
<file path=[Content_Types].xml><?xml version="1.0" encoding="utf-8"?>
<Types xmlns="http://schemas.openxmlformats.org/package/2006/content-types">
  <Default Extension="fntdata" ContentType="application/x-fontdata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4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5.xml" ContentType="application/vnd.openxmlformats-officedocument.presentationml.notesSlide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notesSlides/notesSlide6.xml" ContentType="application/vnd.openxmlformats-officedocument.presentationml.notesSlide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notesSlides/notesSlide7.xml" ContentType="application/vnd.openxmlformats-officedocument.presentationml.notesSlide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notesSlides/notesSlide8.xml" ContentType="application/vnd.openxmlformats-officedocument.presentationml.notesSlide+xml"/>
  <Override PartName="/ppt/diagrams/data7.xml" ContentType="application/vnd.openxmlformats-officedocument.drawingml.diagramData+xml"/>
  <Override PartName="/ppt/diagrams/layout7.xml" ContentType="application/vnd.openxmlformats-officedocument.drawingml.diagramLayout+xml"/>
  <Override PartName="/ppt/diagrams/quickStyle7.xml" ContentType="application/vnd.openxmlformats-officedocument.drawingml.diagramStyle+xml"/>
  <Override PartName="/ppt/diagrams/colors7.xml" ContentType="application/vnd.openxmlformats-officedocument.drawingml.diagramColors+xml"/>
  <Override PartName="/ppt/diagrams/drawing7.xml" ContentType="application/vnd.ms-office.drawingml.diagramDrawing+xml"/>
  <Override PartName="/ppt/notesSlides/notesSlide9.xml" ContentType="application/vnd.openxmlformats-officedocument.presentationml.notesSlide+xml"/>
  <Override PartName="/ppt/diagrams/data8.xml" ContentType="application/vnd.openxmlformats-officedocument.drawingml.diagramData+xml"/>
  <Override PartName="/ppt/diagrams/layout8.xml" ContentType="application/vnd.openxmlformats-officedocument.drawingml.diagramLayout+xml"/>
  <Override PartName="/ppt/diagrams/quickStyle8.xml" ContentType="application/vnd.openxmlformats-officedocument.drawingml.diagramStyle+xml"/>
  <Override PartName="/ppt/diagrams/colors8.xml" ContentType="application/vnd.openxmlformats-officedocument.drawingml.diagramColors+xml"/>
  <Override PartName="/ppt/diagrams/drawing8.xml" ContentType="application/vnd.ms-office.drawingml.diagramDrawing+xml"/>
  <Override PartName="/ppt/notesSlides/notesSlide10.xml" ContentType="application/vnd.openxmlformats-officedocument.presentationml.notesSlide+xml"/>
  <Override PartName="/ppt/diagrams/data9.xml" ContentType="application/vnd.openxmlformats-officedocument.drawingml.diagramData+xml"/>
  <Override PartName="/ppt/diagrams/layout9.xml" ContentType="application/vnd.openxmlformats-officedocument.drawingml.diagramLayout+xml"/>
  <Override PartName="/ppt/diagrams/quickStyle9.xml" ContentType="application/vnd.openxmlformats-officedocument.drawingml.diagramStyle+xml"/>
  <Override PartName="/ppt/diagrams/colors9.xml" ContentType="application/vnd.openxmlformats-officedocument.drawingml.diagramColors+xml"/>
  <Override PartName="/ppt/diagrams/drawing9.xml" ContentType="application/vnd.ms-office.drawingml.diagramDrawing+xml"/>
  <Override PartName="/ppt/notesSlides/notesSlide11.xml" ContentType="application/vnd.openxmlformats-officedocument.presentationml.notesSlide+xml"/>
  <Override PartName="/ppt/diagrams/data10.xml" ContentType="application/vnd.openxmlformats-officedocument.drawingml.diagramData+xml"/>
  <Override PartName="/ppt/diagrams/layout10.xml" ContentType="application/vnd.openxmlformats-officedocument.drawingml.diagramLayout+xml"/>
  <Override PartName="/ppt/diagrams/quickStyle10.xml" ContentType="application/vnd.openxmlformats-officedocument.drawingml.diagramStyle+xml"/>
  <Override PartName="/ppt/diagrams/colors10.xml" ContentType="application/vnd.openxmlformats-officedocument.drawingml.diagramColors+xml"/>
  <Override PartName="/ppt/diagrams/drawing10.xml" ContentType="application/vnd.ms-office.drawingml.diagramDrawing+xml"/>
  <Override PartName="/ppt/notesSlides/notesSlide12.xml" ContentType="application/vnd.openxmlformats-officedocument.presentationml.notesSlide+xml"/>
  <Override PartName="/ppt/diagrams/data11.xml" ContentType="application/vnd.openxmlformats-officedocument.drawingml.diagramData+xml"/>
  <Override PartName="/ppt/diagrams/layout11.xml" ContentType="application/vnd.openxmlformats-officedocument.drawingml.diagramLayout+xml"/>
  <Override PartName="/ppt/diagrams/quickStyle11.xml" ContentType="application/vnd.openxmlformats-officedocument.drawingml.diagramStyle+xml"/>
  <Override PartName="/ppt/diagrams/colors11.xml" ContentType="application/vnd.openxmlformats-officedocument.drawingml.diagramColors+xml"/>
  <Override PartName="/ppt/diagrams/drawing11.xml" ContentType="application/vnd.ms-office.drawingml.diagramDrawing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48" r:id="rId1"/>
  </p:sldMasterIdLst>
  <p:notesMasterIdLst>
    <p:notesMasterId r:id="rId16"/>
  </p:notesMasterIdLst>
  <p:sldIdLst>
    <p:sldId id="256" r:id="rId2"/>
    <p:sldId id="257" r:id="rId3"/>
    <p:sldId id="272" r:id="rId4"/>
    <p:sldId id="258" r:id="rId5"/>
    <p:sldId id="271" r:id="rId6"/>
    <p:sldId id="273" r:id="rId7"/>
    <p:sldId id="260" r:id="rId8"/>
    <p:sldId id="277" r:id="rId9"/>
    <p:sldId id="259" r:id="rId10"/>
    <p:sldId id="274" r:id="rId11"/>
    <p:sldId id="275" r:id="rId12"/>
    <p:sldId id="261" r:id="rId13"/>
    <p:sldId id="278" r:id="rId14"/>
    <p:sldId id="264" r:id="rId15"/>
  </p:sldIdLst>
  <p:sldSz cx="18288000" cy="10287000"/>
  <p:notesSz cx="6858000" cy="9144000"/>
  <p:embeddedFontLst>
    <p:embeddedFont>
      <p:font typeface="Avenir Next LT Pro Light" panose="020B0304020202020204" pitchFamily="34" charset="0"/>
      <p:regular r:id="rId17"/>
      <p:italic r:id="rId18"/>
    </p:embeddedFont>
    <p:embeddedFont>
      <p:font typeface="Bebas Neue" panose="020B0606020202050201" pitchFamily="34" charset="0"/>
      <p:regular r:id="rId19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GoogleSlidesCustomDataVersion2">
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r:id="rId22" roundtripDataSignature="AMtx7miCYeiC9sADzxU0CIa59LIrnDDNMw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5CB37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5ABB8994-1EFD-43D8-83C2-474404EC91CA}" v="1" dt="2024-06-21T20:33:03.486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38" d="100"/>
          <a:sy n="38" d="100"/>
        </p:scale>
        <p:origin x="1136" y="2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font" Target="fonts/font2.fntdata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1.fntdata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28" Type="http://schemas.microsoft.com/office/2015/10/relationships/revisionInfo" Target="revisionInfo.xml"/><Relationship Id="rId10" Type="http://schemas.openxmlformats.org/officeDocument/2006/relationships/slide" Target="slides/slide9.xml"/><Relationship Id="rId19" Type="http://schemas.openxmlformats.org/officeDocument/2006/relationships/font" Target="fonts/font3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customschemas.google.com/relationships/presentationmetadata" Target="metadata"/><Relationship Id="rId27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Mariángela Villamil Cancino" userId="f9e06432d9d53d42" providerId="LiveId" clId="{5ABB8994-1EFD-43D8-83C2-474404EC91CA}"/>
    <pc:docChg chg="custSel addSld delSld modSld sldOrd">
      <pc:chgData name="Mariángela Villamil Cancino" userId="f9e06432d9d53d42" providerId="LiveId" clId="{5ABB8994-1EFD-43D8-83C2-474404EC91CA}" dt="2024-06-21T20:34:28.160" v="20" actId="113"/>
      <pc:docMkLst>
        <pc:docMk/>
      </pc:docMkLst>
      <pc:sldChg chg="del">
        <pc:chgData name="Mariángela Villamil Cancino" userId="f9e06432d9d53d42" providerId="LiveId" clId="{5ABB8994-1EFD-43D8-83C2-474404EC91CA}" dt="2024-06-21T20:33:05.616" v="8" actId="47"/>
        <pc:sldMkLst>
          <pc:docMk/>
          <pc:sldMk cId="0" sldId="263"/>
        </pc:sldMkLst>
      </pc:sldChg>
      <pc:sldChg chg="modSp mod">
        <pc:chgData name="Mariángela Villamil Cancino" userId="f9e06432d9d53d42" providerId="LiveId" clId="{5ABB8994-1EFD-43D8-83C2-474404EC91CA}" dt="2024-06-21T20:34:22.803" v="19" actId="113"/>
        <pc:sldMkLst>
          <pc:docMk/>
          <pc:sldMk cId="3107788433" sldId="274"/>
        </pc:sldMkLst>
        <pc:spChg chg="mod">
          <ac:chgData name="Mariángela Villamil Cancino" userId="f9e06432d9d53d42" providerId="LiveId" clId="{5ABB8994-1EFD-43D8-83C2-474404EC91CA}" dt="2024-06-21T20:34:22.803" v="19" actId="113"/>
          <ac:spMkLst>
            <pc:docMk/>
            <pc:sldMk cId="3107788433" sldId="274"/>
            <ac:spMk id="39" creationId="{F699A845-4FD6-BD14-C06D-DBD4C7C6A6D0}"/>
          </ac:spMkLst>
        </pc:spChg>
      </pc:sldChg>
      <pc:sldChg chg="modSp mod">
        <pc:chgData name="Mariángela Villamil Cancino" userId="f9e06432d9d53d42" providerId="LiveId" clId="{5ABB8994-1EFD-43D8-83C2-474404EC91CA}" dt="2024-06-21T20:34:28.160" v="20" actId="113"/>
        <pc:sldMkLst>
          <pc:docMk/>
          <pc:sldMk cId="352571170" sldId="275"/>
        </pc:sldMkLst>
        <pc:spChg chg="mod">
          <ac:chgData name="Mariángela Villamil Cancino" userId="f9e06432d9d53d42" providerId="LiveId" clId="{5ABB8994-1EFD-43D8-83C2-474404EC91CA}" dt="2024-06-21T20:34:28.160" v="20" actId="113"/>
          <ac:spMkLst>
            <pc:docMk/>
            <pc:sldMk cId="352571170" sldId="275"/>
            <ac:spMk id="39" creationId="{F699A845-4FD6-BD14-C06D-DBD4C7C6A6D0}"/>
          </ac:spMkLst>
        </pc:spChg>
      </pc:sldChg>
      <pc:sldChg chg="del">
        <pc:chgData name="Mariángela Villamil Cancino" userId="f9e06432d9d53d42" providerId="LiveId" clId="{5ABB8994-1EFD-43D8-83C2-474404EC91CA}" dt="2024-06-21T20:34:08.555" v="18" actId="47"/>
        <pc:sldMkLst>
          <pc:docMk/>
          <pc:sldMk cId="190563345" sldId="276"/>
        </pc:sldMkLst>
      </pc:sldChg>
      <pc:sldChg chg="addSp delSp modSp add mod ord">
        <pc:chgData name="Mariángela Villamil Cancino" userId="f9e06432d9d53d42" providerId="LiveId" clId="{5ABB8994-1EFD-43D8-83C2-474404EC91CA}" dt="2024-06-21T20:33:33.769" v="17" actId="1076"/>
        <pc:sldMkLst>
          <pc:docMk/>
          <pc:sldMk cId="2233852265" sldId="278"/>
        </pc:sldMkLst>
        <pc:spChg chg="add mod">
          <ac:chgData name="Mariángela Villamil Cancino" userId="f9e06432d9d53d42" providerId="LiveId" clId="{5ABB8994-1EFD-43D8-83C2-474404EC91CA}" dt="2024-06-21T20:33:10.424" v="9" actId="1076"/>
          <ac:spMkLst>
            <pc:docMk/>
            <pc:sldMk cId="2233852265" sldId="278"/>
            <ac:spMk id="2" creationId="{0F21D448-EBED-FD21-BBB2-66F438F34F9B}"/>
          </ac:spMkLst>
        </pc:spChg>
        <pc:spChg chg="del">
          <ac:chgData name="Mariángela Villamil Cancino" userId="f9e06432d9d53d42" providerId="LiveId" clId="{5ABB8994-1EFD-43D8-83C2-474404EC91CA}" dt="2024-06-21T20:32:51.916" v="4" actId="478"/>
          <ac:spMkLst>
            <pc:docMk/>
            <pc:sldMk cId="2233852265" sldId="278"/>
            <ac:spMk id="5" creationId="{9A4E972F-4ACB-AF1E-07F8-8B580CB55963}"/>
          </ac:spMkLst>
        </pc:spChg>
        <pc:spChg chg="del">
          <ac:chgData name="Mariángela Villamil Cancino" userId="f9e06432d9d53d42" providerId="LiveId" clId="{5ABB8994-1EFD-43D8-83C2-474404EC91CA}" dt="2024-06-21T20:32:56.596" v="6" actId="478"/>
          <ac:spMkLst>
            <pc:docMk/>
            <pc:sldMk cId="2233852265" sldId="278"/>
            <ac:spMk id="6" creationId="{38DC7348-3B0D-8F0D-5B34-FD96814506EC}"/>
          </ac:spMkLst>
        </pc:spChg>
        <pc:spChg chg="del">
          <ac:chgData name="Mariángela Villamil Cancino" userId="f9e06432d9d53d42" providerId="LiveId" clId="{5ABB8994-1EFD-43D8-83C2-474404EC91CA}" dt="2024-06-21T20:32:55.231" v="5" actId="478"/>
          <ac:spMkLst>
            <pc:docMk/>
            <pc:sldMk cId="2233852265" sldId="278"/>
            <ac:spMk id="8" creationId="{54825883-0FED-A085-7270-F66FB250A626}"/>
          </ac:spMkLst>
        </pc:spChg>
        <pc:spChg chg="mod">
          <ac:chgData name="Mariángela Villamil Cancino" userId="f9e06432d9d53d42" providerId="LiveId" clId="{5ABB8994-1EFD-43D8-83C2-474404EC91CA}" dt="2024-06-21T20:33:33.769" v="17" actId="1076"/>
          <ac:spMkLst>
            <pc:docMk/>
            <pc:sldMk cId="2233852265" sldId="278"/>
            <ac:spMk id="230" creationId="{00000000-0000-0000-0000-000000000000}"/>
          </ac:spMkLst>
        </pc:spChg>
        <pc:spChg chg="mod">
          <ac:chgData name="Mariángela Villamil Cancino" userId="f9e06432d9d53d42" providerId="LiveId" clId="{5ABB8994-1EFD-43D8-83C2-474404EC91CA}" dt="2024-06-21T20:33:32.033" v="16" actId="1076"/>
          <ac:spMkLst>
            <pc:docMk/>
            <pc:sldMk cId="2233852265" sldId="278"/>
            <ac:spMk id="231" creationId="{00000000-0000-0000-0000-000000000000}"/>
          </ac:spMkLst>
        </pc:spChg>
        <pc:spChg chg="mod">
          <ac:chgData name="Mariángela Villamil Cancino" userId="f9e06432d9d53d42" providerId="LiveId" clId="{5ABB8994-1EFD-43D8-83C2-474404EC91CA}" dt="2024-06-21T20:33:25.781" v="15" actId="1076"/>
          <ac:spMkLst>
            <pc:docMk/>
            <pc:sldMk cId="2233852265" sldId="278"/>
            <ac:spMk id="232" creationId="{00000000-0000-0000-0000-000000000000}"/>
          </ac:spMkLst>
        </pc:spChg>
        <pc:spChg chg="mod">
          <ac:chgData name="Mariángela Villamil Cancino" userId="f9e06432d9d53d42" providerId="LiveId" clId="{5ABB8994-1EFD-43D8-83C2-474404EC91CA}" dt="2024-06-21T20:33:21.257" v="14" actId="1076"/>
          <ac:spMkLst>
            <pc:docMk/>
            <pc:sldMk cId="2233852265" sldId="278"/>
            <ac:spMk id="233" creationId="{00000000-0000-0000-0000-000000000000}"/>
          </ac:spMkLst>
        </pc:spChg>
        <pc:picChg chg="del">
          <ac:chgData name="Mariángela Villamil Cancino" userId="f9e06432d9d53d42" providerId="LiveId" clId="{5ABB8994-1EFD-43D8-83C2-474404EC91CA}" dt="2024-06-21T20:32:49.743" v="3" actId="478"/>
          <ac:picMkLst>
            <pc:docMk/>
            <pc:sldMk cId="2233852265" sldId="278"/>
            <ac:picMk id="3" creationId="{725C5641-7433-F5CC-3081-192B4507BDFB}"/>
          </ac:picMkLst>
        </pc:picChg>
      </pc:sldChg>
    </pc:docChg>
  </pc:docChgLst>
</pc:chgInfo>
</file>

<file path=ppt/diagrams/_rels/data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svg"/><Relationship Id="rId1" Type="http://schemas.openxmlformats.org/officeDocument/2006/relationships/image" Target="../media/image13.png"/><Relationship Id="rId6" Type="http://schemas.openxmlformats.org/officeDocument/2006/relationships/image" Target="../media/image18.svg"/><Relationship Id="rId5" Type="http://schemas.openxmlformats.org/officeDocument/2006/relationships/image" Target="../media/image17.png"/><Relationship Id="rId4" Type="http://schemas.openxmlformats.org/officeDocument/2006/relationships/image" Target="../media/image16.svg"/></Relationships>
</file>

<file path=ppt/diagrams/_rels/data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svg"/><Relationship Id="rId1" Type="http://schemas.openxmlformats.org/officeDocument/2006/relationships/image" Target="../media/image19.png"/><Relationship Id="rId4" Type="http://schemas.openxmlformats.org/officeDocument/2006/relationships/image" Target="../media/image22.svg"/></Relationships>
</file>

<file path=ppt/diagrams/_rels/data3.xml.rels><?xml version="1.0" encoding="UTF-8" standalone="yes"?>
<Relationships xmlns="http://schemas.openxmlformats.org/package/2006/relationships"><Relationship Id="rId8" Type="http://schemas.openxmlformats.org/officeDocument/2006/relationships/image" Target="../media/image30.svg"/><Relationship Id="rId3" Type="http://schemas.openxmlformats.org/officeDocument/2006/relationships/image" Target="../media/image25.png"/><Relationship Id="rId7" Type="http://schemas.openxmlformats.org/officeDocument/2006/relationships/image" Target="../media/image29.png"/><Relationship Id="rId2" Type="http://schemas.openxmlformats.org/officeDocument/2006/relationships/image" Target="../media/image24.svg"/><Relationship Id="rId1" Type="http://schemas.openxmlformats.org/officeDocument/2006/relationships/image" Target="../media/image23.png"/><Relationship Id="rId6" Type="http://schemas.openxmlformats.org/officeDocument/2006/relationships/image" Target="../media/image28.svg"/><Relationship Id="rId5" Type="http://schemas.openxmlformats.org/officeDocument/2006/relationships/image" Target="../media/image27.png"/><Relationship Id="rId10" Type="http://schemas.openxmlformats.org/officeDocument/2006/relationships/image" Target="../media/image32.svg"/><Relationship Id="rId4" Type="http://schemas.openxmlformats.org/officeDocument/2006/relationships/image" Target="../media/image26.svg"/><Relationship Id="rId9" Type="http://schemas.openxmlformats.org/officeDocument/2006/relationships/image" Target="../media/image31.png"/></Relationships>
</file>

<file path=ppt/diagrams/_rels/data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34.svg"/><Relationship Id="rId1" Type="http://schemas.openxmlformats.org/officeDocument/2006/relationships/image" Target="../media/image33.png"/><Relationship Id="rId4" Type="http://schemas.openxmlformats.org/officeDocument/2006/relationships/image" Target="../media/image24.svg"/></Relationships>
</file>

<file path=ppt/diagrams/_rels/drawing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svg"/><Relationship Id="rId1" Type="http://schemas.openxmlformats.org/officeDocument/2006/relationships/image" Target="../media/image13.png"/><Relationship Id="rId6" Type="http://schemas.openxmlformats.org/officeDocument/2006/relationships/image" Target="../media/image18.svg"/><Relationship Id="rId5" Type="http://schemas.openxmlformats.org/officeDocument/2006/relationships/image" Target="../media/image17.png"/><Relationship Id="rId4" Type="http://schemas.openxmlformats.org/officeDocument/2006/relationships/image" Target="../media/image16.svg"/></Relationships>
</file>

<file path=ppt/diagrams/_rels/drawing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svg"/><Relationship Id="rId1" Type="http://schemas.openxmlformats.org/officeDocument/2006/relationships/image" Target="../media/image19.png"/><Relationship Id="rId4" Type="http://schemas.openxmlformats.org/officeDocument/2006/relationships/image" Target="../media/image22.svg"/></Relationships>
</file>

<file path=ppt/diagrams/_rels/drawing3.xml.rels><?xml version="1.0" encoding="UTF-8" standalone="yes"?>
<Relationships xmlns="http://schemas.openxmlformats.org/package/2006/relationships"><Relationship Id="rId8" Type="http://schemas.openxmlformats.org/officeDocument/2006/relationships/image" Target="../media/image30.svg"/><Relationship Id="rId3" Type="http://schemas.openxmlformats.org/officeDocument/2006/relationships/image" Target="../media/image25.png"/><Relationship Id="rId7" Type="http://schemas.openxmlformats.org/officeDocument/2006/relationships/image" Target="../media/image29.png"/><Relationship Id="rId2" Type="http://schemas.openxmlformats.org/officeDocument/2006/relationships/image" Target="../media/image24.svg"/><Relationship Id="rId1" Type="http://schemas.openxmlformats.org/officeDocument/2006/relationships/image" Target="../media/image23.png"/><Relationship Id="rId6" Type="http://schemas.openxmlformats.org/officeDocument/2006/relationships/image" Target="../media/image28.svg"/><Relationship Id="rId5" Type="http://schemas.openxmlformats.org/officeDocument/2006/relationships/image" Target="../media/image27.png"/><Relationship Id="rId10" Type="http://schemas.openxmlformats.org/officeDocument/2006/relationships/image" Target="../media/image32.svg"/><Relationship Id="rId4" Type="http://schemas.openxmlformats.org/officeDocument/2006/relationships/image" Target="../media/image26.svg"/><Relationship Id="rId9" Type="http://schemas.openxmlformats.org/officeDocument/2006/relationships/image" Target="../media/image31.png"/></Relationships>
</file>

<file path=ppt/diagrams/_rels/drawing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34.svg"/><Relationship Id="rId1" Type="http://schemas.openxmlformats.org/officeDocument/2006/relationships/image" Target="../media/image33.png"/><Relationship Id="rId4" Type="http://schemas.openxmlformats.org/officeDocument/2006/relationships/image" Target="../media/image24.sv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3">
  <dgm:title val=""/>
  <dgm:desc val=""/>
  <dgm:catLst>
    <dgm:cat type="colorful" pri="103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3"/>
      <a:schemeClr val="accent4"/>
    </dgm:fillClrLst>
    <dgm:linClrLst>
      <a:schemeClr val="accent3"/>
      <a:schemeClr val="accent4"/>
    </dgm:linClrLst>
    <dgm:effectClrLst/>
    <dgm:txLinClrLst/>
    <dgm:txFillClrLst/>
    <dgm:txEffectClrLst/>
  </dgm:styleLbl>
  <dgm:styleLbl name="ln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3">
        <a:alpha val="50000"/>
      </a:schemeClr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</a:schemeClr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3"/>
      <a:schemeClr val="accent4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4">
  <dgm:title val=""/>
  <dgm:desc val=""/>
  <dgm:catLst>
    <dgm:cat type="colorful" pri="104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/>
      <a:schemeClr val="accent5"/>
    </dgm:fillClrLst>
    <dgm:linClrLst>
      <a:schemeClr val="accent4"/>
      <a:schemeClr val="accent5"/>
    </dgm:linClrLst>
    <dgm:effectClrLst/>
    <dgm:txLinClrLst/>
    <dgm:txFillClrLst/>
    <dgm:txEffectClrLst/>
  </dgm:styleLbl>
  <dgm:styleLbl name="ln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alpha val="5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4"/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colorful4">
  <dgm:title val=""/>
  <dgm:desc val=""/>
  <dgm:catLst>
    <dgm:cat type="colorful" pri="104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/>
      <a:schemeClr val="accent5"/>
    </dgm:fillClrLst>
    <dgm:linClrLst>
      <a:schemeClr val="accent4"/>
      <a:schemeClr val="accent5"/>
    </dgm:linClrLst>
    <dgm:effectClrLst/>
    <dgm:txLinClrLst/>
    <dgm:txFillClrLst/>
    <dgm:txEffectClrLst/>
  </dgm:styleLbl>
  <dgm:styleLbl name="ln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alpha val="5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4"/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colorful3">
  <dgm:title val=""/>
  <dgm:desc val=""/>
  <dgm:catLst>
    <dgm:cat type="colorful" pri="103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3"/>
      <a:schemeClr val="accent4"/>
    </dgm:fillClrLst>
    <dgm:linClrLst>
      <a:schemeClr val="accent3"/>
      <a:schemeClr val="accent4"/>
    </dgm:linClrLst>
    <dgm:effectClrLst/>
    <dgm:txLinClrLst/>
    <dgm:txFillClrLst/>
    <dgm:txEffectClrLst/>
  </dgm:styleLbl>
  <dgm:styleLbl name="ln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3">
        <a:alpha val="50000"/>
      </a:schemeClr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</a:schemeClr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3"/>
      <a:schemeClr val="accent4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colorful4">
  <dgm:title val=""/>
  <dgm:desc val=""/>
  <dgm:catLst>
    <dgm:cat type="colorful" pri="104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/>
      <a:schemeClr val="accent5"/>
    </dgm:fillClrLst>
    <dgm:linClrLst>
      <a:schemeClr val="accent4"/>
      <a:schemeClr val="accent5"/>
    </dgm:linClrLst>
    <dgm:effectClrLst/>
    <dgm:txLinClrLst/>
    <dgm:txFillClrLst/>
    <dgm:txEffectClrLst/>
  </dgm:styleLbl>
  <dgm:styleLbl name="ln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alpha val="5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4"/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colorful3">
  <dgm:title val=""/>
  <dgm:desc val=""/>
  <dgm:catLst>
    <dgm:cat type="colorful" pri="103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3"/>
      <a:schemeClr val="accent4"/>
    </dgm:fillClrLst>
    <dgm:linClrLst>
      <a:schemeClr val="accent3"/>
      <a:schemeClr val="accent4"/>
    </dgm:linClrLst>
    <dgm:effectClrLst/>
    <dgm:txLinClrLst/>
    <dgm:txFillClrLst/>
    <dgm:txEffectClrLst/>
  </dgm:styleLbl>
  <dgm:styleLbl name="ln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3">
        <a:alpha val="50000"/>
      </a:schemeClr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</a:schemeClr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3"/>
      <a:schemeClr val="accent4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colorful3">
  <dgm:title val=""/>
  <dgm:desc val=""/>
  <dgm:catLst>
    <dgm:cat type="colorful" pri="103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3"/>
      <a:schemeClr val="accent4"/>
    </dgm:fillClrLst>
    <dgm:linClrLst>
      <a:schemeClr val="accent3"/>
      <a:schemeClr val="accent4"/>
    </dgm:linClrLst>
    <dgm:effectClrLst/>
    <dgm:txLinClrLst/>
    <dgm:txFillClrLst/>
    <dgm:txEffectClrLst/>
  </dgm:styleLbl>
  <dgm:styleLbl name="ln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3">
        <a:alpha val="50000"/>
      </a:schemeClr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</a:schemeClr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3"/>
      <a:schemeClr val="accent4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8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9.xml><?xml version="1.0" encoding="utf-8"?>
<dgm:colorsDef xmlns:dgm="http://schemas.openxmlformats.org/drawingml/2006/diagram" xmlns:a="http://schemas.openxmlformats.org/drawingml/2006/main" uniqueId="urn:microsoft.com/office/officeart/2005/8/colors/colorful3">
  <dgm:title val=""/>
  <dgm:desc val=""/>
  <dgm:catLst>
    <dgm:cat type="colorful" pri="103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3"/>
      <a:schemeClr val="accent4"/>
    </dgm:fillClrLst>
    <dgm:linClrLst>
      <a:schemeClr val="accent3"/>
      <a:schemeClr val="accent4"/>
    </dgm:linClrLst>
    <dgm:effectClrLst/>
    <dgm:txLinClrLst/>
    <dgm:txFillClrLst/>
    <dgm:txEffectClrLst/>
  </dgm:styleLbl>
  <dgm:styleLbl name="ln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3">
        <a:alpha val="50000"/>
      </a:schemeClr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</a:schemeClr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3"/>
      <a:schemeClr val="accent4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0.xml><?xml version="1.0" encoding="utf-8"?>
<dgm:colorsDef xmlns:dgm="http://schemas.openxmlformats.org/drawingml/2006/diagram" xmlns:a="http://schemas.openxmlformats.org/drawingml/2006/main" uniqueId="urn:microsoft.com/office/officeart/2005/8/colors/colorful3">
  <dgm:title val=""/>
  <dgm:desc val=""/>
  <dgm:catLst>
    <dgm:cat type="colorful" pri="103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3"/>
      <a:schemeClr val="accent4"/>
    </dgm:fillClrLst>
    <dgm:linClrLst>
      <a:schemeClr val="accent3"/>
      <a:schemeClr val="accent4"/>
    </dgm:linClrLst>
    <dgm:effectClrLst/>
    <dgm:txLinClrLst/>
    <dgm:txFillClrLst/>
    <dgm:txEffectClrLst/>
  </dgm:styleLbl>
  <dgm:styleLbl name="ln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3">
        <a:alpha val="50000"/>
      </a:schemeClr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</a:schemeClr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3"/>
      <a:schemeClr val="accent4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1.xml><?xml version="1.0" encoding="utf-8"?>
<dgm:colorsDef xmlns:dgm="http://schemas.openxmlformats.org/drawingml/2006/diagram" xmlns:a="http://schemas.openxmlformats.org/drawingml/2006/main" uniqueId="urn:microsoft.com/office/officeart/2005/8/colors/colorful3">
  <dgm:title val=""/>
  <dgm:desc val=""/>
  <dgm:catLst>
    <dgm:cat type="colorful" pri="103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3"/>
      <a:schemeClr val="accent4"/>
    </dgm:fillClrLst>
    <dgm:linClrLst>
      <a:schemeClr val="accent3"/>
      <a:schemeClr val="accent4"/>
    </dgm:linClrLst>
    <dgm:effectClrLst/>
    <dgm:txLinClrLst/>
    <dgm:txFillClrLst/>
    <dgm:txEffectClrLst/>
  </dgm:styleLbl>
  <dgm:styleLbl name="ln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3">
        <a:alpha val="50000"/>
      </a:schemeClr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</a:schemeClr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3"/>
      <a:schemeClr val="accent4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38472EBC-ABE1-4AB3-9E98-6C5BF98A2C6C}" type="doc">
      <dgm:prSet loTypeId="urn:microsoft.com/office/officeart/2005/8/layout/pList2" loCatId="list" qsTypeId="urn:microsoft.com/office/officeart/2005/8/quickstyle/simple1" qsCatId="simple" csTypeId="urn:microsoft.com/office/officeart/2005/8/colors/colorful3" csCatId="colorful" phldr="1"/>
      <dgm:spPr/>
    </dgm:pt>
    <dgm:pt modelId="{DDB31F15-9F98-4DAD-B732-BF3098FB9466}">
      <dgm:prSet phldrT="[Texto]"/>
      <dgm:spPr/>
      <dgm:t>
        <a:bodyPr/>
        <a:lstStyle/>
        <a:p>
          <a:r>
            <a:rPr lang="es-CO" b="1" dirty="0">
              <a:latin typeface="Avenir Next LT Pro Light" panose="020B0304020202020204" pitchFamily="34" charset="0"/>
            </a:rPr>
            <a:t>PLAN DE ACCIÓN</a:t>
          </a:r>
        </a:p>
      </dgm:t>
    </dgm:pt>
    <dgm:pt modelId="{0031706C-F8F1-411F-997C-AA50AF8924D3}" type="parTrans" cxnId="{8478A8B5-7465-4790-90A0-D30526C1034B}">
      <dgm:prSet/>
      <dgm:spPr/>
      <dgm:t>
        <a:bodyPr/>
        <a:lstStyle/>
        <a:p>
          <a:endParaRPr lang="es-CO" b="1">
            <a:latin typeface="Avenir Next LT Pro Light" panose="020B0304020202020204" pitchFamily="34" charset="0"/>
          </a:endParaRPr>
        </a:p>
      </dgm:t>
    </dgm:pt>
    <dgm:pt modelId="{5973025B-CB50-43EF-9717-3BDB14913F0C}" type="sibTrans" cxnId="{8478A8B5-7465-4790-90A0-D30526C1034B}">
      <dgm:prSet/>
      <dgm:spPr/>
      <dgm:t>
        <a:bodyPr/>
        <a:lstStyle/>
        <a:p>
          <a:endParaRPr lang="es-CO" b="1">
            <a:latin typeface="Avenir Next LT Pro Light" panose="020B0304020202020204" pitchFamily="34" charset="0"/>
          </a:endParaRPr>
        </a:p>
      </dgm:t>
    </dgm:pt>
    <dgm:pt modelId="{ADCEC2B0-DFF1-431C-BE58-E9DBC349A88E}">
      <dgm:prSet phldrT="[Texto]"/>
      <dgm:spPr/>
      <dgm:t>
        <a:bodyPr/>
        <a:lstStyle/>
        <a:p>
          <a:r>
            <a:rPr lang="es-CO" b="1" dirty="0">
              <a:latin typeface="Avenir Next LT Pro Light" panose="020B0304020202020204" pitchFamily="34" charset="0"/>
            </a:rPr>
            <a:t>ENFOQUE DIFERENCIAL</a:t>
          </a:r>
        </a:p>
      </dgm:t>
    </dgm:pt>
    <dgm:pt modelId="{019FC00D-1F78-4EFF-BF61-87AFE89B517E}" type="parTrans" cxnId="{DEB1B10A-A8DE-4CD2-BB4A-AB1707BFFFF7}">
      <dgm:prSet/>
      <dgm:spPr/>
      <dgm:t>
        <a:bodyPr/>
        <a:lstStyle/>
        <a:p>
          <a:endParaRPr lang="es-CO" b="1">
            <a:latin typeface="Avenir Next LT Pro Light" panose="020B0304020202020204" pitchFamily="34" charset="0"/>
          </a:endParaRPr>
        </a:p>
      </dgm:t>
    </dgm:pt>
    <dgm:pt modelId="{2B6D8E5F-0A67-4F01-99A7-B1D4DC7D8929}" type="sibTrans" cxnId="{DEB1B10A-A8DE-4CD2-BB4A-AB1707BFFFF7}">
      <dgm:prSet/>
      <dgm:spPr/>
      <dgm:t>
        <a:bodyPr/>
        <a:lstStyle/>
        <a:p>
          <a:endParaRPr lang="es-CO" b="1">
            <a:latin typeface="Avenir Next LT Pro Light" panose="020B0304020202020204" pitchFamily="34" charset="0"/>
          </a:endParaRPr>
        </a:p>
      </dgm:t>
    </dgm:pt>
    <dgm:pt modelId="{2413F4B9-731C-47C1-9227-6B9B8A01F19E}">
      <dgm:prSet phldrT="[Texto]"/>
      <dgm:spPr/>
      <dgm:t>
        <a:bodyPr/>
        <a:lstStyle/>
        <a:p>
          <a:r>
            <a:rPr lang="es-CO" b="1" dirty="0">
              <a:latin typeface="Avenir Next LT Pro Light" panose="020B0304020202020204" pitchFamily="34" charset="0"/>
            </a:rPr>
            <a:t>PLAN DE ACCIÓN INCLUYENTE</a:t>
          </a:r>
        </a:p>
      </dgm:t>
    </dgm:pt>
    <dgm:pt modelId="{6C31562E-3688-4687-99D4-DF8F41086BFF}" type="parTrans" cxnId="{6966B8D1-BC72-410D-9102-9E464DC21325}">
      <dgm:prSet/>
      <dgm:spPr/>
      <dgm:t>
        <a:bodyPr/>
        <a:lstStyle/>
        <a:p>
          <a:endParaRPr lang="es-CO" b="1">
            <a:latin typeface="Avenir Next LT Pro Light" panose="020B0304020202020204" pitchFamily="34" charset="0"/>
          </a:endParaRPr>
        </a:p>
      </dgm:t>
    </dgm:pt>
    <dgm:pt modelId="{C5543F6C-9A30-45A8-BAB6-CB1533C79BD0}" type="sibTrans" cxnId="{6966B8D1-BC72-410D-9102-9E464DC21325}">
      <dgm:prSet/>
      <dgm:spPr/>
      <dgm:t>
        <a:bodyPr/>
        <a:lstStyle/>
        <a:p>
          <a:endParaRPr lang="es-CO" b="1">
            <a:latin typeface="Avenir Next LT Pro Light" panose="020B0304020202020204" pitchFamily="34" charset="0"/>
          </a:endParaRPr>
        </a:p>
      </dgm:t>
    </dgm:pt>
    <dgm:pt modelId="{F63410A9-761C-46BC-8A0B-A5CA3528AF1C}" type="pres">
      <dgm:prSet presAssocID="{38472EBC-ABE1-4AB3-9E98-6C5BF98A2C6C}" presName="Name0" presStyleCnt="0">
        <dgm:presLayoutVars>
          <dgm:dir/>
          <dgm:resizeHandles val="exact"/>
        </dgm:presLayoutVars>
      </dgm:prSet>
      <dgm:spPr/>
    </dgm:pt>
    <dgm:pt modelId="{2B6E2319-3288-49C1-A54A-1E51915E7632}" type="pres">
      <dgm:prSet presAssocID="{38472EBC-ABE1-4AB3-9E98-6C5BF98A2C6C}" presName="bkgdShp" presStyleLbl="alignAccFollowNode1" presStyleIdx="0" presStyleCnt="1"/>
      <dgm:spPr/>
    </dgm:pt>
    <dgm:pt modelId="{854BBCF0-0BF1-4558-8C93-BE367323A41F}" type="pres">
      <dgm:prSet presAssocID="{38472EBC-ABE1-4AB3-9E98-6C5BF98A2C6C}" presName="linComp" presStyleCnt="0"/>
      <dgm:spPr/>
    </dgm:pt>
    <dgm:pt modelId="{ECEB1E4E-0FD2-436A-AAB1-27089BAD3E63}" type="pres">
      <dgm:prSet presAssocID="{DDB31F15-9F98-4DAD-B732-BF3098FB9466}" presName="compNode" presStyleCnt="0"/>
      <dgm:spPr/>
    </dgm:pt>
    <dgm:pt modelId="{92D9E620-4774-4113-A8F9-C870DD435D23}" type="pres">
      <dgm:prSet presAssocID="{DDB31F15-9F98-4DAD-B732-BF3098FB9466}" presName="node" presStyleLbl="node1" presStyleIdx="0" presStyleCnt="3">
        <dgm:presLayoutVars>
          <dgm:bulletEnabled val="1"/>
        </dgm:presLayoutVars>
      </dgm:prSet>
      <dgm:spPr/>
    </dgm:pt>
    <dgm:pt modelId="{AB5686B8-A67C-4D6F-901D-9FBA6A39C028}" type="pres">
      <dgm:prSet presAssocID="{DDB31F15-9F98-4DAD-B732-BF3098FB9466}" presName="invisiNode" presStyleLbl="node1" presStyleIdx="0" presStyleCnt="3"/>
      <dgm:spPr/>
    </dgm:pt>
    <dgm:pt modelId="{A95A9E27-676B-4BB9-B793-6BA062B1C3CC}" type="pres">
      <dgm:prSet presAssocID="{DDB31F15-9F98-4DAD-B732-BF3098FB9466}" presName="imagNode" presStyleLbl="fgImgPlace1" presStyleIdx="0" presStyleCnt="3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>
            <a:fillRect t="-35000" b="-35000"/>
          </a:stretch>
        </a:blipFill>
      </dgm:spPr>
      <dgm:extLst>
        <a:ext uri="{E40237B7-FDA0-4F09-8148-C483321AD2D9}">
          <dgm14:cNvPr xmlns:dgm14="http://schemas.microsoft.com/office/drawing/2010/diagram" id="0" name="" descr="Insignia 1 con relleno sólido"/>
        </a:ext>
      </dgm:extLst>
    </dgm:pt>
    <dgm:pt modelId="{8AB298EB-E352-4ABE-8198-92909EF62662}" type="pres">
      <dgm:prSet presAssocID="{5973025B-CB50-43EF-9717-3BDB14913F0C}" presName="sibTrans" presStyleLbl="sibTrans2D1" presStyleIdx="0" presStyleCnt="0"/>
      <dgm:spPr/>
    </dgm:pt>
    <dgm:pt modelId="{9F0323B7-7BF6-44E1-B122-02374B41F33D}" type="pres">
      <dgm:prSet presAssocID="{ADCEC2B0-DFF1-431C-BE58-E9DBC349A88E}" presName="compNode" presStyleCnt="0"/>
      <dgm:spPr/>
    </dgm:pt>
    <dgm:pt modelId="{D4ADB292-46A1-46AA-8D2E-E4BC8F7F71D3}" type="pres">
      <dgm:prSet presAssocID="{ADCEC2B0-DFF1-431C-BE58-E9DBC349A88E}" presName="node" presStyleLbl="node1" presStyleIdx="1" presStyleCnt="3">
        <dgm:presLayoutVars>
          <dgm:bulletEnabled val="1"/>
        </dgm:presLayoutVars>
      </dgm:prSet>
      <dgm:spPr/>
    </dgm:pt>
    <dgm:pt modelId="{58954A9D-9EEE-4B17-B117-9BE42AE94B9D}" type="pres">
      <dgm:prSet presAssocID="{ADCEC2B0-DFF1-431C-BE58-E9DBC349A88E}" presName="invisiNode" presStyleLbl="node1" presStyleIdx="1" presStyleCnt="3"/>
      <dgm:spPr/>
    </dgm:pt>
    <dgm:pt modelId="{5763057D-0BC3-40FC-B0D0-AD1AF47026C0}" type="pres">
      <dgm:prSet presAssocID="{ADCEC2B0-DFF1-431C-BE58-E9DBC349A88E}" presName="imagNode" presStyleLbl="fgImgPlace1" presStyleIdx="1" presStyleCnt="3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 t="-35000" b="-35000"/>
          </a:stretch>
        </a:blipFill>
      </dgm:spPr>
      <dgm:extLst>
        <a:ext uri="{E40237B7-FDA0-4F09-8148-C483321AD2D9}">
          <dgm14:cNvPr xmlns:dgm14="http://schemas.microsoft.com/office/drawing/2010/diagram" id="0" name="" descr="Insignia con relleno sólido"/>
        </a:ext>
      </dgm:extLst>
    </dgm:pt>
    <dgm:pt modelId="{F316EA29-FEE2-480B-8976-237AE1F1A520}" type="pres">
      <dgm:prSet presAssocID="{2B6D8E5F-0A67-4F01-99A7-B1D4DC7D8929}" presName="sibTrans" presStyleLbl="sibTrans2D1" presStyleIdx="0" presStyleCnt="0"/>
      <dgm:spPr/>
    </dgm:pt>
    <dgm:pt modelId="{9116A78A-0E57-494F-9F61-83326784A5C4}" type="pres">
      <dgm:prSet presAssocID="{2413F4B9-731C-47C1-9227-6B9B8A01F19E}" presName="compNode" presStyleCnt="0"/>
      <dgm:spPr/>
    </dgm:pt>
    <dgm:pt modelId="{1F5A3C95-D653-4515-9C1B-554AB4623D2C}" type="pres">
      <dgm:prSet presAssocID="{2413F4B9-731C-47C1-9227-6B9B8A01F19E}" presName="node" presStyleLbl="node1" presStyleIdx="2" presStyleCnt="3">
        <dgm:presLayoutVars>
          <dgm:bulletEnabled val="1"/>
        </dgm:presLayoutVars>
      </dgm:prSet>
      <dgm:spPr/>
    </dgm:pt>
    <dgm:pt modelId="{738B2F35-35E5-43FC-A8D0-6A33FB61E473}" type="pres">
      <dgm:prSet presAssocID="{2413F4B9-731C-47C1-9227-6B9B8A01F19E}" presName="invisiNode" presStyleLbl="node1" presStyleIdx="2" presStyleCnt="3"/>
      <dgm:spPr/>
    </dgm:pt>
    <dgm:pt modelId="{B250EB3B-9FE0-4416-9DFB-D5C5325E0C4E}" type="pres">
      <dgm:prSet presAssocID="{2413F4B9-731C-47C1-9227-6B9B8A01F19E}" presName="imagNode" presStyleLbl="fgImgPlace1" presStyleIdx="2" presStyleCnt="3"/>
      <dgm:spPr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>
            <a:fillRect t="-35000" b="-35000"/>
          </a:stretch>
        </a:blipFill>
      </dgm:spPr>
      <dgm:extLst>
        <a:ext uri="{E40237B7-FDA0-4F09-8148-C483321AD2D9}">
          <dgm14:cNvPr xmlns:dgm14="http://schemas.microsoft.com/office/drawing/2010/diagram" id="0" name="" descr="Insignia 3 con relleno sólido"/>
        </a:ext>
      </dgm:extLst>
    </dgm:pt>
  </dgm:ptLst>
  <dgm:cxnLst>
    <dgm:cxn modelId="{DEB1B10A-A8DE-4CD2-BB4A-AB1707BFFFF7}" srcId="{38472EBC-ABE1-4AB3-9E98-6C5BF98A2C6C}" destId="{ADCEC2B0-DFF1-431C-BE58-E9DBC349A88E}" srcOrd="1" destOrd="0" parTransId="{019FC00D-1F78-4EFF-BF61-87AFE89B517E}" sibTransId="{2B6D8E5F-0A67-4F01-99A7-B1D4DC7D8929}"/>
    <dgm:cxn modelId="{0DB03B60-7F7D-45C1-92D5-32B10DFEB8CA}" type="presOf" srcId="{ADCEC2B0-DFF1-431C-BE58-E9DBC349A88E}" destId="{D4ADB292-46A1-46AA-8D2E-E4BC8F7F71D3}" srcOrd="0" destOrd="0" presId="urn:microsoft.com/office/officeart/2005/8/layout/pList2"/>
    <dgm:cxn modelId="{E5241053-D5AE-4556-B629-93EF72E9BDBF}" type="presOf" srcId="{2B6D8E5F-0A67-4F01-99A7-B1D4DC7D8929}" destId="{F316EA29-FEE2-480B-8976-237AE1F1A520}" srcOrd="0" destOrd="0" presId="urn:microsoft.com/office/officeart/2005/8/layout/pList2"/>
    <dgm:cxn modelId="{4548C053-54C5-4B59-BCBC-D2DDC1557147}" type="presOf" srcId="{38472EBC-ABE1-4AB3-9E98-6C5BF98A2C6C}" destId="{F63410A9-761C-46BC-8A0B-A5CA3528AF1C}" srcOrd="0" destOrd="0" presId="urn:microsoft.com/office/officeart/2005/8/layout/pList2"/>
    <dgm:cxn modelId="{DCDF747C-B9BB-4EE1-B889-B340EDEB61A3}" type="presOf" srcId="{2413F4B9-731C-47C1-9227-6B9B8A01F19E}" destId="{1F5A3C95-D653-4515-9C1B-554AB4623D2C}" srcOrd="0" destOrd="0" presId="urn:microsoft.com/office/officeart/2005/8/layout/pList2"/>
    <dgm:cxn modelId="{42521DAB-7AEC-42F7-8250-52D0BEF06D1B}" type="presOf" srcId="{5973025B-CB50-43EF-9717-3BDB14913F0C}" destId="{8AB298EB-E352-4ABE-8198-92909EF62662}" srcOrd="0" destOrd="0" presId="urn:microsoft.com/office/officeart/2005/8/layout/pList2"/>
    <dgm:cxn modelId="{8478A8B5-7465-4790-90A0-D30526C1034B}" srcId="{38472EBC-ABE1-4AB3-9E98-6C5BF98A2C6C}" destId="{DDB31F15-9F98-4DAD-B732-BF3098FB9466}" srcOrd="0" destOrd="0" parTransId="{0031706C-F8F1-411F-997C-AA50AF8924D3}" sibTransId="{5973025B-CB50-43EF-9717-3BDB14913F0C}"/>
    <dgm:cxn modelId="{D86FCCCC-AEEE-4E1D-AC5E-11E56C49B27E}" type="presOf" srcId="{DDB31F15-9F98-4DAD-B732-BF3098FB9466}" destId="{92D9E620-4774-4113-A8F9-C870DD435D23}" srcOrd="0" destOrd="0" presId="urn:microsoft.com/office/officeart/2005/8/layout/pList2"/>
    <dgm:cxn modelId="{6966B8D1-BC72-410D-9102-9E464DC21325}" srcId="{38472EBC-ABE1-4AB3-9E98-6C5BF98A2C6C}" destId="{2413F4B9-731C-47C1-9227-6B9B8A01F19E}" srcOrd="2" destOrd="0" parTransId="{6C31562E-3688-4687-99D4-DF8F41086BFF}" sibTransId="{C5543F6C-9A30-45A8-BAB6-CB1533C79BD0}"/>
    <dgm:cxn modelId="{ADEAEA28-82C5-4618-9381-D242CF1A969A}" type="presParOf" srcId="{F63410A9-761C-46BC-8A0B-A5CA3528AF1C}" destId="{2B6E2319-3288-49C1-A54A-1E51915E7632}" srcOrd="0" destOrd="0" presId="urn:microsoft.com/office/officeart/2005/8/layout/pList2"/>
    <dgm:cxn modelId="{1B4235BF-18FD-4DDC-9321-13F992087346}" type="presParOf" srcId="{F63410A9-761C-46BC-8A0B-A5CA3528AF1C}" destId="{854BBCF0-0BF1-4558-8C93-BE367323A41F}" srcOrd="1" destOrd="0" presId="urn:microsoft.com/office/officeart/2005/8/layout/pList2"/>
    <dgm:cxn modelId="{C818D340-967A-4823-BF87-46E157C38518}" type="presParOf" srcId="{854BBCF0-0BF1-4558-8C93-BE367323A41F}" destId="{ECEB1E4E-0FD2-436A-AAB1-27089BAD3E63}" srcOrd="0" destOrd="0" presId="urn:microsoft.com/office/officeart/2005/8/layout/pList2"/>
    <dgm:cxn modelId="{2AA2100B-A819-47E9-BBB7-E05AB43B7B6F}" type="presParOf" srcId="{ECEB1E4E-0FD2-436A-AAB1-27089BAD3E63}" destId="{92D9E620-4774-4113-A8F9-C870DD435D23}" srcOrd="0" destOrd="0" presId="urn:microsoft.com/office/officeart/2005/8/layout/pList2"/>
    <dgm:cxn modelId="{06F8D6F7-DDD0-49C9-940D-0FB01575D1CC}" type="presParOf" srcId="{ECEB1E4E-0FD2-436A-AAB1-27089BAD3E63}" destId="{AB5686B8-A67C-4D6F-901D-9FBA6A39C028}" srcOrd="1" destOrd="0" presId="urn:microsoft.com/office/officeart/2005/8/layout/pList2"/>
    <dgm:cxn modelId="{CDAE344E-62B4-4F4F-B1A9-FDD47CC3754B}" type="presParOf" srcId="{ECEB1E4E-0FD2-436A-AAB1-27089BAD3E63}" destId="{A95A9E27-676B-4BB9-B793-6BA062B1C3CC}" srcOrd="2" destOrd="0" presId="urn:microsoft.com/office/officeart/2005/8/layout/pList2"/>
    <dgm:cxn modelId="{AEBFEBE8-6567-4592-954E-B9EDDA0F59EA}" type="presParOf" srcId="{854BBCF0-0BF1-4558-8C93-BE367323A41F}" destId="{8AB298EB-E352-4ABE-8198-92909EF62662}" srcOrd="1" destOrd="0" presId="urn:microsoft.com/office/officeart/2005/8/layout/pList2"/>
    <dgm:cxn modelId="{3B37F318-F65F-4BC9-92B7-2A4D541FED0E}" type="presParOf" srcId="{854BBCF0-0BF1-4558-8C93-BE367323A41F}" destId="{9F0323B7-7BF6-44E1-B122-02374B41F33D}" srcOrd="2" destOrd="0" presId="urn:microsoft.com/office/officeart/2005/8/layout/pList2"/>
    <dgm:cxn modelId="{E7A46FF1-9A22-4382-9D8E-110C4D8A8E03}" type="presParOf" srcId="{9F0323B7-7BF6-44E1-B122-02374B41F33D}" destId="{D4ADB292-46A1-46AA-8D2E-E4BC8F7F71D3}" srcOrd="0" destOrd="0" presId="urn:microsoft.com/office/officeart/2005/8/layout/pList2"/>
    <dgm:cxn modelId="{E3059882-3788-46DE-A094-4F2D141FA3B0}" type="presParOf" srcId="{9F0323B7-7BF6-44E1-B122-02374B41F33D}" destId="{58954A9D-9EEE-4B17-B117-9BE42AE94B9D}" srcOrd="1" destOrd="0" presId="urn:microsoft.com/office/officeart/2005/8/layout/pList2"/>
    <dgm:cxn modelId="{3882AAD6-341A-4271-BEAC-E7E78D7A6976}" type="presParOf" srcId="{9F0323B7-7BF6-44E1-B122-02374B41F33D}" destId="{5763057D-0BC3-40FC-B0D0-AD1AF47026C0}" srcOrd="2" destOrd="0" presId="urn:microsoft.com/office/officeart/2005/8/layout/pList2"/>
    <dgm:cxn modelId="{26055B2D-D673-4540-A6C5-90682F28ED48}" type="presParOf" srcId="{854BBCF0-0BF1-4558-8C93-BE367323A41F}" destId="{F316EA29-FEE2-480B-8976-237AE1F1A520}" srcOrd="3" destOrd="0" presId="urn:microsoft.com/office/officeart/2005/8/layout/pList2"/>
    <dgm:cxn modelId="{677AD686-44BB-4C7A-BDCF-7FC1CD35FE36}" type="presParOf" srcId="{854BBCF0-0BF1-4558-8C93-BE367323A41F}" destId="{9116A78A-0E57-494F-9F61-83326784A5C4}" srcOrd="4" destOrd="0" presId="urn:microsoft.com/office/officeart/2005/8/layout/pList2"/>
    <dgm:cxn modelId="{4D14DD63-553C-420F-9CEB-7FC559F38D3D}" type="presParOf" srcId="{9116A78A-0E57-494F-9F61-83326784A5C4}" destId="{1F5A3C95-D653-4515-9C1B-554AB4623D2C}" srcOrd="0" destOrd="0" presId="urn:microsoft.com/office/officeart/2005/8/layout/pList2"/>
    <dgm:cxn modelId="{D4D2EE18-1898-474E-B74E-93BB5EFB6BDC}" type="presParOf" srcId="{9116A78A-0E57-494F-9F61-83326784A5C4}" destId="{738B2F35-35E5-43FC-A8D0-6A33FB61E473}" srcOrd="1" destOrd="0" presId="urn:microsoft.com/office/officeart/2005/8/layout/pList2"/>
    <dgm:cxn modelId="{7D801EB2-55F7-441E-B164-E3CB1BAEA0DF}" type="presParOf" srcId="{9116A78A-0E57-494F-9F61-83326784A5C4}" destId="{B250EB3B-9FE0-4416-9DFB-D5C5325E0C4E}" srcOrd="2" destOrd="0" presId="urn:microsoft.com/office/officeart/2005/8/layout/pList2"/>
  </dgm:cxnLst>
  <dgm:bg/>
  <dgm:whole/>
  <dgm:extLst>
    <a:ext uri="http://schemas.microsoft.com/office/drawing/2008/diagram">
      <dsp:dataModelExt xmlns:dsp="http://schemas.microsoft.com/office/drawing/2008/diagram" relId="rId11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626A3C94-3E94-4F40-8E06-5FDC3FD798C9}" type="doc">
      <dgm:prSet loTypeId="urn:microsoft.com/office/officeart/2008/layout/AlternatingPictureBlocks" loCatId="picture" qsTypeId="urn:microsoft.com/office/officeart/2005/8/quickstyle/simple1" qsCatId="simple" csTypeId="urn:microsoft.com/office/officeart/2005/8/colors/colorful4" csCatId="colorful" phldr="1"/>
      <dgm:spPr/>
    </dgm:pt>
    <dgm:pt modelId="{80A33260-E1F1-4988-8ED3-899522CC9B2A}">
      <dgm:prSet phldrT="[Texto]" custT="1"/>
      <dgm:spPr/>
      <dgm:t>
        <a:bodyPr/>
        <a:lstStyle/>
        <a:p>
          <a:r>
            <a:rPr lang="es-CO" sz="3600" b="1" kern="1200" dirty="0">
              <a:solidFill>
                <a:srgbClr val="FFFFFF"/>
              </a:solidFill>
              <a:effectLst/>
              <a:latin typeface="Avenir Next LT Pro Light" panose="020B0304020202020204" pitchFamily="34" charset="0"/>
              <a:ea typeface="Avenir"/>
              <a:cs typeface="Avenir"/>
            </a:rPr>
            <a:t>Documento que detalla las tareas específicas necesarias para alcanzar los objetivos de los Consejos Territoriales de Paz, Reconciliación y Convivencia</a:t>
          </a:r>
        </a:p>
      </dgm:t>
    </dgm:pt>
    <dgm:pt modelId="{FC606173-8D51-4F7B-8535-A6990772CB0A}" type="parTrans" cxnId="{1C9C2AA4-EC94-4152-B39D-34694AAAAEF6}">
      <dgm:prSet/>
      <dgm:spPr/>
      <dgm:t>
        <a:bodyPr/>
        <a:lstStyle/>
        <a:p>
          <a:endParaRPr lang="es-CO"/>
        </a:p>
      </dgm:t>
    </dgm:pt>
    <dgm:pt modelId="{EA4EADAF-8445-465B-AD3F-9E09C13B2D0B}" type="sibTrans" cxnId="{1C9C2AA4-EC94-4152-B39D-34694AAAAEF6}">
      <dgm:prSet/>
      <dgm:spPr/>
      <dgm:t>
        <a:bodyPr/>
        <a:lstStyle/>
        <a:p>
          <a:endParaRPr lang="es-CO"/>
        </a:p>
      </dgm:t>
    </dgm:pt>
    <dgm:pt modelId="{D1D73188-91F8-4864-870A-484B7F6981A4}">
      <dgm:prSet phldrT="[Texto]" custT="1"/>
      <dgm:spPr/>
      <dgm:t>
        <a:bodyPr/>
        <a:lstStyle/>
        <a:p>
          <a:r>
            <a:rPr lang="es-CO" sz="3600" b="1" dirty="0">
              <a:latin typeface="Avenir Next LT Pro Light" panose="020B0304020202020204" pitchFamily="34" charset="0"/>
              <a:ea typeface="Avenir"/>
              <a:cs typeface="Avenir"/>
            </a:rPr>
            <a:t>H</a:t>
          </a:r>
          <a:r>
            <a:rPr lang="es-CO" sz="3600" b="1" dirty="0">
              <a:effectLst/>
              <a:latin typeface="Avenir Next LT Pro Light" panose="020B0304020202020204" pitchFamily="34" charset="0"/>
              <a:ea typeface="Avenir"/>
              <a:cs typeface="Avenir"/>
            </a:rPr>
            <a:t>oja de ruta para la implementación de estrategias y medidas para cumplir con el objetivo del Consejo </a:t>
          </a:r>
          <a:endParaRPr lang="es-CO" sz="3600" dirty="0"/>
        </a:p>
      </dgm:t>
    </dgm:pt>
    <dgm:pt modelId="{0A7E55BD-CEC5-431B-9103-C56584A03862}" type="parTrans" cxnId="{3975612E-184F-4AB4-8117-9AB0E6024DDA}">
      <dgm:prSet/>
      <dgm:spPr/>
      <dgm:t>
        <a:bodyPr/>
        <a:lstStyle/>
        <a:p>
          <a:endParaRPr lang="es-CO"/>
        </a:p>
      </dgm:t>
    </dgm:pt>
    <dgm:pt modelId="{57DD7AA8-61CC-45EF-A1BA-614BEE3C499C}" type="sibTrans" cxnId="{3975612E-184F-4AB4-8117-9AB0E6024DDA}">
      <dgm:prSet/>
      <dgm:spPr/>
      <dgm:t>
        <a:bodyPr/>
        <a:lstStyle/>
        <a:p>
          <a:endParaRPr lang="es-CO"/>
        </a:p>
      </dgm:t>
    </dgm:pt>
    <dgm:pt modelId="{528C55F8-8D4E-4850-866E-C3EC4D546A6E}" type="pres">
      <dgm:prSet presAssocID="{626A3C94-3E94-4F40-8E06-5FDC3FD798C9}" presName="linearFlow" presStyleCnt="0">
        <dgm:presLayoutVars>
          <dgm:dir/>
          <dgm:resizeHandles val="exact"/>
        </dgm:presLayoutVars>
      </dgm:prSet>
      <dgm:spPr/>
    </dgm:pt>
    <dgm:pt modelId="{372197F5-0443-4ED1-905A-30FB8946AF64}" type="pres">
      <dgm:prSet presAssocID="{80A33260-E1F1-4988-8ED3-899522CC9B2A}" presName="comp" presStyleCnt="0"/>
      <dgm:spPr/>
    </dgm:pt>
    <dgm:pt modelId="{7C1B2F25-73F7-4683-BFE6-F04D7344C15F}" type="pres">
      <dgm:prSet presAssocID="{80A33260-E1F1-4988-8ED3-899522CC9B2A}" presName="rect2" presStyleLbl="node1" presStyleIdx="0" presStyleCnt="2">
        <dgm:presLayoutVars>
          <dgm:bulletEnabled val="1"/>
        </dgm:presLayoutVars>
      </dgm:prSet>
      <dgm:spPr/>
    </dgm:pt>
    <dgm:pt modelId="{8966F34D-5E48-417B-8318-9F2F8E9F6DA8}" type="pres">
      <dgm:prSet presAssocID="{80A33260-E1F1-4988-8ED3-899522CC9B2A}" presName="rect1" presStyleLbl="lnNode1" presStyleIdx="0" presStyleCnt="2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>
            <a:fillRect l="-1000" r="-1000"/>
          </a:stretch>
        </a:blipFill>
      </dgm:spPr>
      <dgm:extLst>
        <a:ext uri="{E40237B7-FDA0-4F09-8148-C483321AD2D9}">
          <dgm14:cNvPr xmlns:dgm14="http://schemas.microsoft.com/office/drawing/2010/diagram" id="0" name="" descr="Lista con relleno sólido"/>
        </a:ext>
      </dgm:extLst>
    </dgm:pt>
    <dgm:pt modelId="{C2B5627C-A218-4547-A6B6-6818256575B2}" type="pres">
      <dgm:prSet presAssocID="{EA4EADAF-8445-465B-AD3F-9E09C13B2D0B}" presName="sibTrans" presStyleCnt="0"/>
      <dgm:spPr/>
    </dgm:pt>
    <dgm:pt modelId="{1AAD09C2-D4B7-48B6-B169-EE11280E1CD3}" type="pres">
      <dgm:prSet presAssocID="{D1D73188-91F8-4864-870A-484B7F6981A4}" presName="comp" presStyleCnt="0"/>
      <dgm:spPr/>
    </dgm:pt>
    <dgm:pt modelId="{41407EE8-B4A1-4C58-A94A-1CCF91DD20AE}" type="pres">
      <dgm:prSet presAssocID="{D1D73188-91F8-4864-870A-484B7F6981A4}" presName="rect2" presStyleLbl="node1" presStyleIdx="1" presStyleCnt="2">
        <dgm:presLayoutVars>
          <dgm:bulletEnabled val="1"/>
        </dgm:presLayoutVars>
      </dgm:prSet>
      <dgm:spPr/>
    </dgm:pt>
    <dgm:pt modelId="{06DCBDC5-AF1B-4198-A123-C521CE2BDC45}" type="pres">
      <dgm:prSet presAssocID="{D1D73188-91F8-4864-870A-484B7F6981A4}" presName="rect1" presStyleLbl="lnNode1" presStyleIdx="1" presStyleCnt="2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 l="-1000" r="-1000"/>
          </a:stretch>
        </a:blipFill>
      </dgm:spPr>
      <dgm:extLst>
        <a:ext uri="{E40237B7-FDA0-4F09-8148-C483321AD2D9}">
          <dgm14:cNvPr xmlns:dgm14="http://schemas.microsoft.com/office/drawing/2010/diagram" id="0" name="" descr="Dirigir dos pines por un camino con relleno sólido"/>
        </a:ext>
      </dgm:extLst>
    </dgm:pt>
  </dgm:ptLst>
  <dgm:cxnLst>
    <dgm:cxn modelId="{C52A161E-36D9-469E-9CF3-4A5BCEC4D9BC}" type="presOf" srcId="{D1D73188-91F8-4864-870A-484B7F6981A4}" destId="{41407EE8-B4A1-4C58-A94A-1CCF91DD20AE}" srcOrd="0" destOrd="0" presId="urn:microsoft.com/office/officeart/2008/layout/AlternatingPictureBlocks"/>
    <dgm:cxn modelId="{3975612E-184F-4AB4-8117-9AB0E6024DDA}" srcId="{626A3C94-3E94-4F40-8E06-5FDC3FD798C9}" destId="{D1D73188-91F8-4864-870A-484B7F6981A4}" srcOrd="1" destOrd="0" parTransId="{0A7E55BD-CEC5-431B-9103-C56584A03862}" sibTransId="{57DD7AA8-61CC-45EF-A1BA-614BEE3C499C}"/>
    <dgm:cxn modelId="{E3EFEF59-AFB0-44AD-A1A3-BDB81E978F81}" type="presOf" srcId="{80A33260-E1F1-4988-8ED3-899522CC9B2A}" destId="{7C1B2F25-73F7-4683-BFE6-F04D7344C15F}" srcOrd="0" destOrd="0" presId="urn:microsoft.com/office/officeart/2008/layout/AlternatingPictureBlocks"/>
    <dgm:cxn modelId="{8DE60B91-E07D-4A2E-8D97-A9B404FDD08F}" type="presOf" srcId="{626A3C94-3E94-4F40-8E06-5FDC3FD798C9}" destId="{528C55F8-8D4E-4850-866E-C3EC4D546A6E}" srcOrd="0" destOrd="0" presId="urn:microsoft.com/office/officeart/2008/layout/AlternatingPictureBlocks"/>
    <dgm:cxn modelId="{1C9C2AA4-EC94-4152-B39D-34694AAAAEF6}" srcId="{626A3C94-3E94-4F40-8E06-5FDC3FD798C9}" destId="{80A33260-E1F1-4988-8ED3-899522CC9B2A}" srcOrd="0" destOrd="0" parTransId="{FC606173-8D51-4F7B-8535-A6990772CB0A}" sibTransId="{EA4EADAF-8445-465B-AD3F-9E09C13B2D0B}"/>
    <dgm:cxn modelId="{D7D7F707-F39A-49CD-99DF-8F43477CF615}" type="presParOf" srcId="{528C55F8-8D4E-4850-866E-C3EC4D546A6E}" destId="{372197F5-0443-4ED1-905A-30FB8946AF64}" srcOrd="0" destOrd="0" presId="urn:microsoft.com/office/officeart/2008/layout/AlternatingPictureBlocks"/>
    <dgm:cxn modelId="{68FE0086-AEE1-41C8-8828-13A6834CF4F9}" type="presParOf" srcId="{372197F5-0443-4ED1-905A-30FB8946AF64}" destId="{7C1B2F25-73F7-4683-BFE6-F04D7344C15F}" srcOrd="0" destOrd="0" presId="urn:microsoft.com/office/officeart/2008/layout/AlternatingPictureBlocks"/>
    <dgm:cxn modelId="{68F03436-D6DB-407F-B80E-12AE6A6CDA68}" type="presParOf" srcId="{372197F5-0443-4ED1-905A-30FB8946AF64}" destId="{8966F34D-5E48-417B-8318-9F2F8E9F6DA8}" srcOrd="1" destOrd="0" presId="urn:microsoft.com/office/officeart/2008/layout/AlternatingPictureBlocks"/>
    <dgm:cxn modelId="{DC79304C-CF3C-46F2-9099-B04959CE75D2}" type="presParOf" srcId="{528C55F8-8D4E-4850-866E-C3EC4D546A6E}" destId="{C2B5627C-A218-4547-A6B6-6818256575B2}" srcOrd="1" destOrd="0" presId="urn:microsoft.com/office/officeart/2008/layout/AlternatingPictureBlocks"/>
    <dgm:cxn modelId="{3146650B-692C-441F-ADDD-C6531CD09E0C}" type="presParOf" srcId="{528C55F8-8D4E-4850-866E-C3EC4D546A6E}" destId="{1AAD09C2-D4B7-48B6-B169-EE11280E1CD3}" srcOrd="2" destOrd="0" presId="urn:microsoft.com/office/officeart/2008/layout/AlternatingPictureBlocks"/>
    <dgm:cxn modelId="{1B98F176-DEDD-474B-A1A5-198DADB91CE1}" type="presParOf" srcId="{1AAD09C2-D4B7-48B6-B169-EE11280E1CD3}" destId="{41407EE8-B4A1-4C58-A94A-1CCF91DD20AE}" srcOrd="0" destOrd="0" presId="urn:microsoft.com/office/officeart/2008/layout/AlternatingPictureBlocks"/>
    <dgm:cxn modelId="{5DB82524-4635-47DB-B148-49956D59A7A6}" type="presParOf" srcId="{1AAD09C2-D4B7-48B6-B169-EE11280E1CD3}" destId="{06DCBDC5-AF1B-4198-A123-C521CE2BDC45}" srcOrd="1" destOrd="0" presId="urn:microsoft.com/office/officeart/2008/layout/AlternatingPictureBlocks"/>
  </dgm:cxnLst>
  <dgm:bg/>
  <dgm:whole/>
  <dgm:extLst>
    <a:ext uri="http://schemas.microsoft.com/office/drawing/2008/diagram">
      <dsp:dataModelExt xmlns:dsp="http://schemas.microsoft.com/office/drawing/2008/diagram" relId="rId11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2D94DD7F-31FA-4A1D-AD07-7010C7F55C17}" type="doc">
      <dgm:prSet loTypeId="urn:microsoft.com/office/officeart/2008/layout/PictureAccentList" loCatId="list" qsTypeId="urn:microsoft.com/office/officeart/2005/8/quickstyle/simple1" qsCatId="simple" csTypeId="urn:microsoft.com/office/officeart/2005/8/colors/colorful4" csCatId="colorful" phldr="1"/>
      <dgm:spPr/>
      <dgm:t>
        <a:bodyPr/>
        <a:lstStyle/>
        <a:p>
          <a:endParaRPr lang="es-CO"/>
        </a:p>
      </dgm:t>
    </dgm:pt>
    <dgm:pt modelId="{2EC04254-4F26-41D3-AA70-6A0A9709A5FD}">
      <dgm:prSet phldrT="[Texto]" custT="1"/>
      <dgm:spPr/>
      <dgm:t>
        <a:bodyPr/>
        <a:lstStyle/>
        <a:p>
          <a:r>
            <a:rPr lang="es-CO" sz="3200" b="1" dirty="0">
              <a:latin typeface="Avenir Next LT Pro Light" panose="020B0304020202020204" pitchFamily="34" charset="0"/>
            </a:rPr>
            <a:t>Herramienta o perspectiva que permite el reconocimiento de las diferencias</a:t>
          </a:r>
        </a:p>
      </dgm:t>
    </dgm:pt>
    <dgm:pt modelId="{216D025D-87D2-4E60-907A-0237512D7B45}" type="parTrans" cxnId="{40338C65-3A35-4B9A-AE7E-75620ECE8146}">
      <dgm:prSet/>
      <dgm:spPr/>
      <dgm:t>
        <a:bodyPr/>
        <a:lstStyle/>
        <a:p>
          <a:endParaRPr lang="es-CO" sz="3200">
            <a:latin typeface="Avenir Next LT Pro Light" panose="020B0304020202020204" pitchFamily="34" charset="0"/>
          </a:endParaRPr>
        </a:p>
      </dgm:t>
    </dgm:pt>
    <dgm:pt modelId="{4D567483-410B-4E2E-A44E-F06382EB9FC5}" type="sibTrans" cxnId="{40338C65-3A35-4B9A-AE7E-75620ECE8146}">
      <dgm:prSet/>
      <dgm:spPr/>
      <dgm:t>
        <a:bodyPr/>
        <a:lstStyle/>
        <a:p>
          <a:endParaRPr lang="es-CO" sz="3200">
            <a:latin typeface="Avenir Next LT Pro Light" panose="020B0304020202020204" pitchFamily="34" charset="0"/>
          </a:endParaRPr>
        </a:p>
      </dgm:t>
    </dgm:pt>
    <dgm:pt modelId="{A28E9808-2A01-4A93-97F4-EAF002620D4D}">
      <dgm:prSet phldrT="[Texto]" custT="1"/>
      <dgm:spPr/>
      <dgm:t>
        <a:bodyPr/>
        <a:lstStyle/>
        <a:p>
          <a:r>
            <a:rPr lang="es-CO" sz="3200" dirty="0">
              <a:latin typeface="Avenir Next LT Pro Light" panose="020B0304020202020204" pitchFamily="34" charset="0"/>
            </a:rPr>
            <a:t>Igualdad</a:t>
          </a:r>
        </a:p>
      </dgm:t>
    </dgm:pt>
    <dgm:pt modelId="{0B011B23-2FDB-4832-8DE6-D8149DC96266}" type="parTrans" cxnId="{F664A597-AEAB-45BE-9D94-0AB73A243B0C}">
      <dgm:prSet/>
      <dgm:spPr/>
      <dgm:t>
        <a:bodyPr/>
        <a:lstStyle/>
        <a:p>
          <a:endParaRPr lang="es-CO" sz="3200">
            <a:latin typeface="Avenir Next LT Pro Light" panose="020B0304020202020204" pitchFamily="34" charset="0"/>
          </a:endParaRPr>
        </a:p>
      </dgm:t>
    </dgm:pt>
    <dgm:pt modelId="{C3850BB3-D8CC-4D43-B68D-5827A61544FC}" type="sibTrans" cxnId="{F664A597-AEAB-45BE-9D94-0AB73A243B0C}">
      <dgm:prSet/>
      <dgm:spPr/>
      <dgm:t>
        <a:bodyPr/>
        <a:lstStyle/>
        <a:p>
          <a:endParaRPr lang="es-CO" sz="3200">
            <a:latin typeface="Avenir Next LT Pro Light" panose="020B0304020202020204" pitchFamily="34" charset="0"/>
          </a:endParaRPr>
        </a:p>
      </dgm:t>
    </dgm:pt>
    <dgm:pt modelId="{17B7DDE2-1759-43E7-9904-1996997A0B64}">
      <dgm:prSet phldrT="[Texto]" custT="1"/>
      <dgm:spPr/>
      <dgm:t>
        <a:bodyPr/>
        <a:lstStyle/>
        <a:p>
          <a:r>
            <a:rPr lang="es-CO" sz="3200" dirty="0">
              <a:latin typeface="Avenir Next LT Pro Light" panose="020B0304020202020204" pitchFamily="34" charset="0"/>
            </a:rPr>
            <a:t>Diversidad</a:t>
          </a:r>
        </a:p>
      </dgm:t>
    </dgm:pt>
    <dgm:pt modelId="{43D6E2E0-5D6D-416C-BF04-D73FB0C61AA8}" type="parTrans" cxnId="{BF851EBA-218F-4DDE-8A78-8D8AF5E323F2}">
      <dgm:prSet/>
      <dgm:spPr/>
      <dgm:t>
        <a:bodyPr/>
        <a:lstStyle/>
        <a:p>
          <a:endParaRPr lang="es-CO" sz="3200">
            <a:latin typeface="Avenir Next LT Pro Light" panose="020B0304020202020204" pitchFamily="34" charset="0"/>
          </a:endParaRPr>
        </a:p>
      </dgm:t>
    </dgm:pt>
    <dgm:pt modelId="{1EA452EC-9FB1-4C05-B443-F86E32E4A5F0}" type="sibTrans" cxnId="{BF851EBA-218F-4DDE-8A78-8D8AF5E323F2}">
      <dgm:prSet/>
      <dgm:spPr/>
      <dgm:t>
        <a:bodyPr/>
        <a:lstStyle/>
        <a:p>
          <a:endParaRPr lang="es-CO" sz="3200">
            <a:latin typeface="Avenir Next LT Pro Light" panose="020B0304020202020204" pitchFamily="34" charset="0"/>
          </a:endParaRPr>
        </a:p>
      </dgm:t>
    </dgm:pt>
    <dgm:pt modelId="{1A715C00-995C-4D00-A7A5-5C9ED381D43E}">
      <dgm:prSet phldrT="[Texto]" custT="1"/>
      <dgm:spPr/>
      <dgm:t>
        <a:bodyPr/>
        <a:lstStyle/>
        <a:p>
          <a:r>
            <a:rPr lang="es-CO" sz="3200" dirty="0">
              <a:latin typeface="Avenir Next LT Pro Light" panose="020B0304020202020204" pitchFamily="34" charset="0"/>
            </a:rPr>
            <a:t>Interculturalidad</a:t>
          </a:r>
        </a:p>
      </dgm:t>
    </dgm:pt>
    <dgm:pt modelId="{978B4E27-0774-4183-8A89-DDA45B90F99A}" type="parTrans" cxnId="{CFF3B8EA-A398-4DAE-A983-FC59243E833A}">
      <dgm:prSet/>
      <dgm:spPr/>
      <dgm:t>
        <a:bodyPr/>
        <a:lstStyle/>
        <a:p>
          <a:endParaRPr lang="es-CO" sz="3200">
            <a:latin typeface="Avenir Next LT Pro Light" panose="020B0304020202020204" pitchFamily="34" charset="0"/>
          </a:endParaRPr>
        </a:p>
      </dgm:t>
    </dgm:pt>
    <dgm:pt modelId="{E4FFC00B-4B92-465B-9E03-BB9DA51F16C6}" type="sibTrans" cxnId="{CFF3B8EA-A398-4DAE-A983-FC59243E833A}">
      <dgm:prSet/>
      <dgm:spPr/>
      <dgm:t>
        <a:bodyPr/>
        <a:lstStyle/>
        <a:p>
          <a:endParaRPr lang="es-CO" sz="3200">
            <a:latin typeface="Avenir Next LT Pro Light" panose="020B0304020202020204" pitchFamily="34" charset="0"/>
          </a:endParaRPr>
        </a:p>
      </dgm:t>
    </dgm:pt>
    <dgm:pt modelId="{FF4CF068-BF99-4780-B791-8A604DBFDE3C}">
      <dgm:prSet phldrT="[Texto]" custT="1"/>
      <dgm:spPr/>
      <dgm:t>
        <a:bodyPr/>
        <a:lstStyle/>
        <a:p>
          <a:r>
            <a:rPr lang="es-CO" sz="3200" dirty="0">
              <a:latin typeface="Avenir Next LT Pro Light" panose="020B0304020202020204" pitchFamily="34" charset="0"/>
            </a:rPr>
            <a:t>Participación</a:t>
          </a:r>
        </a:p>
      </dgm:t>
    </dgm:pt>
    <dgm:pt modelId="{02D26C57-1562-42B0-A4FE-90B4C46A07F6}" type="parTrans" cxnId="{D0A4CAAA-94EB-4838-B768-44C24C912876}">
      <dgm:prSet/>
      <dgm:spPr/>
      <dgm:t>
        <a:bodyPr/>
        <a:lstStyle/>
        <a:p>
          <a:endParaRPr lang="es-CO" sz="3200">
            <a:latin typeface="Avenir Next LT Pro Light" panose="020B0304020202020204" pitchFamily="34" charset="0"/>
          </a:endParaRPr>
        </a:p>
      </dgm:t>
    </dgm:pt>
    <dgm:pt modelId="{C6695AFE-CD95-41D9-8FD4-C0706411D7AB}" type="sibTrans" cxnId="{D0A4CAAA-94EB-4838-B768-44C24C912876}">
      <dgm:prSet/>
      <dgm:spPr/>
      <dgm:t>
        <a:bodyPr/>
        <a:lstStyle/>
        <a:p>
          <a:endParaRPr lang="es-CO" sz="3200">
            <a:latin typeface="Avenir Next LT Pro Light" panose="020B0304020202020204" pitchFamily="34" charset="0"/>
          </a:endParaRPr>
        </a:p>
      </dgm:t>
    </dgm:pt>
    <dgm:pt modelId="{DE973E74-A775-4330-BC32-B054913ED05D}">
      <dgm:prSet phldrT="[Texto]" custT="1"/>
      <dgm:spPr/>
      <dgm:t>
        <a:bodyPr/>
        <a:lstStyle/>
        <a:p>
          <a:r>
            <a:rPr lang="es-CO" sz="3200" dirty="0">
              <a:latin typeface="Avenir Next LT Pro Light" panose="020B0304020202020204" pitchFamily="34" charset="0"/>
            </a:rPr>
            <a:t>Inclusión</a:t>
          </a:r>
        </a:p>
      </dgm:t>
    </dgm:pt>
    <dgm:pt modelId="{1F9DFD5A-3A16-4347-9408-F5B08C306502}" type="parTrans" cxnId="{8E69851C-43B7-4A50-A87F-BAB999D57988}">
      <dgm:prSet/>
      <dgm:spPr/>
      <dgm:t>
        <a:bodyPr/>
        <a:lstStyle/>
        <a:p>
          <a:endParaRPr lang="es-CO" sz="3200">
            <a:latin typeface="Avenir Next LT Pro Light" panose="020B0304020202020204" pitchFamily="34" charset="0"/>
          </a:endParaRPr>
        </a:p>
      </dgm:t>
    </dgm:pt>
    <dgm:pt modelId="{331F7E6B-71D3-4795-9F29-681F0ACE3796}" type="sibTrans" cxnId="{8E69851C-43B7-4A50-A87F-BAB999D57988}">
      <dgm:prSet/>
      <dgm:spPr/>
      <dgm:t>
        <a:bodyPr/>
        <a:lstStyle/>
        <a:p>
          <a:endParaRPr lang="es-CO" sz="3200">
            <a:latin typeface="Avenir Next LT Pro Light" panose="020B0304020202020204" pitchFamily="34" charset="0"/>
          </a:endParaRPr>
        </a:p>
      </dgm:t>
    </dgm:pt>
    <dgm:pt modelId="{1191183C-03DA-4AD8-B2B1-485F57BCB926}" type="pres">
      <dgm:prSet presAssocID="{2D94DD7F-31FA-4A1D-AD07-7010C7F55C17}" presName="layout" presStyleCnt="0">
        <dgm:presLayoutVars>
          <dgm:chMax/>
          <dgm:chPref/>
          <dgm:dir/>
          <dgm:animOne val="branch"/>
          <dgm:animLvl val="lvl"/>
          <dgm:resizeHandles/>
        </dgm:presLayoutVars>
      </dgm:prSet>
      <dgm:spPr/>
    </dgm:pt>
    <dgm:pt modelId="{AB703EB2-0A48-4EE5-85D3-ED60B4D03CCB}" type="pres">
      <dgm:prSet presAssocID="{2EC04254-4F26-41D3-AA70-6A0A9709A5FD}" presName="root" presStyleCnt="0">
        <dgm:presLayoutVars>
          <dgm:chMax/>
          <dgm:chPref val="4"/>
        </dgm:presLayoutVars>
      </dgm:prSet>
      <dgm:spPr/>
    </dgm:pt>
    <dgm:pt modelId="{F1DAA5BA-8ED4-4630-8D93-D8CC3872FA3A}" type="pres">
      <dgm:prSet presAssocID="{2EC04254-4F26-41D3-AA70-6A0A9709A5FD}" presName="rootComposite" presStyleCnt="0">
        <dgm:presLayoutVars/>
      </dgm:prSet>
      <dgm:spPr/>
    </dgm:pt>
    <dgm:pt modelId="{F27262F6-6F6C-47D1-B974-00BDE41D3189}" type="pres">
      <dgm:prSet presAssocID="{2EC04254-4F26-41D3-AA70-6A0A9709A5FD}" presName="rootText" presStyleLbl="node0" presStyleIdx="0" presStyleCnt="1">
        <dgm:presLayoutVars>
          <dgm:chMax/>
          <dgm:chPref val="4"/>
        </dgm:presLayoutVars>
      </dgm:prSet>
      <dgm:spPr/>
    </dgm:pt>
    <dgm:pt modelId="{1797B119-4DEE-4E23-B838-F1CA0340BFC0}" type="pres">
      <dgm:prSet presAssocID="{2EC04254-4F26-41D3-AA70-6A0A9709A5FD}" presName="childShape" presStyleCnt="0">
        <dgm:presLayoutVars>
          <dgm:chMax val="0"/>
          <dgm:chPref val="0"/>
        </dgm:presLayoutVars>
      </dgm:prSet>
      <dgm:spPr/>
    </dgm:pt>
    <dgm:pt modelId="{7A7B5E16-77F0-4B17-B608-80B3B9D053C0}" type="pres">
      <dgm:prSet presAssocID="{A28E9808-2A01-4A93-97F4-EAF002620D4D}" presName="childComposite" presStyleCnt="0">
        <dgm:presLayoutVars>
          <dgm:chMax val="0"/>
          <dgm:chPref val="0"/>
        </dgm:presLayoutVars>
      </dgm:prSet>
      <dgm:spPr/>
    </dgm:pt>
    <dgm:pt modelId="{A1FAA6D5-5EB1-4878-9E2C-89AA8E57E455}" type="pres">
      <dgm:prSet presAssocID="{A28E9808-2A01-4A93-97F4-EAF002620D4D}" presName="Image" presStyleLbl="node1" presStyleIdx="0" presStyleCnt="5"/>
      <dgm:spPr>
        <a:blipFill>
          <a:blip xmlns:r="http://schemas.openxmlformats.org/officeDocument/2006/relationships"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Balanza de la justicia con relleno sólido"/>
        </a:ext>
      </dgm:extLst>
    </dgm:pt>
    <dgm:pt modelId="{EABBA6AB-7523-47AF-9031-A1353D84B052}" type="pres">
      <dgm:prSet presAssocID="{A28E9808-2A01-4A93-97F4-EAF002620D4D}" presName="childText" presStyleLbl="lnNode1" presStyleIdx="0" presStyleCnt="5">
        <dgm:presLayoutVars>
          <dgm:chMax val="0"/>
          <dgm:chPref val="0"/>
          <dgm:bulletEnabled val="1"/>
        </dgm:presLayoutVars>
      </dgm:prSet>
      <dgm:spPr/>
    </dgm:pt>
    <dgm:pt modelId="{271FDD20-9453-40A1-BE18-788F69951F09}" type="pres">
      <dgm:prSet presAssocID="{17B7DDE2-1759-43E7-9904-1996997A0B64}" presName="childComposite" presStyleCnt="0">
        <dgm:presLayoutVars>
          <dgm:chMax val="0"/>
          <dgm:chPref val="0"/>
        </dgm:presLayoutVars>
      </dgm:prSet>
      <dgm:spPr/>
    </dgm:pt>
    <dgm:pt modelId="{3158E0E1-DCEE-4C61-9484-E313A2EB27D4}" type="pres">
      <dgm:prSet presAssocID="{17B7DDE2-1759-43E7-9904-1996997A0B64}" presName="Image" presStyleLbl="node1" presStyleIdx="1" presStyleCnt="5"/>
      <dgm:spPr>
        <a:blipFill>
          <a:blip xmlns:r="http://schemas.openxmlformats.org/officeDocument/2006/relationships"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Grupo con relleno sólido"/>
        </a:ext>
      </dgm:extLst>
    </dgm:pt>
    <dgm:pt modelId="{9691667A-A53E-402E-B390-0B44C28EC798}" type="pres">
      <dgm:prSet presAssocID="{17B7DDE2-1759-43E7-9904-1996997A0B64}" presName="childText" presStyleLbl="lnNode1" presStyleIdx="1" presStyleCnt="5">
        <dgm:presLayoutVars>
          <dgm:chMax val="0"/>
          <dgm:chPref val="0"/>
          <dgm:bulletEnabled val="1"/>
        </dgm:presLayoutVars>
      </dgm:prSet>
      <dgm:spPr/>
    </dgm:pt>
    <dgm:pt modelId="{154C0FD8-E2D1-41B1-988F-B558B2A04CF4}" type="pres">
      <dgm:prSet presAssocID="{1A715C00-995C-4D00-A7A5-5C9ED381D43E}" presName="childComposite" presStyleCnt="0">
        <dgm:presLayoutVars>
          <dgm:chMax val="0"/>
          <dgm:chPref val="0"/>
        </dgm:presLayoutVars>
      </dgm:prSet>
      <dgm:spPr/>
    </dgm:pt>
    <dgm:pt modelId="{9F596D87-D59B-44BC-BF7F-C2133C2FB998}" type="pres">
      <dgm:prSet presAssocID="{1A715C00-995C-4D00-A7A5-5C9ED381D43E}" presName="Image" presStyleLbl="node1" presStyleIdx="2" presStyleCnt="5"/>
      <dgm:spPr>
        <a:blipFill>
          <a:blip xmlns:r="http://schemas.openxmlformats.org/officeDocument/2006/relationships"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Globo terráqueo: América con relleno sólido"/>
        </a:ext>
      </dgm:extLst>
    </dgm:pt>
    <dgm:pt modelId="{A633A4C7-ED51-47AF-8C59-0FC32AF96730}" type="pres">
      <dgm:prSet presAssocID="{1A715C00-995C-4D00-A7A5-5C9ED381D43E}" presName="childText" presStyleLbl="lnNode1" presStyleIdx="2" presStyleCnt="5">
        <dgm:presLayoutVars>
          <dgm:chMax val="0"/>
          <dgm:chPref val="0"/>
          <dgm:bulletEnabled val="1"/>
        </dgm:presLayoutVars>
      </dgm:prSet>
      <dgm:spPr/>
    </dgm:pt>
    <dgm:pt modelId="{6EE2FE52-C207-4A6E-8915-D62F524AF7F9}" type="pres">
      <dgm:prSet presAssocID="{FF4CF068-BF99-4780-B791-8A604DBFDE3C}" presName="childComposite" presStyleCnt="0">
        <dgm:presLayoutVars>
          <dgm:chMax val="0"/>
          <dgm:chPref val="0"/>
        </dgm:presLayoutVars>
      </dgm:prSet>
      <dgm:spPr/>
    </dgm:pt>
    <dgm:pt modelId="{B9D54742-0F10-4152-8CB7-542132D886C0}" type="pres">
      <dgm:prSet presAssocID="{FF4CF068-BF99-4780-B791-8A604DBFDE3C}" presName="Image" presStyleLbl="node1" presStyleIdx="3" presStyleCnt="5"/>
      <dgm:spPr>
        <a:blipFill>
          <a:blip xmlns:r="http://schemas.openxmlformats.org/officeDocument/2006/relationships"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Mano levantada con relleno sólido"/>
        </a:ext>
      </dgm:extLst>
    </dgm:pt>
    <dgm:pt modelId="{EA0D540D-4CE8-49C3-9D26-312D53418CDE}" type="pres">
      <dgm:prSet presAssocID="{FF4CF068-BF99-4780-B791-8A604DBFDE3C}" presName="childText" presStyleLbl="lnNode1" presStyleIdx="3" presStyleCnt="5">
        <dgm:presLayoutVars>
          <dgm:chMax val="0"/>
          <dgm:chPref val="0"/>
          <dgm:bulletEnabled val="1"/>
        </dgm:presLayoutVars>
      </dgm:prSet>
      <dgm:spPr/>
    </dgm:pt>
    <dgm:pt modelId="{0BEED498-37FE-40B5-99A1-8D2DBCDF3FA2}" type="pres">
      <dgm:prSet presAssocID="{DE973E74-A775-4330-BC32-B054913ED05D}" presName="childComposite" presStyleCnt="0">
        <dgm:presLayoutVars>
          <dgm:chMax val="0"/>
          <dgm:chPref val="0"/>
        </dgm:presLayoutVars>
      </dgm:prSet>
      <dgm:spPr/>
    </dgm:pt>
    <dgm:pt modelId="{126E82FA-88FC-4125-ADE3-EE166E0AA972}" type="pres">
      <dgm:prSet presAssocID="{DE973E74-A775-4330-BC32-B054913ED05D}" presName="Image" presStyleLbl="node1" presStyleIdx="4" presStyleCnt="5"/>
      <dgm:spPr>
        <a:blipFill>
          <a:blip xmlns:r="http://schemas.openxmlformats.org/officeDocument/2006/relationships"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rcRect/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Insignia de seguir con relleno sólido"/>
        </a:ext>
      </dgm:extLst>
    </dgm:pt>
    <dgm:pt modelId="{1F2FEAFF-CC3E-4D29-8BC0-DAA97259BBF3}" type="pres">
      <dgm:prSet presAssocID="{DE973E74-A775-4330-BC32-B054913ED05D}" presName="childText" presStyleLbl="lnNode1" presStyleIdx="4" presStyleCnt="5">
        <dgm:presLayoutVars>
          <dgm:chMax val="0"/>
          <dgm:chPref val="0"/>
          <dgm:bulletEnabled val="1"/>
        </dgm:presLayoutVars>
      </dgm:prSet>
      <dgm:spPr/>
    </dgm:pt>
  </dgm:ptLst>
  <dgm:cxnLst>
    <dgm:cxn modelId="{E84DB701-2B9B-48CD-8F88-DBB3A915A5B9}" type="presOf" srcId="{2D94DD7F-31FA-4A1D-AD07-7010C7F55C17}" destId="{1191183C-03DA-4AD8-B2B1-485F57BCB926}" srcOrd="0" destOrd="0" presId="urn:microsoft.com/office/officeart/2008/layout/PictureAccentList"/>
    <dgm:cxn modelId="{8E69851C-43B7-4A50-A87F-BAB999D57988}" srcId="{2EC04254-4F26-41D3-AA70-6A0A9709A5FD}" destId="{DE973E74-A775-4330-BC32-B054913ED05D}" srcOrd="4" destOrd="0" parTransId="{1F9DFD5A-3A16-4347-9408-F5B08C306502}" sibTransId="{331F7E6B-71D3-4795-9F29-681F0ACE3796}"/>
    <dgm:cxn modelId="{7C23BE39-84BA-4FE4-9612-E11CEEA954B4}" type="presOf" srcId="{FF4CF068-BF99-4780-B791-8A604DBFDE3C}" destId="{EA0D540D-4CE8-49C3-9D26-312D53418CDE}" srcOrd="0" destOrd="0" presId="urn:microsoft.com/office/officeart/2008/layout/PictureAccentList"/>
    <dgm:cxn modelId="{5385E663-A40B-463A-851F-E2910A611D0D}" type="presOf" srcId="{A28E9808-2A01-4A93-97F4-EAF002620D4D}" destId="{EABBA6AB-7523-47AF-9031-A1353D84B052}" srcOrd="0" destOrd="0" presId="urn:microsoft.com/office/officeart/2008/layout/PictureAccentList"/>
    <dgm:cxn modelId="{40338C65-3A35-4B9A-AE7E-75620ECE8146}" srcId="{2D94DD7F-31FA-4A1D-AD07-7010C7F55C17}" destId="{2EC04254-4F26-41D3-AA70-6A0A9709A5FD}" srcOrd="0" destOrd="0" parTransId="{216D025D-87D2-4E60-907A-0237512D7B45}" sibTransId="{4D567483-410B-4E2E-A44E-F06382EB9FC5}"/>
    <dgm:cxn modelId="{13C90747-C250-42D5-8FA5-450CFF798A00}" type="presOf" srcId="{DE973E74-A775-4330-BC32-B054913ED05D}" destId="{1F2FEAFF-CC3E-4D29-8BC0-DAA97259BBF3}" srcOrd="0" destOrd="0" presId="urn:microsoft.com/office/officeart/2008/layout/PictureAccentList"/>
    <dgm:cxn modelId="{2721B992-9526-4F04-AD0C-09D30E013EED}" type="presOf" srcId="{2EC04254-4F26-41D3-AA70-6A0A9709A5FD}" destId="{F27262F6-6F6C-47D1-B974-00BDE41D3189}" srcOrd="0" destOrd="0" presId="urn:microsoft.com/office/officeart/2008/layout/PictureAccentList"/>
    <dgm:cxn modelId="{F664A597-AEAB-45BE-9D94-0AB73A243B0C}" srcId="{2EC04254-4F26-41D3-AA70-6A0A9709A5FD}" destId="{A28E9808-2A01-4A93-97F4-EAF002620D4D}" srcOrd="0" destOrd="0" parTransId="{0B011B23-2FDB-4832-8DE6-D8149DC96266}" sibTransId="{C3850BB3-D8CC-4D43-B68D-5827A61544FC}"/>
    <dgm:cxn modelId="{D0A4CAAA-94EB-4838-B768-44C24C912876}" srcId="{2EC04254-4F26-41D3-AA70-6A0A9709A5FD}" destId="{FF4CF068-BF99-4780-B791-8A604DBFDE3C}" srcOrd="3" destOrd="0" parTransId="{02D26C57-1562-42B0-A4FE-90B4C46A07F6}" sibTransId="{C6695AFE-CD95-41D9-8FD4-C0706411D7AB}"/>
    <dgm:cxn modelId="{BF851EBA-218F-4DDE-8A78-8D8AF5E323F2}" srcId="{2EC04254-4F26-41D3-AA70-6A0A9709A5FD}" destId="{17B7DDE2-1759-43E7-9904-1996997A0B64}" srcOrd="1" destOrd="0" parTransId="{43D6E2E0-5D6D-416C-BF04-D73FB0C61AA8}" sibTransId="{1EA452EC-9FB1-4C05-B443-F86E32E4A5F0}"/>
    <dgm:cxn modelId="{968C48D9-1A94-487C-99B4-9841126455CB}" type="presOf" srcId="{17B7DDE2-1759-43E7-9904-1996997A0B64}" destId="{9691667A-A53E-402E-B390-0B44C28EC798}" srcOrd="0" destOrd="0" presId="urn:microsoft.com/office/officeart/2008/layout/PictureAccentList"/>
    <dgm:cxn modelId="{A398EBE2-7732-40E3-8709-35289A36F2D1}" type="presOf" srcId="{1A715C00-995C-4D00-A7A5-5C9ED381D43E}" destId="{A633A4C7-ED51-47AF-8C59-0FC32AF96730}" srcOrd="0" destOrd="0" presId="urn:microsoft.com/office/officeart/2008/layout/PictureAccentList"/>
    <dgm:cxn modelId="{CFF3B8EA-A398-4DAE-A983-FC59243E833A}" srcId="{2EC04254-4F26-41D3-AA70-6A0A9709A5FD}" destId="{1A715C00-995C-4D00-A7A5-5C9ED381D43E}" srcOrd="2" destOrd="0" parTransId="{978B4E27-0774-4183-8A89-DDA45B90F99A}" sibTransId="{E4FFC00B-4B92-465B-9E03-BB9DA51F16C6}"/>
    <dgm:cxn modelId="{9EB0E00A-0982-455D-996D-AD766758B85C}" type="presParOf" srcId="{1191183C-03DA-4AD8-B2B1-485F57BCB926}" destId="{AB703EB2-0A48-4EE5-85D3-ED60B4D03CCB}" srcOrd="0" destOrd="0" presId="urn:microsoft.com/office/officeart/2008/layout/PictureAccentList"/>
    <dgm:cxn modelId="{E7EA3666-1D6A-49EC-974D-78E4270295F0}" type="presParOf" srcId="{AB703EB2-0A48-4EE5-85D3-ED60B4D03CCB}" destId="{F1DAA5BA-8ED4-4630-8D93-D8CC3872FA3A}" srcOrd="0" destOrd="0" presId="urn:microsoft.com/office/officeart/2008/layout/PictureAccentList"/>
    <dgm:cxn modelId="{C5A28531-71A7-4539-B406-0E2A38D243B5}" type="presParOf" srcId="{F1DAA5BA-8ED4-4630-8D93-D8CC3872FA3A}" destId="{F27262F6-6F6C-47D1-B974-00BDE41D3189}" srcOrd="0" destOrd="0" presId="urn:microsoft.com/office/officeart/2008/layout/PictureAccentList"/>
    <dgm:cxn modelId="{AF4AAD91-A3A9-49BD-A000-DAEFB943B393}" type="presParOf" srcId="{AB703EB2-0A48-4EE5-85D3-ED60B4D03CCB}" destId="{1797B119-4DEE-4E23-B838-F1CA0340BFC0}" srcOrd="1" destOrd="0" presId="urn:microsoft.com/office/officeart/2008/layout/PictureAccentList"/>
    <dgm:cxn modelId="{EC40B490-2593-48AD-838F-E2B3A59A8E17}" type="presParOf" srcId="{1797B119-4DEE-4E23-B838-F1CA0340BFC0}" destId="{7A7B5E16-77F0-4B17-B608-80B3B9D053C0}" srcOrd="0" destOrd="0" presId="urn:microsoft.com/office/officeart/2008/layout/PictureAccentList"/>
    <dgm:cxn modelId="{B3312913-A89D-4094-852C-A24B58A52DE4}" type="presParOf" srcId="{7A7B5E16-77F0-4B17-B608-80B3B9D053C0}" destId="{A1FAA6D5-5EB1-4878-9E2C-89AA8E57E455}" srcOrd="0" destOrd="0" presId="urn:microsoft.com/office/officeart/2008/layout/PictureAccentList"/>
    <dgm:cxn modelId="{F3C76DA9-E4DD-4443-8FE8-7B7A623F01F4}" type="presParOf" srcId="{7A7B5E16-77F0-4B17-B608-80B3B9D053C0}" destId="{EABBA6AB-7523-47AF-9031-A1353D84B052}" srcOrd="1" destOrd="0" presId="urn:microsoft.com/office/officeart/2008/layout/PictureAccentList"/>
    <dgm:cxn modelId="{1E5E6C1B-0670-4DE3-9D00-0A6B0A782FA0}" type="presParOf" srcId="{1797B119-4DEE-4E23-B838-F1CA0340BFC0}" destId="{271FDD20-9453-40A1-BE18-788F69951F09}" srcOrd="1" destOrd="0" presId="urn:microsoft.com/office/officeart/2008/layout/PictureAccentList"/>
    <dgm:cxn modelId="{6472B170-50CF-4765-A1C3-61FABB55FB61}" type="presParOf" srcId="{271FDD20-9453-40A1-BE18-788F69951F09}" destId="{3158E0E1-DCEE-4C61-9484-E313A2EB27D4}" srcOrd="0" destOrd="0" presId="urn:microsoft.com/office/officeart/2008/layout/PictureAccentList"/>
    <dgm:cxn modelId="{12EC479E-A7F7-4C56-80C0-000870D7F1A3}" type="presParOf" srcId="{271FDD20-9453-40A1-BE18-788F69951F09}" destId="{9691667A-A53E-402E-B390-0B44C28EC798}" srcOrd="1" destOrd="0" presId="urn:microsoft.com/office/officeart/2008/layout/PictureAccentList"/>
    <dgm:cxn modelId="{C0B66E7E-FF9E-4985-989B-7038C771F3ED}" type="presParOf" srcId="{1797B119-4DEE-4E23-B838-F1CA0340BFC0}" destId="{154C0FD8-E2D1-41B1-988F-B558B2A04CF4}" srcOrd="2" destOrd="0" presId="urn:microsoft.com/office/officeart/2008/layout/PictureAccentList"/>
    <dgm:cxn modelId="{D493AC7B-C941-436B-A9DC-8BE60F30F82D}" type="presParOf" srcId="{154C0FD8-E2D1-41B1-988F-B558B2A04CF4}" destId="{9F596D87-D59B-44BC-BF7F-C2133C2FB998}" srcOrd="0" destOrd="0" presId="urn:microsoft.com/office/officeart/2008/layout/PictureAccentList"/>
    <dgm:cxn modelId="{8776D66B-C0A5-48B8-9453-3CA96D551626}" type="presParOf" srcId="{154C0FD8-E2D1-41B1-988F-B558B2A04CF4}" destId="{A633A4C7-ED51-47AF-8C59-0FC32AF96730}" srcOrd="1" destOrd="0" presId="urn:microsoft.com/office/officeart/2008/layout/PictureAccentList"/>
    <dgm:cxn modelId="{4394C493-6624-45FF-A104-7DE4AB91F4FC}" type="presParOf" srcId="{1797B119-4DEE-4E23-B838-F1CA0340BFC0}" destId="{6EE2FE52-C207-4A6E-8915-D62F524AF7F9}" srcOrd="3" destOrd="0" presId="urn:microsoft.com/office/officeart/2008/layout/PictureAccentList"/>
    <dgm:cxn modelId="{D416C449-7BC3-4B5B-B5C9-B6AF8659E89F}" type="presParOf" srcId="{6EE2FE52-C207-4A6E-8915-D62F524AF7F9}" destId="{B9D54742-0F10-4152-8CB7-542132D886C0}" srcOrd="0" destOrd="0" presId="urn:microsoft.com/office/officeart/2008/layout/PictureAccentList"/>
    <dgm:cxn modelId="{1F919B8B-347E-44A7-9E79-68F67EF60DC0}" type="presParOf" srcId="{6EE2FE52-C207-4A6E-8915-D62F524AF7F9}" destId="{EA0D540D-4CE8-49C3-9D26-312D53418CDE}" srcOrd="1" destOrd="0" presId="urn:microsoft.com/office/officeart/2008/layout/PictureAccentList"/>
    <dgm:cxn modelId="{963359EC-3047-4C7E-BEF8-9EF6DCF934D2}" type="presParOf" srcId="{1797B119-4DEE-4E23-B838-F1CA0340BFC0}" destId="{0BEED498-37FE-40B5-99A1-8D2DBCDF3FA2}" srcOrd="4" destOrd="0" presId="urn:microsoft.com/office/officeart/2008/layout/PictureAccentList"/>
    <dgm:cxn modelId="{0666AF85-09A8-4214-B246-5F4CB89184B7}" type="presParOf" srcId="{0BEED498-37FE-40B5-99A1-8D2DBCDF3FA2}" destId="{126E82FA-88FC-4125-ADE3-EE166E0AA972}" srcOrd="0" destOrd="0" presId="urn:microsoft.com/office/officeart/2008/layout/PictureAccentList"/>
    <dgm:cxn modelId="{17C9E80C-4046-4C5A-9BAA-425C0A61653B}" type="presParOf" srcId="{0BEED498-37FE-40B5-99A1-8D2DBCDF3FA2}" destId="{1F2FEAFF-CC3E-4D29-8BC0-DAA97259BBF3}" srcOrd="1" destOrd="0" presId="urn:microsoft.com/office/officeart/2008/layout/PictureAccentList"/>
  </dgm:cxnLst>
  <dgm:bg/>
  <dgm:whole/>
  <dgm:extLst>
    <a:ext uri="http://schemas.microsoft.com/office/drawing/2008/diagram">
      <dsp:dataModelExt xmlns:dsp="http://schemas.microsoft.com/office/drawing/2008/diagram" relId="rId11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E064DE9C-F71A-4C98-83AB-E98BEB22A16D}" type="doc">
      <dgm:prSet loTypeId="urn:microsoft.com/office/officeart/2008/layout/AlternatingPictureBlocks" loCatId="list" qsTypeId="urn:microsoft.com/office/officeart/2005/8/quickstyle/simple1" qsCatId="simple" csTypeId="urn:microsoft.com/office/officeart/2005/8/colors/colorful3" csCatId="colorful" phldr="1"/>
      <dgm:spPr/>
    </dgm:pt>
    <dgm:pt modelId="{BF0CF0B9-EFD1-4C60-A9C3-6FD4D2676F87}">
      <dgm:prSet phldrT="[Texto]"/>
      <dgm:spPr/>
      <dgm:t>
        <a:bodyPr/>
        <a:lstStyle/>
        <a:p>
          <a:r>
            <a:rPr lang="es-CO" b="1" dirty="0">
              <a:latin typeface="Avenir Next LT Pro Light" panose="020B0304020202020204" pitchFamily="34" charset="0"/>
            </a:rPr>
            <a:t>Una estrategia que busca integrar y considerar activamente las necesidades, perspectivas y contribuciones de todos los grupos de personas, especialmente aquellos que han sido históricamente marginados o excluidos</a:t>
          </a:r>
        </a:p>
      </dgm:t>
    </dgm:pt>
    <dgm:pt modelId="{242C3973-8CA0-4651-B9EC-F9FFCC2AA36C}" type="parTrans" cxnId="{76589410-51CB-4704-914A-1CDD007F24C5}">
      <dgm:prSet/>
      <dgm:spPr/>
      <dgm:t>
        <a:bodyPr/>
        <a:lstStyle/>
        <a:p>
          <a:endParaRPr lang="es-CO">
            <a:latin typeface="Avenir Next LT Pro Light" panose="020B0304020202020204" pitchFamily="34" charset="0"/>
          </a:endParaRPr>
        </a:p>
      </dgm:t>
    </dgm:pt>
    <dgm:pt modelId="{4098D1B0-C59F-4422-9B13-67067F4F1D3D}" type="sibTrans" cxnId="{76589410-51CB-4704-914A-1CDD007F24C5}">
      <dgm:prSet/>
      <dgm:spPr/>
      <dgm:t>
        <a:bodyPr/>
        <a:lstStyle/>
        <a:p>
          <a:endParaRPr lang="es-CO">
            <a:latin typeface="Avenir Next LT Pro Light" panose="020B0304020202020204" pitchFamily="34" charset="0"/>
          </a:endParaRPr>
        </a:p>
      </dgm:t>
    </dgm:pt>
    <dgm:pt modelId="{BF08F7DC-168B-4579-99F9-11787419CC4C}">
      <dgm:prSet phldrT="[Texto]"/>
      <dgm:spPr/>
      <dgm:t>
        <a:bodyPr/>
        <a:lstStyle/>
        <a:p>
          <a:r>
            <a:rPr lang="es-CO" b="1" dirty="0">
              <a:latin typeface="Avenir Next LT Pro Light" panose="020B0304020202020204" pitchFamily="34" charset="0"/>
            </a:rPr>
            <a:t>Tiene como objetivo garantizar que todas las personas tengan acceso equitativo a oportunidades, recursos y beneficios, independientemente de sus características individuales, como género, etnia, discapacidad, orientación sexual, edad, entre otras.</a:t>
          </a:r>
        </a:p>
      </dgm:t>
    </dgm:pt>
    <dgm:pt modelId="{1E143D31-454B-4F31-8104-D3324867D372}" type="parTrans" cxnId="{1CD4E9A9-DC67-49A7-B077-6043B4E7819B}">
      <dgm:prSet/>
      <dgm:spPr/>
      <dgm:t>
        <a:bodyPr/>
        <a:lstStyle/>
        <a:p>
          <a:endParaRPr lang="es-CO">
            <a:latin typeface="Avenir Next LT Pro Light" panose="020B0304020202020204" pitchFamily="34" charset="0"/>
          </a:endParaRPr>
        </a:p>
      </dgm:t>
    </dgm:pt>
    <dgm:pt modelId="{ECB96E4A-F963-45D2-AFB0-EA8154F2592F}" type="sibTrans" cxnId="{1CD4E9A9-DC67-49A7-B077-6043B4E7819B}">
      <dgm:prSet/>
      <dgm:spPr/>
      <dgm:t>
        <a:bodyPr/>
        <a:lstStyle/>
        <a:p>
          <a:endParaRPr lang="es-CO">
            <a:latin typeface="Avenir Next LT Pro Light" panose="020B0304020202020204" pitchFamily="34" charset="0"/>
          </a:endParaRPr>
        </a:p>
      </dgm:t>
    </dgm:pt>
    <dgm:pt modelId="{13A84118-0F39-47D5-B583-9EE8E5D376CF}" type="pres">
      <dgm:prSet presAssocID="{E064DE9C-F71A-4C98-83AB-E98BEB22A16D}" presName="linearFlow" presStyleCnt="0">
        <dgm:presLayoutVars>
          <dgm:dir/>
          <dgm:resizeHandles val="exact"/>
        </dgm:presLayoutVars>
      </dgm:prSet>
      <dgm:spPr/>
    </dgm:pt>
    <dgm:pt modelId="{60F71BC5-9397-4936-A83E-7BBD43FA0700}" type="pres">
      <dgm:prSet presAssocID="{BF0CF0B9-EFD1-4C60-A9C3-6FD4D2676F87}" presName="comp" presStyleCnt="0"/>
      <dgm:spPr/>
    </dgm:pt>
    <dgm:pt modelId="{B1D260CF-EBB0-4E9E-8764-6BA32C804EF9}" type="pres">
      <dgm:prSet presAssocID="{BF0CF0B9-EFD1-4C60-A9C3-6FD4D2676F87}" presName="rect2" presStyleLbl="node1" presStyleIdx="0" presStyleCnt="2" custScaleX="122819">
        <dgm:presLayoutVars>
          <dgm:bulletEnabled val="1"/>
        </dgm:presLayoutVars>
      </dgm:prSet>
      <dgm:spPr/>
    </dgm:pt>
    <dgm:pt modelId="{5478B46B-EA9E-44EE-B770-873E165A2AE5}" type="pres">
      <dgm:prSet presAssocID="{BF0CF0B9-EFD1-4C60-A9C3-6FD4D2676F87}" presName="rect1" presStyleLbl="lnNode1" presStyleIdx="0" presStyleCnt="2" custLinFactNeighborX="-21976" custLinFactNeighborY="316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>
            <a:fillRect l="-1000" r="-1000"/>
          </a:stretch>
        </a:blipFill>
      </dgm:spPr>
      <dgm:extLst>
        <a:ext uri="{E40237B7-FDA0-4F09-8148-C483321AD2D9}">
          <dgm14:cNvPr xmlns:dgm14="http://schemas.microsoft.com/office/drawing/2010/diagram" id="0" name="" descr="Rompecabezas con relleno sólido"/>
        </a:ext>
      </dgm:extLst>
    </dgm:pt>
    <dgm:pt modelId="{C940D87B-7DB7-4F3F-B6D7-67F035484591}" type="pres">
      <dgm:prSet presAssocID="{4098D1B0-C59F-4422-9B13-67067F4F1D3D}" presName="sibTrans" presStyleCnt="0"/>
      <dgm:spPr/>
    </dgm:pt>
    <dgm:pt modelId="{FBD4A8E1-7F4C-4E7C-8BF2-6BD16A04E475}" type="pres">
      <dgm:prSet presAssocID="{BF08F7DC-168B-4579-99F9-11787419CC4C}" presName="comp" presStyleCnt="0"/>
      <dgm:spPr/>
    </dgm:pt>
    <dgm:pt modelId="{F7C35902-C12A-4A2A-83E6-4B4AFE128131}" type="pres">
      <dgm:prSet presAssocID="{BF08F7DC-168B-4579-99F9-11787419CC4C}" presName="rect2" presStyleLbl="node1" presStyleIdx="1" presStyleCnt="2" custScaleX="117513" custLinFactNeighborX="-9967">
        <dgm:presLayoutVars>
          <dgm:bulletEnabled val="1"/>
        </dgm:presLayoutVars>
      </dgm:prSet>
      <dgm:spPr/>
    </dgm:pt>
    <dgm:pt modelId="{BE9EC170-77B0-449E-9735-6E8F6ECF1C47}" type="pres">
      <dgm:prSet presAssocID="{BF08F7DC-168B-4579-99F9-11787419CC4C}" presName="rect1" presStyleLbl="lnNode1" presStyleIdx="1" presStyleCnt="2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 l="-1000" r="-1000"/>
          </a:stretch>
        </a:blipFill>
      </dgm:spPr>
      <dgm:extLst>
        <a:ext uri="{E40237B7-FDA0-4F09-8148-C483321AD2D9}">
          <dgm14:cNvPr xmlns:dgm14="http://schemas.microsoft.com/office/drawing/2010/diagram" id="0" name="" descr="Balanza de la justicia con relleno sólido"/>
        </a:ext>
      </dgm:extLst>
    </dgm:pt>
  </dgm:ptLst>
  <dgm:cxnLst>
    <dgm:cxn modelId="{76589410-51CB-4704-914A-1CDD007F24C5}" srcId="{E064DE9C-F71A-4C98-83AB-E98BEB22A16D}" destId="{BF0CF0B9-EFD1-4C60-A9C3-6FD4D2676F87}" srcOrd="0" destOrd="0" parTransId="{242C3973-8CA0-4651-B9EC-F9FFCC2AA36C}" sibTransId="{4098D1B0-C59F-4422-9B13-67067F4F1D3D}"/>
    <dgm:cxn modelId="{63D92067-239A-44E0-94BC-7AF1DCAC40A3}" type="presOf" srcId="{BF0CF0B9-EFD1-4C60-A9C3-6FD4D2676F87}" destId="{B1D260CF-EBB0-4E9E-8764-6BA32C804EF9}" srcOrd="0" destOrd="0" presId="urn:microsoft.com/office/officeart/2008/layout/AlternatingPictureBlocks"/>
    <dgm:cxn modelId="{1CD4E9A9-DC67-49A7-B077-6043B4E7819B}" srcId="{E064DE9C-F71A-4C98-83AB-E98BEB22A16D}" destId="{BF08F7DC-168B-4579-99F9-11787419CC4C}" srcOrd="1" destOrd="0" parTransId="{1E143D31-454B-4F31-8104-D3324867D372}" sibTransId="{ECB96E4A-F963-45D2-AFB0-EA8154F2592F}"/>
    <dgm:cxn modelId="{223332B4-8307-4C22-9A15-AA9A87B82765}" type="presOf" srcId="{BF08F7DC-168B-4579-99F9-11787419CC4C}" destId="{F7C35902-C12A-4A2A-83E6-4B4AFE128131}" srcOrd="0" destOrd="0" presId="urn:microsoft.com/office/officeart/2008/layout/AlternatingPictureBlocks"/>
    <dgm:cxn modelId="{E59450E2-F911-41EF-93F9-28C0CB476EAE}" type="presOf" srcId="{E064DE9C-F71A-4C98-83AB-E98BEB22A16D}" destId="{13A84118-0F39-47D5-B583-9EE8E5D376CF}" srcOrd="0" destOrd="0" presId="urn:microsoft.com/office/officeart/2008/layout/AlternatingPictureBlocks"/>
    <dgm:cxn modelId="{436E8D58-D334-47A5-8C8E-9F126AB73535}" type="presParOf" srcId="{13A84118-0F39-47D5-B583-9EE8E5D376CF}" destId="{60F71BC5-9397-4936-A83E-7BBD43FA0700}" srcOrd="0" destOrd="0" presId="urn:microsoft.com/office/officeart/2008/layout/AlternatingPictureBlocks"/>
    <dgm:cxn modelId="{E30C42A4-173C-4E59-A0BE-71952C7129F2}" type="presParOf" srcId="{60F71BC5-9397-4936-A83E-7BBD43FA0700}" destId="{B1D260CF-EBB0-4E9E-8764-6BA32C804EF9}" srcOrd="0" destOrd="0" presId="urn:microsoft.com/office/officeart/2008/layout/AlternatingPictureBlocks"/>
    <dgm:cxn modelId="{FBC5C7D1-4712-403B-9482-AB3460B599FE}" type="presParOf" srcId="{60F71BC5-9397-4936-A83E-7BBD43FA0700}" destId="{5478B46B-EA9E-44EE-B770-873E165A2AE5}" srcOrd="1" destOrd="0" presId="urn:microsoft.com/office/officeart/2008/layout/AlternatingPictureBlocks"/>
    <dgm:cxn modelId="{8824C5D2-964D-4A31-9CA6-D04A3F5B0E23}" type="presParOf" srcId="{13A84118-0F39-47D5-B583-9EE8E5D376CF}" destId="{C940D87B-7DB7-4F3F-B6D7-67F035484591}" srcOrd="1" destOrd="0" presId="urn:microsoft.com/office/officeart/2008/layout/AlternatingPictureBlocks"/>
    <dgm:cxn modelId="{40D15EC0-44E0-4F08-BB77-A1EBC3A8BF2A}" type="presParOf" srcId="{13A84118-0F39-47D5-B583-9EE8E5D376CF}" destId="{FBD4A8E1-7F4C-4E7C-8BF2-6BD16A04E475}" srcOrd="2" destOrd="0" presId="urn:microsoft.com/office/officeart/2008/layout/AlternatingPictureBlocks"/>
    <dgm:cxn modelId="{EE19D395-5A40-47B2-BC9D-FAA240F795F0}" type="presParOf" srcId="{FBD4A8E1-7F4C-4E7C-8BF2-6BD16A04E475}" destId="{F7C35902-C12A-4A2A-83E6-4B4AFE128131}" srcOrd="0" destOrd="0" presId="urn:microsoft.com/office/officeart/2008/layout/AlternatingPictureBlocks"/>
    <dgm:cxn modelId="{A9FBD838-8E45-41E4-8E05-63549C768244}" type="presParOf" srcId="{FBD4A8E1-7F4C-4E7C-8BF2-6BD16A04E475}" destId="{BE9EC170-77B0-449E-9735-6E8F6ECF1C47}" srcOrd="1" destOrd="0" presId="urn:microsoft.com/office/officeart/2008/layout/AlternatingPictureBlocks"/>
  </dgm:cxnLst>
  <dgm:bg/>
  <dgm:whole/>
  <dgm:extLst>
    <a:ext uri="http://schemas.microsoft.com/office/drawing/2008/diagram">
      <dsp:dataModelExt xmlns:dsp="http://schemas.microsoft.com/office/drawing/2008/diagram" relId="rId11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2C611F12-D299-4A28-AD35-84D8EEF24982}" type="doc">
      <dgm:prSet loTypeId="urn:microsoft.com/office/officeart/2005/8/layout/vList6" loCatId="list" qsTypeId="urn:microsoft.com/office/officeart/2005/8/quickstyle/simple1" qsCatId="simple" csTypeId="urn:microsoft.com/office/officeart/2005/8/colors/colorful4" csCatId="colorful" phldr="1"/>
      <dgm:spPr/>
      <dgm:t>
        <a:bodyPr/>
        <a:lstStyle/>
        <a:p>
          <a:endParaRPr lang="es-CO"/>
        </a:p>
      </dgm:t>
    </dgm:pt>
    <dgm:pt modelId="{01370232-1B5A-4A15-9D4C-4CCBD940512A}">
      <dgm:prSet phldrT="[Texto]" custT="1"/>
      <dgm:spPr/>
      <dgm:t>
        <a:bodyPr/>
        <a:lstStyle/>
        <a:p>
          <a:r>
            <a:rPr lang="es-CO" sz="4000" dirty="0">
              <a:latin typeface="Avenir Next LT Pro Light" panose="020B0304020202020204" pitchFamily="34" charset="0"/>
            </a:rPr>
            <a:t>Equidad y justicia</a:t>
          </a:r>
        </a:p>
      </dgm:t>
    </dgm:pt>
    <dgm:pt modelId="{E28385DB-D8FB-4260-97C8-68741D194E66}" type="parTrans" cxnId="{CCB71714-6AA0-4E17-8D83-AF24A7971143}">
      <dgm:prSet/>
      <dgm:spPr/>
      <dgm:t>
        <a:bodyPr/>
        <a:lstStyle/>
        <a:p>
          <a:endParaRPr lang="es-CO">
            <a:latin typeface="Avenir Next LT Pro Light" panose="020B0304020202020204" pitchFamily="34" charset="0"/>
          </a:endParaRPr>
        </a:p>
      </dgm:t>
    </dgm:pt>
    <dgm:pt modelId="{3F67F574-EDE8-469C-B703-8E8F17655C9E}" type="sibTrans" cxnId="{CCB71714-6AA0-4E17-8D83-AF24A7971143}">
      <dgm:prSet/>
      <dgm:spPr/>
      <dgm:t>
        <a:bodyPr/>
        <a:lstStyle/>
        <a:p>
          <a:endParaRPr lang="es-CO">
            <a:latin typeface="Avenir Next LT Pro Light" panose="020B0304020202020204" pitchFamily="34" charset="0"/>
          </a:endParaRPr>
        </a:p>
      </dgm:t>
    </dgm:pt>
    <dgm:pt modelId="{3E169535-6A75-471C-9F13-B5A4A6FB16AD}">
      <dgm:prSet phldrT="[Texto]" custT="1"/>
      <dgm:spPr/>
      <dgm:t>
        <a:bodyPr anchor="ctr" anchorCtr="0"/>
        <a:lstStyle/>
        <a:p>
          <a:r>
            <a:rPr lang="es-CO" sz="2200" dirty="0">
              <a:latin typeface="Avenir Next LT Pro Light" panose="020B0304020202020204" pitchFamily="34" charset="0"/>
            </a:rPr>
            <a:t>Asegura que todos los grupos tengan igual acceso a oportunidades y recursos.</a:t>
          </a:r>
        </a:p>
      </dgm:t>
    </dgm:pt>
    <dgm:pt modelId="{BC737891-931B-4894-99D4-06B6E5035404}" type="parTrans" cxnId="{FEA3DBF1-F81F-4E96-97EB-129A62A21B90}">
      <dgm:prSet/>
      <dgm:spPr/>
      <dgm:t>
        <a:bodyPr/>
        <a:lstStyle/>
        <a:p>
          <a:endParaRPr lang="es-CO">
            <a:latin typeface="Avenir Next LT Pro Light" panose="020B0304020202020204" pitchFamily="34" charset="0"/>
          </a:endParaRPr>
        </a:p>
      </dgm:t>
    </dgm:pt>
    <dgm:pt modelId="{611DC00C-7A44-4921-93D7-F08249303E1A}" type="sibTrans" cxnId="{FEA3DBF1-F81F-4E96-97EB-129A62A21B90}">
      <dgm:prSet/>
      <dgm:spPr/>
      <dgm:t>
        <a:bodyPr/>
        <a:lstStyle/>
        <a:p>
          <a:endParaRPr lang="es-CO">
            <a:latin typeface="Avenir Next LT Pro Light" panose="020B0304020202020204" pitchFamily="34" charset="0"/>
          </a:endParaRPr>
        </a:p>
      </dgm:t>
    </dgm:pt>
    <dgm:pt modelId="{BE35B9AF-9793-444C-88C0-A08AE8462887}">
      <dgm:prSet phldrT="[Texto]" custT="1"/>
      <dgm:spPr/>
      <dgm:t>
        <a:bodyPr/>
        <a:lstStyle/>
        <a:p>
          <a:r>
            <a:rPr lang="es-CO" sz="4000" dirty="0">
              <a:latin typeface="Avenir Next LT Pro Light" panose="020B0304020202020204" pitchFamily="34" charset="0"/>
            </a:rPr>
            <a:t>Participación activa</a:t>
          </a:r>
        </a:p>
      </dgm:t>
    </dgm:pt>
    <dgm:pt modelId="{15B846FB-3F47-479C-B631-8092D8A86A29}" type="parTrans" cxnId="{6B948F5A-E456-40F7-B98B-E2DF0A76374D}">
      <dgm:prSet/>
      <dgm:spPr/>
      <dgm:t>
        <a:bodyPr/>
        <a:lstStyle/>
        <a:p>
          <a:endParaRPr lang="es-CO">
            <a:latin typeface="Avenir Next LT Pro Light" panose="020B0304020202020204" pitchFamily="34" charset="0"/>
          </a:endParaRPr>
        </a:p>
      </dgm:t>
    </dgm:pt>
    <dgm:pt modelId="{AD53484C-0E9D-43EE-8228-81FDA2632BFA}" type="sibTrans" cxnId="{6B948F5A-E456-40F7-B98B-E2DF0A76374D}">
      <dgm:prSet/>
      <dgm:spPr/>
      <dgm:t>
        <a:bodyPr/>
        <a:lstStyle/>
        <a:p>
          <a:endParaRPr lang="es-CO">
            <a:latin typeface="Avenir Next LT Pro Light" panose="020B0304020202020204" pitchFamily="34" charset="0"/>
          </a:endParaRPr>
        </a:p>
      </dgm:t>
    </dgm:pt>
    <dgm:pt modelId="{EB88D276-C411-48CC-99AD-A0E7C6158F8B}">
      <dgm:prSet phldrT="[Texto]" custT="1"/>
      <dgm:spPr/>
      <dgm:t>
        <a:bodyPr/>
        <a:lstStyle/>
        <a:p>
          <a:r>
            <a:rPr lang="es-CO" sz="2200" dirty="0">
              <a:latin typeface="Avenir Next LT Pro Light" panose="020B0304020202020204" pitchFamily="34" charset="0"/>
            </a:rPr>
            <a:t>Fomenta la participación de todas las personas en el proceso de planificación y toma de decisiones.</a:t>
          </a:r>
        </a:p>
      </dgm:t>
    </dgm:pt>
    <dgm:pt modelId="{B971BB55-8711-471E-ACD9-B93CA058CB2E}" type="parTrans" cxnId="{6C14D0F6-FBE1-4430-AA63-54F205266795}">
      <dgm:prSet/>
      <dgm:spPr/>
      <dgm:t>
        <a:bodyPr/>
        <a:lstStyle/>
        <a:p>
          <a:endParaRPr lang="es-CO">
            <a:latin typeface="Avenir Next LT Pro Light" panose="020B0304020202020204" pitchFamily="34" charset="0"/>
          </a:endParaRPr>
        </a:p>
      </dgm:t>
    </dgm:pt>
    <dgm:pt modelId="{6F7780E6-D5B8-481D-B227-9553F890979A}" type="sibTrans" cxnId="{6C14D0F6-FBE1-4430-AA63-54F205266795}">
      <dgm:prSet/>
      <dgm:spPr/>
      <dgm:t>
        <a:bodyPr/>
        <a:lstStyle/>
        <a:p>
          <a:endParaRPr lang="es-CO">
            <a:latin typeface="Avenir Next LT Pro Light" panose="020B0304020202020204" pitchFamily="34" charset="0"/>
          </a:endParaRPr>
        </a:p>
      </dgm:t>
    </dgm:pt>
    <dgm:pt modelId="{66CC5B0A-8D6B-4463-B28B-B14A796887CF}">
      <dgm:prSet phldrT="[Texto]" custT="1"/>
      <dgm:spPr/>
      <dgm:t>
        <a:bodyPr anchor="ctr" anchorCtr="0"/>
        <a:lstStyle/>
        <a:p>
          <a:r>
            <a:rPr lang="es-CO" sz="2200" dirty="0">
              <a:latin typeface="Avenir Next LT Pro Light" panose="020B0304020202020204" pitchFamily="34" charset="0"/>
            </a:rPr>
            <a:t>Promueve la justicia social abordando las desigualdades y discriminaciones existentes</a:t>
          </a:r>
        </a:p>
      </dgm:t>
    </dgm:pt>
    <dgm:pt modelId="{F54613BD-E63D-4DB2-A762-6EE2B3ACFAC0}" type="parTrans" cxnId="{3E1A06CE-DD51-40B7-B387-B7331CF0FD6E}">
      <dgm:prSet/>
      <dgm:spPr/>
      <dgm:t>
        <a:bodyPr/>
        <a:lstStyle/>
        <a:p>
          <a:endParaRPr lang="es-CO">
            <a:latin typeface="Avenir Next LT Pro Light" panose="020B0304020202020204" pitchFamily="34" charset="0"/>
          </a:endParaRPr>
        </a:p>
      </dgm:t>
    </dgm:pt>
    <dgm:pt modelId="{220401A5-B736-4ED7-BEF0-828EC0560662}" type="sibTrans" cxnId="{3E1A06CE-DD51-40B7-B387-B7331CF0FD6E}">
      <dgm:prSet/>
      <dgm:spPr/>
      <dgm:t>
        <a:bodyPr/>
        <a:lstStyle/>
        <a:p>
          <a:endParaRPr lang="es-CO">
            <a:latin typeface="Avenir Next LT Pro Light" panose="020B0304020202020204" pitchFamily="34" charset="0"/>
          </a:endParaRPr>
        </a:p>
      </dgm:t>
    </dgm:pt>
    <dgm:pt modelId="{0101FEC5-5839-4C18-A233-14A09BD6CD88}">
      <dgm:prSet custT="1"/>
      <dgm:spPr/>
      <dgm:t>
        <a:bodyPr/>
        <a:lstStyle/>
        <a:p>
          <a:r>
            <a:rPr lang="es-CO" sz="2200" dirty="0">
              <a:latin typeface="Avenir Next LT Pro Light" panose="020B0304020202020204" pitchFamily="34" charset="0"/>
            </a:rPr>
            <a:t>Incluye mecanismos para la participación activa y significativa de grupos marginados</a:t>
          </a:r>
          <a:r>
            <a:rPr lang="es-CO" sz="2100" dirty="0">
              <a:latin typeface="Avenir Next LT Pro Light" panose="020B0304020202020204" pitchFamily="34" charset="0"/>
            </a:rPr>
            <a:t>.</a:t>
          </a:r>
        </a:p>
      </dgm:t>
    </dgm:pt>
    <dgm:pt modelId="{23832679-AB48-4130-9FA9-4E5608104E69}" type="parTrans" cxnId="{449C7A23-BADD-4CC8-A25D-D9FF693F1E84}">
      <dgm:prSet/>
      <dgm:spPr/>
      <dgm:t>
        <a:bodyPr/>
        <a:lstStyle/>
        <a:p>
          <a:endParaRPr lang="es-CO">
            <a:latin typeface="Avenir Next LT Pro Light" panose="020B0304020202020204" pitchFamily="34" charset="0"/>
          </a:endParaRPr>
        </a:p>
      </dgm:t>
    </dgm:pt>
    <dgm:pt modelId="{F97FF3FD-492A-47EB-99D2-9C9E8759BFE6}" type="sibTrans" cxnId="{449C7A23-BADD-4CC8-A25D-D9FF693F1E84}">
      <dgm:prSet/>
      <dgm:spPr/>
      <dgm:t>
        <a:bodyPr/>
        <a:lstStyle/>
        <a:p>
          <a:endParaRPr lang="es-CO">
            <a:latin typeface="Avenir Next LT Pro Light" panose="020B0304020202020204" pitchFamily="34" charset="0"/>
          </a:endParaRPr>
        </a:p>
      </dgm:t>
    </dgm:pt>
    <dgm:pt modelId="{7D7E927E-BAC2-41BC-AEEA-AD5CF99258BC}" type="pres">
      <dgm:prSet presAssocID="{2C611F12-D299-4A28-AD35-84D8EEF24982}" presName="Name0" presStyleCnt="0">
        <dgm:presLayoutVars>
          <dgm:dir/>
          <dgm:animLvl val="lvl"/>
          <dgm:resizeHandles/>
        </dgm:presLayoutVars>
      </dgm:prSet>
      <dgm:spPr/>
    </dgm:pt>
    <dgm:pt modelId="{E3C33817-026C-45F3-907C-2AF82E3B9BFB}" type="pres">
      <dgm:prSet presAssocID="{01370232-1B5A-4A15-9D4C-4CCBD940512A}" presName="linNode" presStyleCnt="0"/>
      <dgm:spPr/>
    </dgm:pt>
    <dgm:pt modelId="{20F3B3F5-7C59-4AEC-BBAD-EA9342A09F64}" type="pres">
      <dgm:prSet presAssocID="{01370232-1B5A-4A15-9D4C-4CCBD940512A}" presName="parentShp" presStyleLbl="node1" presStyleIdx="0" presStyleCnt="2" custScaleX="91186">
        <dgm:presLayoutVars>
          <dgm:bulletEnabled val="1"/>
        </dgm:presLayoutVars>
      </dgm:prSet>
      <dgm:spPr/>
    </dgm:pt>
    <dgm:pt modelId="{43503043-4A62-4B3B-9F58-1582D5CA7C4C}" type="pres">
      <dgm:prSet presAssocID="{01370232-1B5A-4A15-9D4C-4CCBD940512A}" presName="childShp" presStyleLbl="bgAccFollowNode1" presStyleIdx="0" presStyleCnt="2" custLinFactNeighborX="398">
        <dgm:presLayoutVars>
          <dgm:bulletEnabled val="1"/>
        </dgm:presLayoutVars>
      </dgm:prSet>
      <dgm:spPr/>
    </dgm:pt>
    <dgm:pt modelId="{71CA0AD2-FD7B-4265-B3C4-D75BADC05016}" type="pres">
      <dgm:prSet presAssocID="{3F67F574-EDE8-469C-B703-8E8F17655C9E}" presName="spacing" presStyleCnt="0"/>
      <dgm:spPr/>
    </dgm:pt>
    <dgm:pt modelId="{F995C3B8-280B-4487-9199-E9EE68B4BBE6}" type="pres">
      <dgm:prSet presAssocID="{BE35B9AF-9793-444C-88C0-A08AE8462887}" presName="linNode" presStyleCnt="0"/>
      <dgm:spPr/>
    </dgm:pt>
    <dgm:pt modelId="{DC4DB3F7-58BA-4041-945F-A8F491B9831D}" type="pres">
      <dgm:prSet presAssocID="{BE35B9AF-9793-444C-88C0-A08AE8462887}" presName="parentShp" presStyleLbl="node1" presStyleIdx="1" presStyleCnt="2" custScaleX="93599">
        <dgm:presLayoutVars>
          <dgm:bulletEnabled val="1"/>
        </dgm:presLayoutVars>
      </dgm:prSet>
      <dgm:spPr/>
    </dgm:pt>
    <dgm:pt modelId="{AE7CE179-A369-4696-A1CF-85168E59F774}" type="pres">
      <dgm:prSet presAssocID="{BE35B9AF-9793-444C-88C0-A08AE8462887}" presName="childShp" presStyleLbl="bgAccFollowNode1" presStyleIdx="1" presStyleCnt="2">
        <dgm:presLayoutVars>
          <dgm:bulletEnabled val="1"/>
        </dgm:presLayoutVars>
      </dgm:prSet>
      <dgm:spPr/>
    </dgm:pt>
  </dgm:ptLst>
  <dgm:cxnLst>
    <dgm:cxn modelId="{16D83613-D173-4EA7-BDF1-DE0122EEA9B0}" type="presOf" srcId="{66CC5B0A-8D6B-4463-B28B-B14A796887CF}" destId="{43503043-4A62-4B3B-9F58-1582D5CA7C4C}" srcOrd="0" destOrd="1" presId="urn:microsoft.com/office/officeart/2005/8/layout/vList6"/>
    <dgm:cxn modelId="{CCB71714-6AA0-4E17-8D83-AF24A7971143}" srcId="{2C611F12-D299-4A28-AD35-84D8EEF24982}" destId="{01370232-1B5A-4A15-9D4C-4CCBD940512A}" srcOrd="0" destOrd="0" parTransId="{E28385DB-D8FB-4260-97C8-68741D194E66}" sibTransId="{3F67F574-EDE8-469C-B703-8E8F17655C9E}"/>
    <dgm:cxn modelId="{449C7A23-BADD-4CC8-A25D-D9FF693F1E84}" srcId="{BE35B9AF-9793-444C-88C0-A08AE8462887}" destId="{0101FEC5-5839-4C18-A233-14A09BD6CD88}" srcOrd="1" destOrd="0" parTransId="{23832679-AB48-4130-9FA9-4E5608104E69}" sibTransId="{F97FF3FD-492A-47EB-99D2-9C9E8759BFE6}"/>
    <dgm:cxn modelId="{C999FA30-6626-467D-BE18-9A4777F05188}" type="presOf" srcId="{EB88D276-C411-48CC-99AD-A0E7C6158F8B}" destId="{AE7CE179-A369-4696-A1CF-85168E59F774}" srcOrd="0" destOrd="0" presId="urn:microsoft.com/office/officeart/2005/8/layout/vList6"/>
    <dgm:cxn modelId="{072C9745-81E6-4DEE-98C3-8E86B296FD2C}" type="presOf" srcId="{2C611F12-D299-4A28-AD35-84D8EEF24982}" destId="{7D7E927E-BAC2-41BC-AEEA-AD5CF99258BC}" srcOrd="0" destOrd="0" presId="urn:microsoft.com/office/officeart/2005/8/layout/vList6"/>
    <dgm:cxn modelId="{6B948F5A-E456-40F7-B98B-E2DF0A76374D}" srcId="{2C611F12-D299-4A28-AD35-84D8EEF24982}" destId="{BE35B9AF-9793-444C-88C0-A08AE8462887}" srcOrd="1" destOrd="0" parTransId="{15B846FB-3F47-479C-B631-8092D8A86A29}" sibTransId="{AD53484C-0E9D-43EE-8228-81FDA2632BFA}"/>
    <dgm:cxn modelId="{D132F28A-3D57-4170-A0B7-9180F3351818}" type="presOf" srcId="{BE35B9AF-9793-444C-88C0-A08AE8462887}" destId="{DC4DB3F7-58BA-4041-945F-A8F491B9831D}" srcOrd="0" destOrd="0" presId="urn:microsoft.com/office/officeart/2005/8/layout/vList6"/>
    <dgm:cxn modelId="{980127CD-8176-42B5-9511-00718BE1EED8}" type="presOf" srcId="{3E169535-6A75-471C-9F13-B5A4A6FB16AD}" destId="{43503043-4A62-4B3B-9F58-1582D5CA7C4C}" srcOrd="0" destOrd="0" presId="urn:microsoft.com/office/officeart/2005/8/layout/vList6"/>
    <dgm:cxn modelId="{3E1A06CE-DD51-40B7-B387-B7331CF0FD6E}" srcId="{01370232-1B5A-4A15-9D4C-4CCBD940512A}" destId="{66CC5B0A-8D6B-4463-B28B-B14A796887CF}" srcOrd="1" destOrd="0" parTransId="{F54613BD-E63D-4DB2-A762-6EE2B3ACFAC0}" sibTransId="{220401A5-B736-4ED7-BEF0-828EC0560662}"/>
    <dgm:cxn modelId="{E8EA40EE-E3FC-4897-8DFD-A7B971B3DDDA}" type="presOf" srcId="{0101FEC5-5839-4C18-A233-14A09BD6CD88}" destId="{AE7CE179-A369-4696-A1CF-85168E59F774}" srcOrd="0" destOrd="1" presId="urn:microsoft.com/office/officeart/2005/8/layout/vList6"/>
    <dgm:cxn modelId="{FEA3DBF1-F81F-4E96-97EB-129A62A21B90}" srcId="{01370232-1B5A-4A15-9D4C-4CCBD940512A}" destId="{3E169535-6A75-471C-9F13-B5A4A6FB16AD}" srcOrd="0" destOrd="0" parTransId="{BC737891-931B-4894-99D4-06B6E5035404}" sibTransId="{611DC00C-7A44-4921-93D7-F08249303E1A}"/>
    <dgm:cxn modelId="{E53104F3-FD52-455A-B21D-1C70AAA1B884}" type="presOf" srcId="{01370232-1B5A-4A15-9D4C-4CCBD940512A}" destId="{20F3B3F5-7C59-4AEC-BBAD-EA9342A09F64}" srcOrd="0" destOrd="0" presId="urn:microsoft.com/office/officeart/2005/8/layout/vList6"/>
    <dgm:cxn modelId="{6C14D0F6-FBE1-4430-AA63-54F205266795}" srcId="{BE35B9AF-9793-444C-88C0-A08AE8462887}" destId="{EB88D276-C411-48CC-99AD-A0E7C6158F8B}" srcOrd="0" destOrd="0" parTransId="{B971BB55-8711-471E-ACD9-B93CA058CB2E}" sibTransId="{6F7780E6-D5B8-481D-B227-9553F890979A}"/>
    <dgm:cxn modelId="{E90A4134-0E32-4A5C-B32F-7EA765A63628}" type="presParOf" srcId="{7D7E927E-BAC2-41BC-AEEA-AD5CF99258BC}" destId="{E3C33817-026C-45F3-907C-2AF82E3B9BFB}" srcOrd="0" destOrd="0" presId="urn:microsoft.com/office/officeart/2005/8/layout/vList6"/>
    <dgm:cxn modelId="{B6D2841D-424A-4DDF-8A12-126A1EC56303}" type="presParOf" srcId="{E3C33817-026C-45F3-907C-2AF82E3B9BFB}" destId="{20F3B3F5-7C59-4AEC-BBAD-EA9342A09F64}" srcOrd="0" destOrd="0" presId="urn:microsoft.com/office/officeart/2005/8/layout/vList6"/>
    <dgm:cxn modelId="{7041CE65-16E8-4FEA-BF49-AA4FCC15A2BD}" type="presParOf" srcId="{E3C33817-026C-45F3-907C-2AF82E3B9BFB}" destId="{43503043-4A62-4B3B-9F58-1582D5CA7C4C}" srcOrd="1" destOrd="0" presId="urn:microsoft.com/office/officeart/2005/8/layout/vList6"/>
    <dgm:cxn modelId="{6EB2C5A1-BF4D-4559-BFA2-AEDB06779002}" type="presParOf" srcId="{7D7E927E-BAC2-41BC-AEEA-AD5CF99258BC}" destId="{71CA0AD2-FD7B-4265-B3C4-D75BADC05016}" srcOrd="1" destOrd="0" presId="urn:microsoft.com/office/officeart/2005/8/layout/vList6"/>
    <dgm:cxn modelId="{14D040CD-DA79-423A-9B56-A571BDDAA83F}" type="presParOf" srcId="{7D7E927E-BAC2-41BC-AEEA-AD5CF99258BC}" destId="{F995C3B8-280B-4487-9199-E9EE68B4BBE6}" srcOrd="2" destOrd="0" presId="urn:microsoft.com/office/officeart/2005/8/layout/vList6"/>
    <dgm:cxn modelId="{18DEAAF1-F9E7-41E3-B58C-0FCB544352FF}" type="presParOf" srcId="{F995C3B8-280B-4487-9199-E9EE68B4BBE6}" destId="{DC4DB3F7-58BA-4041-945F-A8F491B9831D}" srcOrd="0" destOrd="0" presId="urn:microsoft.com/office/officeart/2005/8/layout/vList6"/>
    <dgm:cxn modelId="{519C8B1E-ECCD-4AE9-B74C-191BCA3020BC}" type="presParOf" srcId="{F995C3B8-280B-4487-9199-E9EE68B4BBE6}" destId="{AE7CE179-A369-4696-A1CF-85168E59F774}" srcOrd="1" destOrd="0" presId="urn:microsoft.com/office/officeart/2005/8/layout/vList6"/>
  </dgm:cxnLst>
  <dgm:bg/>
  <dgm:whole/>
  <dgm:extLst>
    <a:ext uri="http://schemas.microsoft.com/office/drawing/2008/diagram">
      <dsp:dataModelExt xmlns:dsp="http://schemas.microsoft.com/office/drawing/2008/diagram" relId="rId11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2C611F12-D299-4A28-AD35-84D8EEF24982}" type="doc">
      <dgm:prSet loTypeId="urn:microsoft.com/office/officeart/2005/8/layout/vList6" loCatId="list" qsTypeId="urn:microsoft.com/office/officeart/2005/8/quickstyle/simple1" qsCatId="simple" csTypeId="urn:microsoft.com/office/officeart/2005/8/colors/colorful3" csCatId="colorful" phldr="1"/>
      <dgm:spPr/>
      <dgm:t>
        <a:bodyPr/>
        <a:lstStyle/>
        <a:p>
          <a:endParaRPr lang="es-CO"/>
        </a:p>
      </dgm:t>
    </dgm:pt>
    <dgm:pt modelId="{01370232-1B5A-4A15-9D4C-4CCBD940512A}">
      <dgm:prSet phldrT="[Texto]" custT="1"/>
      <dgm:spPr/>
      <dgm:t>
        <a:bodyPr/>
        <a:lstStyle/>
        <a:p>
          <a:r>
            <a:rPr lang="es-CO" sz="3500" dirty="0">
              <a:latin typeface="Avenir Next LT Pro Light" panose="020B0304020202020204" pitchFamily="34" charset="0"/>
            </a:rPr>
            <a:t>Diversidad y reconocimiento</a:t>
          </a:r>
        </a:p>
      </dgm:t>
    </dgm:pt>
    <dgm:pt modelId="{E28385DB-D8FB-4260-97C8-68741D194E66}" type="parTrans" cxnId="{CCB71714-6AA0-4E17-8D83-AF24A7971143}">
      <dgm:prSet/>
      <dgm:spPr/>
      <dgm:t>
        <a:bodyPr/>
        <a:lstStyle/>
        <a:p>
          <a:endParaRPr lang="es-CO"/>
        </a:p>
      </dgm:t>
    </dgm:pt>
    <dgm:pt modelId="{3F67F574-EDE8-469C-B703-8E8F17655C9E}" type="sibTrans" cxnId="{CCB71714-6AA0-4E17-8D83-AF24A7971143}">
      <dgm:prSet/>
      <dgm:spPr/>
      <dgm:t>
        <a:bodyPr/>
        <a:lstStyle/>
        <a:p>
          <a:endParaRPr lang="es-CO"/>
        </a:p>
      </dgm:t>
    </dgm:pt>
    <dgm:pt modelId="{3E169535-6A75-471C-9F13-B5A4A6FB16AD}">
      <dgm:prSet phldrT="[Texto]" custT="1"/>
      <dgm:spPr/>
      <dgm:t>
        <a:bodyPr/>
        <a:lstStyle/>
        <a:p>
          <a:r>
            <a:rPr lang="es-CO" sz="2400" dirty="0">
              <a:latin typeface="Avenir Next LT Pro Light" panose="020B0304020202020204" pitchFamily="34" charset="0"/>
            </a:rPr>
            <a:t>Valora y respeta la diversidad en todas sus formas.</a:t>
          </a:r>
        </a:p>
      </dgm:t>
    </dgm:pt>
    <dgm:pt modelId="{BC737891-931B-4894-99D4-06B6E5035404}" type="parTrans" cxnId="{FEA3DBF1-F81F-4E96-97EB-129A62A21B90}">
      <dgm:prSet/>
      <dgm:spPr/>
      <dgm:t>
        <a:bodyPr/>
        <a:lstStyle/>
        <a:p>
          <a:endParaRPr lang="es-CO"/>
        </a:p>
      </dgm:t>
    </dgm:pt>
    <dgm:pt modelId="{611DC00C-7A44-4921-93D7-F08249303E1A}" type="sibTrans" cxnId="{FEA3DBF1-F81F-4E96-97EB-129A62A21B90}">
      <dgm:prSet/>
      <dgm:spPr/>
      <dgm:t>
        <a:bodyPr/>
        <a:lstStyle/>
        <a:p>
          <a:endParaRPr lang="es-CO"/>
        </a:p>
      </dgm:t>
    </dgm:pt>
    <dgm:pt modelId="{BE35B9AF-9793-444C-88C0-A08AE8462887}">
      <dgm:prSet phldrT="[Texto]" custT="1"/>
      <dgm:spPr>
        <a:solidFill>
          <a:srgbClr val="5CB37C"/>
        </a:solidFill>
      </dgm:spPr>
      <dgm:t>
        <a:bodyPr/>
        <a:lstStyle/>
        <a:p>
          <a:r>
            <a:rPr lang="es-CO" sz="3600" dirty="0">
              <a:latin typeface="Avenir Next LT Pro Light" panose="020B0304020202020204" pitchFamily="34" charset="0"/>
            </a:rPr>
            <a:t>Responsabilidad compartida</a:t>
          </a:r>
        </a:p>
      </dgm:t>
    </dgm:pt>
    <dgm:pt modelId="{15B846FB-3F47-479C-B631-8092D8A86A29}" type="parTrans" cxnId="{6B948F5A-E456-40F7-B98B-E2DF0A76374D}">
      <dgm:prSet/>
      <dgm:spPr/>
      <dgm:t>
        <a:bodyPr/>
        <a:lstStyle/>
        <a:p>
          <a:endParaRPr lang="es-CO"/>
        </a:p>
      </dgm:t>
    </dgm:pt>
    <dgm:pt modelId="{AD53484C-0E9D-43EE-8228-81FDA2632BFA}" type="sibTrans" cxnId="{6B948F5A-E456-40F7-B98B-E2DF0A76374D}">
      <dgm:prSet/>
      <dgm:spPr/>
      <dgm:t>
        <a:bodyPr/>
        <a:lstStyle/>
        <a:p>
          <a:endParaRPr lang="es-CO"/>
        </a:p>
      </dgm:t>
    </dgm:pt>
    <dgm:pt modelId="{EB88D276-C411-48CC-99AD-A0E7C6158F8B}">
      <dgm:prSet phldrT="[Texto]" custT="1"/>
      <dgm:spPr/>
      <dgm:t>
        <a:bodyPr/>
        <a:lstStyle/>
        <a:p>
          <a:r>
            <a:rPr lang="es-CO" sz="2200" dirty="0">
              <a:latin typeface="Avenir Next LT Pro Light" panose="020B0304020202020204" pitchFamily="34" charset="0"/>
            </a:rPr>
            <a:t>Establece la responsabilidad colectiva para promover la inclusión.</a:t>
          </a:r>
        </a:p>
      </dgm:t>
    </dgm:pt>
    <dgm:pt modelId="{B971BB55-8711-471E-ACD9-B93CA058CB2E}" type="parTrans" cxnId="{6C14D0F6-FBE1-4430-AA63-54F205266795}">
      <dgm:prSet/>
      <dgm:spPr/>
      <dgm:t>
        <a:bodyPr/>
        <a:lstStyle/>
        <a:p>
          <a:endParaRPr lang="es-CO"/>
        </a:p>
      </dgm:t>
    </dgm:pt>
    <dgm:pt modelId="{6F7780E6-D5B8-481D-B227-9553F890979A}" type="sibTrans" cxnId="{6C14D0F6-FBE1-4430-AA63-54F205266795}">
      <dgm:prSet/>
      <dgm:spPr/>
      <dgm:t>
        <a:bodyPr/>
        <a:lstStyle/>
        <a:p>
          <a:endParaRPr lang="es-CO"/>
        </a:p>
      </dgm:t>
    </dgm:pt>
    <dgm:pt modelId="{022246B7-FA73-4F9A-BB4B-32B907C37105}">
      <dgm:prSet custT="1"/>
      <dgm:spPr/>
      <dgm:t>
        <a:bodyPr/>
        <a:lstStyle/>
        <a:p>
          <a:r>
            <a:rPr lang="es-CO" sz="2400" dirty="0">
              <a:latin typeface="Avenir Next LT Pro Light" panose="020B0304020202020204" pitchFamily="34" charset="0"/>
            </a:rPr>
            <a:t>Reconoce y celebra las diferencias culturales, étnicas, de género, etc..</a:t>
          </a:r>
        </a:p>
      </dgm:t>
    </dgm:pt>
    <dgm:pt modelId="{961BABDD-9643-4410-9ACA-C60D62A7727C}" type="parTrans" cxnId="{2B7B1C37-B468-4A4B-8513-4F377EB5F556}">
      <dgm:prSet/>
      <dgm:spPr/>
      <dgm:t>
        <a:bodyPr/>
        <a:lstStyle/>
        <a:p>
          <a:endParaRPr lang="es-CO"/>
        </a:p>
      </dgm:t>
    </dgm:pt>
    <dgm:pt modelId="{6BE4AF6C-C968-4F98-B2B0-EFECECC891EE}" type="sibTrans" cxnId="{2B7B1C37-B468-4A4B-8513-4F377EB5F556}">
      <dgm:prSet/>
      <dgm:spPr/>
      <dgm:t>
        <a:bodyPr/>
        <a:lstStyle/>
        <a:p>
          <a:endParaRPr lang="es-CO"/>
        </a:p>
      </dgm:t>
    </dgm:pt>
    <dgm:pt modelId="{530DB6B9-B70F-487E-AD9F-D7C5F253249F}">
      <dgm:prSet custT="1"/>
      <dgm:spPr/>
      <dgm:t>
        <a:bodyPr/>
        <a:lstStyle/>
        <a:p>
          <a:r>
            <a:rPr lang="es-CO" sz="2200" dirty="0">
              <a:latin typeface="Avenir Next LT Pro Light" panose="020B0304020202020204" pitchFamily="34" charset="0"/>
            </a:rPr>
            <a:t>Involucra a todas las partes interesadas, incluyendo gobiernos, organizaciones, comunidades y ciudadanos</a:t>
          </a:r>
          <a:r>
            <a:rPr lang="es-CO" sz="2100" dirty="0">
              <a:latin typeface="Avenir Next LT Pro Light" panose="020B0304020202020204" pitchFamily="34" charset="0"/>
            </a:rPr>
            <a:t>.</a:t>
          </a:r>
        </a:p>
      </dgm:t>
    </dgm:pt>
    <dgm:pt modelId="{B89E7F33-1192-4B90-A09D-34B855C40187}" type="parTrans" cxnId="{88FF6C2D-4D04-436E-AE4F-CCC39BB72AD3}">
      <dgm:prSet/>
      <dgm:spPr/>
      <dgm:t>
        <a:bodyPr/>
        <a:lstStyle/>
        <a:p>
          <a:endParaRPr lang="es-CO"/>
        </a:p>
      </dgm:t>
    </dgm:pt>
    <dgm:pt modelId="{11F0311C-297A-4950-9DCB-3DBE9AF24B8E}" type="sibTrans" cxnId="{88FF6C2D-4D04-436E-AE4F-CCC39BB72AD3}">
      <dgm:prSet/>
      <dgm:spPr/>
      <dgm:t>
        <a:bodyPr/>
        <a:lstStyle/>
        <a:p>
          <a:endParaRPr lang="es-CO"/>
        </a:p>
      </dgm:t>
    </dgm:pt>
    <dgm:pt modelId="{7D7E927E-BAC2-41BC-AEEA-AD5CF99258BC}" type="pres">
      <dgm:prSet presAssocID="{2C611F12-D299-4A28-AD35-84D8EEF24982}" presName="Name0" presStyleCnt="0">
        <dgm:presLayoutVars>
          <dgm:dir/>
          <dgm:animLvl val="lvl"/>
          <dgm:resizeHandles/>
        </dgm:presLayoutVars>
      </dgm:prSet>
      <dgm:spPr/>
    </dgm:pt>
    <dgm:pt modelId="{E3C33817-026C-45F3-907C-2AF82E3B9BFB}" type="pres">
      <dgm:prSet presAssocID="{01370232-1B5A-4A15-9D4C-4CCBD940512A}" presName="linNode" presStyleCnt="0"/>
      <dgm:spPr/>
    </dgm:pt>
    <dgm:pt modelId="{20F3B3F5-7C59-4AEC-BBAD-EA9342A09F64}" type="pres">
      <dgm:prSet presAssocID="{01370232-1B5A-4A15-9D4C-4CCBD940512A}" presName="parentShp" presStyleLbl="node1" presStyleIdx="0" presStyleCnt="2" custScaleX="92176">
        <dgm:presLayoutVars>
          <dgm:bulletEnabled val="1"/>
        </dgm:presLayoutVars>
      </dgm:prSet>
      <dgm:spPr/>
    </dgm:pt>
    <dgm:pt modelId="{43503043-4A62-4B3B-9F58-1582D5CA7C4C}" type="pres">
      <dgm:prSet presAssocID="{01370232-1B5A-4A15-9D4C-4CCBD940512A}" presName="childShp" presStyleLbl="bgAccFollowNode1" presStyleIdx="0" presStyleCnt="2">
        <dgm:presLayoutVars>
          <dgm:bulletEnabled val="1"/>
        </dgm:presLayoutVars>
      </dgm:prSet>
      <dgm:spPr/>
    </dgm:pt>
    <dgm:pt modelId="{71CA0AD2-FD7B-4265-B3C4-D75BADC05016}" type="pres">
      <dgm:prSet presAssocID="{3F67F574-EDE8-469C-B703-8E8F17655C9E}" presName="spacing" presStyleCnt="0"/>
      <dgm:spPr/>
    </dgm:pt>
    <dgm:pt modelId="{F995C3B8-280B-4487-9199-E9EE68B4BBE6}" type="pres">
      <dgm:prSet presAssocID="{BE35B9AF-9793-444C-88C0-A08AE8462887}" presName="linNode" presStyleCnt="0"/>
      <dgm:spPr/>
    </dgm:pt>
    <dgm:pt modelId="{DC4DB3F7-58BA-4041-945F-A8F491B9831D}" type="pres">
      <dgm:prSet presAssocID="{BE35B9AF-9793-444C-88C0-A08AE8462887}" presName="parentShp" presStyleLbl="node1" presStyleIdx="1" presStyleCnt="2" custScaleX="90660">
        <dgm:presLayoutVars>
          <dgm:bulletEnabled val="1"/>
        </dgm:presLayoutVars>
      </dgm:prSet>
      <dgm:spPr/>
    </dgm:pt>
    <dgm:pt modelId="{AE7CE179-A369-4696-A1CF-85168E59F774}" type="pres">
      <dgm:prSet presAssocID="{BE35B9AF-9793-444C-88C0-A08AE8462887}" presName="childShp" presStyleLbl="bgAccFollowNode1" presStyleIdx="1" presStyleCnt="2">
        <dgm:presLayoutVars>
          <dgm:bulletEnabled val="1"/>
        </dgm:presLayoutVars>
      </dgm:prSet>
      <dgm:spPr/>
    </dgm:pt>
  </dgm:ptLst>
  <dgm:cxnLst>
    <dgm:cxn modelId="{CCB71714-6AA0-4E17-8D83-AF24A7971143}" srcId="{2C611F12-D299-4A28-AD35-84D8EEF24982}" destId="{01370232-1B5A-4A15-9D4C-4CCBD940512A}" srcOrd="0" destOrd="0" parTransId="{E28385DB-D8FB-4260-97C8-68741D194E66}" sibTransId="{3F67F574-EDE8-469C-B703-8E8F17655C9E}"/>
    <dgm:cxn modelId="{687CA824-9F5B-4F4B-900F-CC1B2B18BAE6}" type="presOf" srcId="{022246B7-FA73-4F9A-BB4B-32B907C37105}" destId="{43503043-4A62-4B3B-9F58-1582D5CA7C4C}" srcOrd="0" destOrd="1" presId="urn:microsoft.com/office/officeart/2005/8/layout/vList6"/>
    <dgm:cxn modelId="{3FD4AA2C-E6F4-41E4-810C-BE0ABFAAA498}" type="presOf" srcId="{530DB6B9-B70F-487E-AD9F-D7C5F253249F}" destId="{AE7CE179-A369-4696-A1CF-85168E59F774}" srcOrd="0" destOrd="1" presId="urn:microsoft.com/office/officeart/2005/8/layout/vList6"/>
    <dgm:cxn modelId="{88FF6C2D-4D04-436E-AE4F-CCC39BB72AD3}" srcId="{BE35B9AF-9793-444C-88C0-A08AE8462887}" destId="{530DB6B9-B70F-487E-AD9F-D7C5F253249F}" srcOrd="1" destOrd="0" parTransId="{B89E7F33-1192-4B90-A09D-34B855C40187}" sibTransId="{11F0311C-297A-4950-9DCB-3DBE9AF24B8E}"/>
    <dgm:cxn modelId="{C999FA30-6626-467D-BE18-9A4777F05188}" type="presOf" srcId="{EB88D276-C411-48CC-99AD-A0E7C6158F8B}" destId="{AE7CE179-A369-4696-A1CF-85168E59F774}" srcOrd="0" destOrd="0" presId="urn:microsoft.com/office/officeart/2005/8/layout/vList6"/>
    <dgm:cxn modelId="{2B7B1C37-B468-4A4B-8513-4F377EB5F556}" srcId="{01370232-1B5A-4A15-9D4C-4CCBD940512A}" destId="{022246B7-FA73-4F9A-BB4B-32B907C37105}" srcOrd="1" destOrd="0" parTransId="{961BABDD-9643-4410-9ACA-C60D62A7727C}" sibTransId="{6BE4AF6C-C968-4F98-B2B0-EFECECC891EE}"/>
    <dgm:cxn modelId="{072C9745-81E6-4DEE-98C3-8E86B296FD2C}" type="presOf" srcId="{2C611F12-D299-4A28-AD35-84D8EEF24982}" destId="{7D7E927E-BAC2-41BC-AEEA-AD5CF99258BC}" srcOrd="0" destOrd="0" presId="urn:microsoft.com/office/officeart/2005/8/layout/vList6"/>
    <dgm:cxn modelId="{6B948F5A-E456-40F7-B98B-E2DF0A76374D}" srcId="{2C611F12-D299-4A28-AD35-84D8EEF24982}" destId="{BE35B9AF-9793-444C-88C0-A08AE8462887}" srcOrd="1" destOrd="0" parTransId="{15B846FB-3F47-479C-B631-8092D8A86A29}" sibTransId="{AD53484C-0E9D-43EE-8228-81FDA2632BFA}"/>
    <dgm:cxn modelId="{D132F28A-3D57-4170-A0B7-9180F3351818}" type="presOf" srcId="{BE35B9AF-9793-444C-88C0-A08AE8462887}" destId="{DC4DB3F7-58BA-4041-945F-A8F491B9831D}" srcOrd="0" destOrd="0" presId="urn:microsoft.com/office/officeart/2005/8/layout/vList6"/>
    <dgm:cxn modelId="{980127CD-8176-42B5-9511-00718BE1EED8}" type="presOf" srcId="{3E169535-6A75-471C-9F13-B5A4A6FB16AD}" destId="{43503043-4A62-4B3B-9F58-1582D5CA7C4C}" srcOrd="0" destOrd="0" presId="urn:microsoft.com/office/officeart/2005/8/layout/vList6"/>
    <dgm:cxn modelId="{FEA3DBF1-F81F-4E96-97EB-129A62A21B90}" srcId="{01370232-1B5A-4A15-9D4C-4CCBD940512A}" destId="{3E169535-6A75-471C-9F13-B5A4A6FB16AD}" srcOrd="0" destOrd="0" parTransId="{BC737891-931B-4894-99D4-06B6E5035404}" sibTransId="{611DC00C-7A44-4921-93D7-F08249303E1A}"/>
    <dgm:cxn modelId="{E53104F3-FD52-455A-B21D-1C70AAA1B884}" type="presOf" srcId="{01370232-1B5A-4A15-9D4C-4CCBD940512A}" destId="{20F3B3F5-7C59-4AEC-BBAD-EA9342A09F64}" srcOrd="0" destOrd="0" presId="urn:microsoft.com/office/officeart/2005/8/layout/vList6"/>
    <dgm:cxn modelId="{6C14D0F6-FBE1-4430-AA63-54F205266795}" srcId="{BE35B9AF-9793-444C-88C0-A08AE8462887}" destId="{EB88D276-C411-48CC-99AD-A0E7C6158F8B}" srcOrd="0" destOrd="0" parTransId="{B971BB55-8711-471E-ACD9-B93CA058CB2E}" sibTransId="{6F7780E6-D5B8-481D-B227-9553F890979A}"/>
    <dgm:cxn modelId="{E90A4134-0E32-4A5C-B32F-7EA765A63628}" type="presParOf" srcId="{7D7E927E-BAC2-41BC-AEEA-AD5CF99258BC}" destId="{E3C33817-026C-45F3-907C-2AF82E3B9BFB}" srcOrd="0" destOrd="0" presId="urn:microsoft.com/office/officeart/2005/8/layout/vList6"/>
    <dgm:cxn modelId="{B6D2841D-424A-4DDF-8A12-126A1EC56303}" type="presParOf" srcId="{E3C33817-026C-45F3-907C-2AF82E3B9BFB}" destId="{20F3B3F5-7C59-4AEC-BBAD-EA9342A09F64}" srcOrd="0" destOrd="0" presId="urn:microsoft.com/office/officeart/2005/8/layout/vList6"/>
    <dgm:cxn modelId="{7041CE65-16E8-4FEA-BF49-AA4FCC15A2BD}" type="presParOf" srcId="{E3C33817-026C-45F3-907C-2AF82E3B9BFB}" destId="{43503043-4A62-4B3B-9F58-1582D5CA7C4C}" srcOrd="1" destOrd="0" presId="urn:microsoft.com/office/officeart/2005/8/layout/vList6"/>
    <dgm:cxn modelId="{6EB2C5A1-BF4D-4559-BFA2-AEDB06779002}" type="presParOf" srcId="{7D7E927E-BAC2-41BC-AEEA-AD5CF99258BC}" destId="{71CA0AD2-FD7B-4265-B3C4-D75BADC05016}" srcOrd="1" destOrd="0" presId="urn:microsoft.com/office/officeart/2005/8/layout/vList6"/>
    <dgm:cxn modelId="{14D040CD-DA79-423A-9B56-A571BDDAA83F}" type="presParOf" srcId="{7D7E927E-BAC2-41BC-AEEA-AD5CF99258BC}" destId="{F995C3B8-280B-4487-9199-E9EE68B4BBE6}" srcOrd="2" destOrd="0" presId="urn:microsoft.com/office/officeart/2005/8/layout/vList6"/>
    <dgm:cxn modelId="{18DEAAF1-F9E7-41E3-B58C-0FCB544352FF}" type="presParOf" srcId="{F995C3B8-280B-4487-9199-E9EE68B4BBE6}" destId="{DC4DB3F7-58BA-4041-945F-A8F491B9831D}" srcOrd="0" destOrd="0" presId="urn:microsoft.com/office/officeart/2005/8/layout/vList6"/>
    <dgm:cxn modelId="{519C8B1E-ECCD-4AE9-B74C-191BCA3020BC}" type="presParOf" srcId="{F995C3B8-280B-4487-9199-E9EE68B4BBE6}" destId="{AE7CE179-A369-4696-A1CF-85168E59F774}" srcOrd="1" destOrd="0" presId="urn:microsoft.com/office/officeart/2005/8/layout/vList6"/>
  </dgm:cxnLst>
  <dgm:bg/>
  <dgm:whole/>
  <dgm:extLst>
    <a:ext uri="http://schemas.microsoft.com/office/drawing/2008/diagram">
      <dsp:dataModelExt xmlns:dsp="http://schemas.microsoft.com/office/drawing/2008/diagram" relId="rId16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E21B88FE-26FE-43E2-A0BB-1EE5A14C3DE9}" type="doc">
      <dgm:prSet loTypeId="urn:microsoft.com/office/officeart/2005/8/layout/default" loCatId="list" qsTypeId="urn:microsoft.com/office/officeart/2005/8/quickstyle/simple1" qsCatId="simple" csTypeId="urn:microsoft.com/office/officeart/2005/8/colors/colorful3" csCatId="colorful" phldr="1"/>
      <dgm:spPr/>
      <dgm:t>
        <a:bodyPr/>
        <a:lstStyle/>
        <a:p>
          <a:endParaRPr lang="es-CO"/>
        </a:p>
      </dgm:t>
    </dgm:pt>
    <dgm:pt modelId="{23DBC5D7-4583-4DEC-B66A-B340F03E6E21}">
      <dgm:prSet phldrT="[Texto]" custT="1"/>
      <dgm:spPr/>
      <dgm:t>
        <a:bodyPr/>
        <a:lstStyle/>
        <a:p>
          <a:pPr>
            <a:buFont typeface="+mj-lt"/>
            <a:buAutoNum type="arabicPeriod"/>
          </a:pPr>
          <a:r>
            <a:rPr lang="es-CO" sz="3200" dirty="0">
              <a:latin typeface="Avenir Next LT Pro Light" panose="020B0304020202020204" pitchFamily="34" charset="0"/>
            </a:rPr>
            <a:t>Permite a los consejos territoriales de paz promover, la inclusión, la redistribución equitativa y los derechos de todas las personas.</a:t>
          </a:r>
        </a:p>
      </dgm:t>
    </dgm:pt>
    <dgm:pt modelId="{4BF41CAB-0D15-442A-8EBF-66ABDC661F56}" type="parTrans" cxnId="{7D3EFC36-590C-4C82-A56B-D90E779B2878}">
      <dgm:prSet/>
      <dgm:spPr/>
      <dgm:t>
        <a:bodyPr/>
        <a:lstStyle/>
        <a:p>
          <a:endParaRPr lang="es-CO" sz="3200">
            <a:latin typeface="Avenir Next LT Pro Light" panose="020B0304020202020204" pitchFamily="34" charset="0"/>
          </a:endParaRPr>
        </a:p>
      </dgm:t>
    </dgm:pt>
    <dgm:pt modelId="{00ED5D1C-990E-47D0-8ED7-2FFCED802238}" type="sibTrans" cxnId="{7D3EFC36-590C-4C82-A56B-D90E779B2878}">
      <dgm:prSet/>
      <dgm:spPr/>
      <dgm:t>
        <a:bodyPr/>
        <a:lstStyle/>
        <a:p>
          <a:endParaRPr lang="es-CO" sz="3200">
            <a:latin typeface="Avenir Next LT Pro Light" panose="020B0304020202020204" pitchFamily="34" charset="0"/>
          </a:endParaRPr>
        </a:p>
      </dgm:t>
    </dgm:pt>
    <dgm:pt modelId="{54B548E4-D7C6-4B47-A37C-9D15B8AF8441}">
      <dgm:prSet phldrT="[Texto]" custT="1"/>
      <dgm:spPr/>
      <dgm:t>
        <a:bodyPr/>
        <a:lstStyle/>
        <a:p>
          <a:pPr>
            <a:buFont typeface="+mj-lt"/>
            <a:buAutoNum type="arabicPeriod"/>
          </a:pPr>
          <a:r>
            <a:rPr lang="es-CO" sz="3200" dirty="0">
              <a:latin typeface="Avenir Next LT Pro Light" panose="020B0304020202020204" pitchFamily="34" charset="0"/>
            </a:rPr>
            <a:t>Porque lo convierte en una estrategia de </a:t>
          </a:r>
          <a:r>
            <a:rPr lang="es-CO" sz="3200" b="1" dirty="0">
              <a:latin typeface="Avenir Next LT Pro Light" panose="020B0304020202020204" pitchFamily="34" charset="0"/>
            </a:rPr>
            <a:t>promoción de la equidad y justicia social a nivel territorial.</a:t>
          </a:r>
        </a:p>
      </dgm:t>
    </dgm:pt>
    <dgm:pt modelId="{34B14A48-5F96-476B-91DD-A1208ADF5BE3}" type="parTrans" cxnId="{1DB0797D-DDEF-4B1F-B72A-D4EB1C5261C1}">
      <dgm:prSet/>
      <dgm:spPr/>
      <dgm:t>
        <a:bodyPr/>
        <a:lstStyle/>
        <a:p>
          <a:endParaRPr lang="es-CO" sz="3200">
            <a:latin typeface="Avenir Next LT Pro Light" panose="020B0304020202020204" pitchFamily="34" charset="0"/>
          </a:endParaRPr>
        </a:p>
      </dgm:t>
    </dgm:pt>
    <dgm:pt modelId="{E95D58ED-344A-405D-AE94-A718BCC85711}" type="sibTrans" cxnId="{1DB0797D-DDEF-4B1F-B72A-D4EB1C5261C1}">
      <dgm:prSet/>
      <dgm:spPr/>
      <dgm:t>
        <a:bodyPr/>
        <a:lstStyle/>
        <a:p>
          <a:endParaRPr lang="es-CO" sz="3200">
            <a:latin typeface="Avenir Next LT Pro Light" panose="020B0304020202020204" pitchFamily="34" charset="0"/>
          </a:endParaRPr>
        </a:p>
      </dgm:t>
    </dgm:pt>
    <dgm:pt modelId="{CF694101-CF30-46C8-B9C9-010ED997E346}">
      <dgm:prSet phldrT="[Texto]" custT="1"/>
      <dgm:spPr/>
      <dgm:t>
        <a:bodyPr/>
        <a:lstStyle/>
        <a:p>
          <a:pPr>
            <a:buFont typeface="+mj-lt"/>
            <a:buAutoNum type="arabicPeriod"/>
          </a:pPr>
          <a:r>
            <a:rPr lang="es-CO" sz="3000" dirty="0">
              <a:latin typeface="Avenir Next LT Pro Light" panose="020B0304020202020204" pitchFamily="34" charset="0"/>
            </a:rPr>
            <a:t>En una forma de asegurarse que las víctimas del conflicto, que han sufrido desproporcionadamente, reciban</a:t>
          </a:r>
          <a:r>
            <a:rPr lang="es-CO" sz="3000" b="1" dirty="0">
              <a:latin typeface="Avenir Next LT Pro Light" panose="020B0304020202020204" pitchFamily="34" charset="0"/>
            </a:rPr>
            <a:t> la atención y reparación adecuadas dentro de las acciones de los consejos territoriales.</a:t>
          </a:r>
        </a:p>
      </dgm:t>
    </dgm:pt>
    <dgm:pt modelId="{12487361-E5BA-43E3-9180-E2CA200D845E}" type="parTrans" cxnId="{D280348F-CA75-44EA-BCE3-E8C13C4CA39A}">
      <dgm:prSet/>
      <dgm:spPr/>
      <dgm:t>
        <a:bodyPr/>
        <a:lstStyle/>
        <a:p>
          <a:endParaRPr lang="es-CO" sz="3200">
            <a:latin typeface="Avenir Next LT Pro Light" panose="020B0304020202020204" pitchFamily="34" charset="0"/>
          </a:endParaRPr>
        </a:p>
      </dgm:t>
    </dgm:pt>
    <dgm:pt modelId="{C894F048-FE01-4A14-80DC-0426C37F9D8B}" type="sibTrans" cxnId="{D280348F-CA75-44EA-BCE3-E8C13C4CA39A}">
      <dgm:prSet/>
      <dgm:spPr/>
      <dgm:t>
        <a:bodyPr/>
        <a:lstStyle/>
        <a:p>
          <a:endParaRPr lang="es-CO" sz="3200">
            <a:latin typeface="Avenir Next LT Pro Light" panose="020B0304020202020204" pitchFamily="34" charset="0"/>
          </a:endParaRPr>
        </a:p>
      </dgm:t>
    </dgm:pt>
    <dgm:pt modelId="{DC5E1F44-B888-4628-A590-33841665086A}">
      <dgm:prSet phldrT="[Texto]" custT="1"/>
      <dgm:spPr/>
      <dgm:t>
        <a:bodyPr/>
        <a:lstStyle/>
        <a:p>
          <a:pPr>
            <a:buFont typeface="+mj-lt"/>
            <a:buAutoNum type="arabicPeriod"/>
          </a:pPr>
          <a:r>
            <a:rPr lang="es-CO" sz="3200" b="1" dirty="0">
              <a:latin typeface="Avenir Next LT Pro Light" panose="020B0304020202020204" pitchFamily="34" charset="0"/>
            </a:rPr>
            <a:t>Constituye una acción de construcción de paz. </a:t>
          </a:r>
        </a:p>
      </dgm:t>
    </dgm:pt>
    <dgm:pt modelId="{3B86ED1D-7208-4975-9803-9F257CD98546}" type="parTrans" cxnId="{2E74E7C3-B227-4AC3-98F0-D9F41F5ED5FD}">
      <dgm:prSet/>
      <dgm:spPr/>
      <dgm:t>
        <a:bodyPr/>
        <a:lstStyle/>
        <a:p>
          <a:endParaRPr lang="es-CO" sz="3200">
            <a:latin typeface="Avenir Next LT Pro Light" panose="020B0304020202020204" pitchFamily="34" charset="0"/>
          </a:endParaRPr>
        </a:p>
      </dgm:t>
    </dgm:pt>
    <dgm:pt modelId="{B2B8BF7D-4FF6-4EEB-B265-DE10E47403A3}" type="sibTrans" cxnId="{2E74E7C3-B227-4AC3-98F0-D9F41F5ED5FD}">
      <dgm:prSet/>
      <dgm:spPr/>
      <dgm:t>
        <a:bodyPr/>
        <a:lstStyle/>
        <a:p>
          <a:endParaRPr lang="es-CO" sz="3200">
            <a:latin typeface="Avenir Next LT Pro Light" panose="020B0304020202020204" pitchFamily="34" charset="0"/>
          </a:endParaRPr>
        </a:p>
      </dgm:t>
    </dgm:pt>
    <dgm:pt modelId="{1D5412C6-08DB-4A19-8622-840048657DDB}" type="pres">
      <dgm:prSet presAssocID="{E21B88FE-26FE-43E2-A0BB-1EE5A14C3DE9}" presName="diagram" presStyleCnt="0">
        <dgm:presLayoutVars>
          <dgm:dir/>
          <dgm:resizeHandles val="exact"/>
        </dgm:presLayoutVars>
      </dgm:prSet>
      <dgm:spPr/>
    </dgm:pt>
    <dgm:pt modelId="{BB2203A2-6526-4EEB-8046-3010564DA13D}" type="pres">
      <dgm:prSet presAssocID="{23DBC5D7-4583-4DEC-B66A-B340F03E6E21}" presName="node" presStyleLbl="node1" presStyleIdx="0" presStyleCnt="4" custLinFactNeighborX="3389" custLinFactNeighborY="-8362">
        <dgm:presLayoutVars>
          <dgm:bulletEnabled val="1"/>
        </dgm:presLayoutVars>
      </dgm:prSet>
      <dgm:spPr/>
    </dgm:pt>
    <dgm:pt modelId="{0432A5B0-7CB8-4E40-8D05-CCEFDBEA558E}" type="pres">
      <dgm:prSet presAssocID="{00ED5D1C-990E-47D0-8ED7-2FFCED802238}" presName="sibTrans" presStyleCnt="0"/>
      <dgm:spPr/>
    </dgm:pt>
    <dgm:pt modelId="{1C41F33A-0720-42A7-922C-DE71301F6F83}" type="pres">
      <dgm:prSet presAssocID="{54B548E4-D7C6-4B47-A37C-9D15B8AF8441}" presName="node" presStyleLbl="node1" presStyleIdx="1" presStyleCnt="4" custLinFactNeighborX="508" custLinFactNeighborY="-47249">
        <dgm:presLayoutVars>
          <dgm:bulletEnabled val="1"/>
        </dgm:presLayoutVars>
      </dgm:prSet>
      <dgm:spPr/>
    </dgm:pt>
    <dgm:pt modelId="{632C26E3-DDED-4935-8EB3-C65482DD37FF}" type="pres">
      <dgm:prSet presAssocID="{E95D58ED-344A-405D-AE94-A718BCC85711}" presName="sibTrans" presStyleCnt="0"/>
      <dgm:spPr/>
    </dgm:pt>
    <dgm:pt modelId="{7704E239-CA81-4950-9124-DF0C22B8991F}" type="pres">
      <dgm:prSet presAssocID="{CF694101-CF30-46C8-B9C9-010ED997E346}" presName="node" presStyleLbl="node1" presStyleIdx="2" presStyleCnt="4" custLinFactNeighborX="3156" custLinFactNeighborY="-4865">
        <dgm:presLayoutVars>
          <dgm:bulletEnabled val="1"/>
        </dgm:presLayoutVars>
      </dgm:prSet>
      <dgm:spPr/>
    </dgm:pt>
    <dgm:pt modelId="{DC99376B-0239-47F7-8EAB-773A2C957582}" type="pres">
      <dgm:prSet presAssocID="{C894F048-FE01-4A14-80DC-0426C37F9D8B}" presName="sibTrans" presStyleCnt="0"/>
      <dgm:spPr/>
    </dgm:pt>
    <dgm:pt modelId="{DFA81048-5A28-4AB4-A4B4-B09021B2A496}" type="pres">
      <dgm:prSet presAssocID="{DC5E1F44-B888-4628-A590-33841665086A}" presName="node" presStyleLbl="node1" presStyleIdx="3" presStyleCnt="4" custLinFactNeighborX="-173" custLinFactNeighborY="-5774">
        <dgm:presLayoutVars>
          <dgm:bulletEnabled val="1"/>
        </dgm:presLayoutVars>
      </dgm:prSet>
      <dgm:spPr/>
    </dgm:pt>
  </dgm:ptLst>
  <dgm:cxnLst>
    <dgm:cxn modelId="{5E37A61C-8DA8-4F03-8ADB-913EBDB4E425}" type="presOf" srcId="{DC5E1F44-B888-4628-A590-33841665086A}" destId="{DFA81048-5A28-4AB4-A4B4-B09021B2A496}" srcOrd="0" destOrd="0" presId="urn:microsoft.com/office/officeart/2005/8/layout/default"/>
    <dgm:cxn modelId="{7D3EFC36-590C-4C82-A56B-D90E779B2878}" srcId="{E21B88FE-26FE-43E2-A0BB-1EE5A14C3DE9}" destId="{23DBC5D7-4583-4DEC-B66A-B340F03E6E21}" srcOrd="0" destOrd="0" parTransId="{4BF41CAB-0D15-442A-8EBF-66ABDC661F56}" sibTransId="{00ED5D1C-990E-47D0-8ED7-2FFCED802238}"/>
    <dgm:cxn modelId="{1DB0797D-DDEF-4B1F-B72A-D4EB1C5261C1}" srcId="{E21B88FE-26FE-43E2-A0BB-1EE5A14C3DE9}" destId="{54B548E4-D7C6-4B47-A37C-9D15B8AF8441}" srcOrd="1" destOrd="0" parTransId="{34B14A48-5F96-476B-91DD-A1208ADF5BE3}" sibTransId="{E95D58ED-344A-405D-AE94-A718BCC85711}"/>
    <dgm:cxn modelId="{7293938A-030C-4AC7-9C23-A6602ABD38A4}" type="presOf" srcId="{E21B88FE-26FE-43E2-A0BB-1EE5A14C3DE9}" destId="{1D5412C6-08DB-4A19-8622-840048657DDB}" srcOrd="0" destOrd="0" presId="urn:microsoft.com/office/officeart/2005/8/layout/default"/>
    <dgm:cxn modelId="{D280348F-CA75-44EA-BCE3-E8C13C4CA39A}" srcId="{E21B88FE-26FE-43E2-A0BB-1EE5A14C3DE9}" destId="{CF694101-CF30-46C8-B9C9-010ED997E346}" srcOrd="2" destOrd="0" parTransId="{12487361-E5BA-43E3-9180-E2CA200D845E}" sibTransId="{C894F048-FE01-4A14-80DC-0426C37F9D8B}"/>
    <dgm:cxn modelId="{CC86C39B-D543-4B3B-ADA5-0ECE4E9D7FFF}" type="presOf" srcId="{23DBC5D7-4583-4DEC-B66A-B340F03E6E21}" destId="{BB2203A2-6526-4EEB-8046-3010564DA13D}" srcOrd="0" destOrd="0" presId="urn:microsoft.com/office/officeart/2005/8/layout/default"/>
    <dgm:cxn modelId="{190F829E-0EFF-49CF-AE8F-007DB5AF6C19}" type="presOf" srcId="{54B548E4-D7C6-4B47-A37C-9D15B8AF8441}" destId="{1C41F33A-0720-42A7-922C-DE71301F6F83}" srcOrd="0" destOrd="0" presId="urn:microsoft.com/office/officeart/2005/8/layout/default"/>
    <dgm:cxn modelId="{9CB75BA5-BF4C-4F27-A90A-D060E6D51C79}" type="presOf" srcId="{CF694101-CF30-46C8-B9C9-010ED997E346}" destId="{7704E239-CA81-4950-9124-DF0C22B8991F}" srcOrd="0" destOrd="0" presId="urn:microsoft.com/office/officeart/2005/8/layout/default"/>
    <dgm:cxn modelId="{2E74E7C3-B227-4AC3-98F0-D9F41F5ED5FD}" srcId="{E21B88FE-26FE-43E2-A0BB-1EE5A14C3DE9}" destId="{DC5E1F44-B888-4628-A590-33841665086A}" srcOrd="3" destOrd="0" parTransId="{3B86ED1D-7208-4975-9803-9F257CD98546}" sibTransId="{B2B8BF7D-4FF6-4EEB-B265-DE10E47403A3}"/>
    <dgm:cxn modelId="{04331BCD-CE8B-41DB-AE54-8276F553A6F3}" type="presParOf" srcId="{1D5412C6-08DB-4A19-8622-840048657DDB}" destId="{BB2203A2-6526-4EEB-8046-3010564DA13D}" srcOrd="0" destOrd="0" presId="urn:microsoft.com/office/officeart/2005/8/layout/default"/>
    <dgm:cxn modelId="{76B1D879-2EEB-4172-AF27-E0213C539ED1}" type="presParOf" srcId="{1D5412C6-08DB-4A19-8622-840048657DDB}" destId="{0432A5B0-7CB8-4E40-8D05-CCEFDBEA558E}" srcOrd="1" destOrd="0" presId="urn:microsoft.com/office/officeart/2005/8/layout/default"/>
    <dgm:cxn modelId="{D9B67BD7-F735-4CE0-80E5-3C10DAD47A1E}" type="presParOf" srcId="{1D5412C6-08DB-4A19-8622-840048657DDB}" destId="{1C41F33A-0720-42A7-922C-DE71301F6F83}" srcOrd="2" destOrd="0" presId="urn:microsoft.com/office/officeart/2005/8/layout/default"/>
    <dgm:cxn modelId="{DFD514EB-1DAA-4308-ABEE-E6396FC8EDC3}" type="presParOf" srcId="{1D5412C6-08DB-4A19-8622-840048657DDB}" destId="{632C26E3-DDED-4935-8EB3-C65482DD37FF}" srcOrd="3" destOrd="0" presId="urn:microsoft.com/office/officeart/2005/8/layout/default"/>
    <dgm:cxn modelId="{9D587D30-BB56-4632-8FB7-488D773CDC4C}" type="presParOf" srcId="{1D5412C6-08DB-4A19-8622-840048657DDB}" destId="{7704E239-CA81-4950-9124-DF0C22B8991F}" srcOrd="4" destOrd="0" presId="urn:microsoft.com/office/officeart/2005/8/layout/default"/>
    <dgm:cxn modelId="{A36458F9-4C33-480E-81B8-42FE7F057BBE}" type="presParOf" srcId="{1D5412C6-08DB-4A19-8622-840048657DDB}" destId="{DC99376B-0239-47F7-8EAB-773A2C957582}" srcOrd="5" destOrd="0" presId="urn:microsoft.com/office/officeart/2005/8/layout/default"/>
    <dgm:cxn modelId="{F8941E73-B93C-40B0-894F-7E374C50A2FD}" type="presParOf" srcId="{1D5412C6-08DB-4A19-8622-840048657DDB}" destId="{DFA81048-5A28-4AB4-A4B4-B09021B2A496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11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9C1E8292-437B-4CBA-9F90-4FEB87119C22}" type="doc">
      <dgm:prSet loTypeId="urn:microsoft.com/office/officeart/2008/layout/PictureStrips" loCatId="list" qsTypeId="urn:microsoft.com/office/officeart/2005/8/quickstyle/simple1" qsCatId="simple" csTypeId="urn:microsoft.com/office/officeart/2005/8/colors/colorful5" csCatId="colorful" phldr="1"/>
      <dgm:spPr/>
      <dgm:t>
        <a:bodyPr/>
        <a:lstStyle/>
        <a:p>
          <a:endParaRPr lang="es-CO"/>
        </a:p>
      </dgm:t>
    </dgm:pt>
    <dgm:pt modelId="{330D6CF9-7ED0-48A2-B728-9C698BFD643D}">
      <dgm:prSet phldrT="[Texto]"/>
      <dgm:spPr/>
      <dgm:t>
        <a:bodyPr/>
        <a:lstStyle/>
        <a:p>
          <a:r>
            <a:rPr lang="es-ES">
              <a:latin typeface="Avenir Next LT Pro Light" panose="020B0304020202020204" pitchFamily="34" charset="0"/>
              <a:ea typeface="Avenir"/>
              <a:cs typeface="Avenir"/>
            </a:rPr>
            <a:t>I</a:t>
          </a:r>
          <a:r>
            <a:rPr lang="es-ES">
              <a:effectLst/>
              <a:latin typeface="Avenir Next LT Pro Light" panose="020B0304020202020204" pitchFamily="34" charset="0"/>
              <a:ea typeface="Avenir"/>
              <a:cs typeface="Avenir"/>
            </a:rPr>
            <a:t>ncorporó el enfoque de género y étnico como uno de sus </a:t>
          </a:r>
          <a:r>
            <a:rPr lang="es-ES" b="1">
              <a:effectLst/>
              <a:latin typeface="Avenir Next LT Pro Light" panose="020B0304020202020204" pitchFamily="34" charset="0"/>
              <a:ea typeface="Avenir"/>
              <a:cs typeface="Avenir"/>
            </a:rPr>
            <a:t>principios transversales</a:t>
          </a:r>
          <a:endParaRPr lang="es-CO" dirty="0"/>
        </a:p>
      </dgm:t>
    </dgm:pt>
    <dgm:pt modelId="{190A7E3B-D67D-4C2F-B3B6-B4AFE0970360}" type="parTrans" cxnId="{A6E7073F-8CA8-48FC-ACDC-D354AB33EEE3}">
      <dgm:prSet/>
      <dgm:spPr/>
      <dgm:t>
        <a:bodyPr/>
        <a:lstStyle/>
        <a:p>
          <a:endParaRPr lang="es-CO"/>
        </a:p>
      </dgm:t>
    </dgm:pt>
    <dgm:pt modelId="{83E166C7-30F8-4619-A1F2-F49A92EC660F}" type="sibTrans" cxnId="{A6E7073F-8CA8-48FC-ACDC-D354AB33EEE3}">
      <dgm:prSet/>
      <dgm:spPr/>
      <dgm:t>
        <a:bodyPr/>
        <a:lstStyle/>
        <a:p>
          <a:endParaRPr lang="es-CO"/>
        </a:p>
      </dgm:t>
    </dgm:pt>
    <dgm:pt modelId="{2DE734F1-B0A0-4C33-A97E-11AA5F3BFAC6}">
      <dgm:prSet phldrT="[Texto]"/>
      <dgm:spPr/>
      <dgm:t>
        <a:bodyPr/>
        <a:lstStyle/>
        <a:p>
          <a:r>
            <a:rPr lang="es-ES" b="0" dirty="0">
              <a:effectLst/>
              <a:latin typeface="Avenir Next LT Pro Light" panose="020B0304020202020204" pitchFamily="34" charset="0"/>
              <a:ea typeface="Avenir"/>
              <a:cs typeface="Avenir"/>
            </a:rPr>
            <a:t>Sign</a:t>
          </a:r>
          <a:r>
            <a:rPr lang="es-ES" dirty="0">
              <a:effectLst/>
              <a:latin typeface="Avenir Next LT Pro Light" panose="020B0304020202020204" pitchFamily="34" charset="0"/>
              <a:ea typeface="Avenir"/>
              <a:cs typeface="Avenir"/>
            </a:rPr>
            <a:t>ificó el </a:t>
          </a:r>
          <a:r>
            <a:rPr lang="es-ES" b="1" dirty="0">
              <a:effectLst/>
              <a:latin typeface="Avenir Next LT Pro Light" panose="020B0304020202020204" pitchFamily="34" charset="0"/>
              <a:ea typeface="Avenir"/>
              <a:cs typeface="Avenir"/>
            </a:rPr>
            <a:t>reconocimiento y abordaje las desigualdades y necesidades específicas de género y de los pueblos étnicos</a:t>
          </a:r>
          <a:r>
            <a:rPr lang="es-ES" dirty="0">
              <a:effectLst/>
              <a:latin typeface="Avenir Next LT Pro Light" panose="020B0304020202020204" pitchFamily="34" charset="0"/>
              <a:ea typeface="Avenir"/>
              <a:cs typeface="Avenir"/>
            </a:rPr>
            <a:t> en el contexto del conflicto y la construcción de paz</a:t>
          </a:r>
          <a:endParaRPr lang="es-CO" dirty="0"/>
        </a:p>
      </dgm:t>
    </dgm:pt>
    <dgm:pt modelId="{9F7DD3D9-72F3-4B71-AB88-A3E9FDC50447}" type="parTrans" cxnId="{6DC60149-A58E-4013-87C4-09A5DAD087E9}">
      <dgm:prSet/>
      <dgm:spPr/>
      <dgm:t>
        <a:bodyPr/>
        <a:lstStyle/>
        <a:p>
          <a:endParaRPr lang="es-CO"/>
        </a:p>
      </dgm:t>
    </dgm:pt>
    <dgm:pt modelId="{1CE3C96A-6889-49E2-89F4-0DDD9F38B39C}" type="sibTrans" cxnId="{6DC60149-A58E-4013-87C4-09A5DAD087E9}">
      <dgm:prSet/>
      <dgm:spPr/>
      <dgm:t>
        <a:bodyPr/>
        <a:lstStyle/>
        <a:p>
          <a:endParaRPr lang="es-CO"/>
        </a:p>
      </dgm:t>
    </dgm:pt>
    <dgm:pt modelId="{948D2465-3105-41C0-8DA0-E2C7A0E270BF}">
      <dgm:prSet phldrT="[Texto]"/>
      <dgm:spPr/>
      <dgm:t>
        <a:bodyPr/>
        <a:lstStyle/>
        <a:p>
          <a:r>
            <a:rPr lang="es-ES" b="1" dirty="0">
              <a:effectLst/>
              <a:latin typeface="Avenir Next LT Pro Light" panose="020B0304020202020204" pitchFamily="34" charset="0"/>
              <a:ea typeface="Avenir"/>
              <a:cs typeface="Avenir"/>
            </a:rPr>
            <a:t>Implica un reconocimiento de igualdad y derechos constitucionales entre cada ciudadano sin importar sus características biológicas o étnicas</a:t>
          </a:r>
          <a:r>
            <a:rPr lang="es-ES" dirty="0">
              <a:effectLst/>
              <a:latin typeface="Avenir Next LT Pro Light" panose="020B0304020202020204" pitchFamily="34" charset="0"/>
              <a:ea typeface="Avenir"/>
              <a:cs typeface="Avenir"/>
            </a:rPr>
            <a:t>, </a:t>
          </a:r>
          <a:endParaRPr lang="es-CO" dirty="0"/>
        </a:p>
      </dgm:t>
    </dgm:pt>
    <dgm:pt modelId="{5302CABF-C364-4707-ACAA-B259D046EB62}" type="parTrans" cxnId="{8AAD5791-B399-4A77-8785-2CB8C8A65457}">
      <dgm:prSet/>
      <dgm:spPr/>
      <dgm:t>
        <a:bodyPr/>
        <a:lstStyle/>
        <a:p>
          <a:endParaRPr lang="es-CO"/>
        </a:p>
      </dgm:t>
    </dgm:pt>
    <dgm:pt modelId="{19E94132-2334-447F-95B1-7A7039B3F157}" type="sibTrans" cxnId="{8AAD5791-B399-4A77-8785-2CB8C8A65457}">
      <dgm:prSet/>
      <dgm:spPr/>
      <dgm:t>
        <a:bodyPr/>
        <a:lstStyle/>
        <a:p>
          <a:endParaRPr lang="es-CO"/>
        </a:p>
      </dgm:t>
    </dgm:pt>
    <dgm:pt modelId="{0D86EA17-FC8B-4847-ACF1-CF842E142230}" type="pres">
      <dgm:prSet presAssocID="{9C1E8292-437B-4CBA-9F90-4FEB87119C22}" presName="Name0" presStyleCnt="0">
        <dgm:presLayoutVars>
          <dgm:dir/>
          <dgm:resizeHandles val="exact"/>
        </dgm:presLayoutVars>
      </dgm:prSet>
      <dgm:spPr/>
    </dgm:pt>
    <dgm:pt modelId="{2CEC3499-6C86-4F62-A944-9BCC0EC74DB7}" type="pres">
      <dgm:prSet presAssocID="{330D6CF9-7ED0-48A2-B728-9C698BFD643D}" presName="composite" presStyleCnt="0"/>
      <dgm:spPr/>
    </dgm:pt>
    <dgm:pt modelId="{9A8971DF-B458-448D-A38C-F5F29F7D0086}" type="pres">
      <dgm:prSet presAssocID="{330D6CF9-7ED0-48A2-B728-9C698BFD643D}" presName="rect1" presStyleLbl="trAlignAcc1" presStyleIdx="0" presStyleCnt="3" custScaleX="112818">
        <dgm:presLayoutVars>
          <dgm:bulletEnabled val="1"/>
        </dgm:presLayoutVars>
      </dgm:prSet>
      <dgm:spPr/>
    </dgm:pt>
    <dgm:pt modelId="{487A99BC-EC49-4799-98CC-1E9D7AE82306}" type="pres">
      <dgm:prSet presAssocID="{330D6CF9-7ED0-48A2-B728-9C698BFD643D}" presName="rect2" presStyleLbl="fgImgPlace1" presStyleIdx="0" presStyleCnt="3" custLinFactNeighborX="-34671" custLinFactNeighborY="3082"/>
      <dgm:spPr/>
    </dgm:pt>
    <dgm:pt modelId="{25860B6B-1804-4084-AD5D-16E7DAE29C94}" type="pres">
      <dgm:prSet presAssocID="{83E166C7-30F8-4619-A1F2-F49A92EC660F}" presName="sibTrans" presStyleCnt="0"/>
      <dgm:spPr/>
    </dgm:pt>
    <dgm:pt modelId="{BAE03467-4B69-439C-B55C-D86F0A318B8A}" type="pres">
      <dgm:prSet presAssocID="{2DE734F1-B0A0-4C33-A97E-11AA5F3BFAC6}" presName="composite" presStyleCnt="0"/>
      <dgm:spPr/>
    </dgm:pt>
    <dgm:pt modelId="{E22CA774-5DCE-4D35-A257-0213F6C7D1C7}" type="pres">
      <dgm:prSet presAssocID="{2DE734F1-B0A0-4C33-A97E-11AA5F3BFAC6}" presName="rect1" presStyleLbl="trAlignAcc1" presStyleIdx="1" presStyleCnt="3" custScaleX="109048">
        <dgm:presLayoutVars>
          <dgm:bulletEnabled val="1"/>
        </dgm:presLayoutVars>
      </dgm:prSet>
      <dgm:spPr/>
    </dgm:pt>
    <dgm:pt modelId="{5CA27910-9807-46F0-813D-B324EE1E487D}" type="pres">
      <dgm:prSet presAssocID="{2DE734F1-B0A0-4C33-A97E-11AA5F3BFAC6}" presName="rect2" presStyleLbl="fgImgPlace1" presStyleIdx="1" presStyleCnt="3" custLinFactNeighborX="-34671" custLinFactNeighborY="3082"/>
      <dgm:spPr/>
    </dgm:pt>
    <dgm:pt modelId="{AD51E7E7-188C-44AF-861B-0F4C0022E14E}" type="pres">
      <dgm:prSet presAssocID="{1CE3C96A-6889-49E2-89F4-0DDD9F38B39C}" presName="sibTrans" presStyleCnt="0"/>
      <dgm:spPr/>
    </dgm:pt>
    <dgm:pt modelId="{C7FC1B51-199E-4392-88DE-32BD61E76357}" type="pres">
      <dgm:prSet presAssocID="{948D2465-3105-41C0-8DA0-E2C7A0E270BF}" presName="composite" presStyleCnt="0"/>
      <dgm:spPr/>
    </dgm:pt>
    <dgm:pt modelId="{6CCE75EA-D329-4799-8D9D-37DE9820490E}" type="pres">
      <dgm:prSet presAssocID="{948D2465-3105-41C0-8DA0-E2C7A0E270BF}" presName="rect1" presStyleLbl="trAlignAcc1" presStyleIdx="2" presStyleCnt="3" custScaleX="109048">
        <dgm:presLayoutVars>
          <dgm:bulletEnabled val="1"/>
        </dgm:presLayoutVars>
      </dgm:prSet>
      <dgm:spPr/>
    </dgm:pt>
    <dgm:pt modelId="{466D414B-FB7B-4147-82C5-9EA01CCBD7A6}" type="pres">
      <dgm:prSet presAssocID="{948D2465-3105-41C0-8DA0-E2C7A0E270BF}" presName="rect2" presStyleLbl="fgImgPlace1" presStyleIdx="2" presStyleCnt="3" custLinFactNeighborX="-34671" custLinFactNeighborY="3082"/>
      <dgm:spPr/>
    </dgm:pt>
  </dgm:ptLst>
  <dgm:cxnLst>
    <dgm:cxn modelId="{353B741F-E842-418A-B42B-4E949B4FBCED}" type="presOf" srcId="{948D2465-3105-41C0-8DA0-E2C7A0E270BF}" destId="{6CCE75EA-D329-4799-8D9D-37DE9820490E}" srcOrd="0" destOrd="0" presId="urn:microsoft.com/office/officeart/2008/layout/PictureStrips"/>
    <dgm:cxn modelId="{3119F131-D777-4A37-82A7-3AE55E6CA88E}" type="presOf" srcId="{9C1E8292-437B-4CBA-9F90-4FEB87119C22}" destId="{0D86EA17-FC8B-4847-ACF1-CF842E142230}" srcOrd="0" destOrd="0" presId="urn:microsoft.com/office/officeart/2008/layout/PictureStrips"/>
    <dgm:cxn modelId="{A6E7073F-8CA8-48FC-ACDC-D354AB33EEE3}" srcId="{9C1E8292-437B-4CBA-9F90-4FEB87119C22}" destId="{330D6CF9-7ED0-48A2-B728-9C698BFD643D}" srcOrd="0" destOrd="0" parTransId="{190A7E3B-D67D-4C2F-B3B6-B4AFE0970360}" sibTransId="{83E166C7-30F8-4619-A1F2-F49A92EC660F}"/>
    <dgm:cxn modelId="{6DC60149-A58E-4013-87C4-09A5DAD087E9}" srcId="{9C1E8292-437B-4CBA-9F90-4FEB87119C22}" destId="{2DE734F1-B0A0-4C33-A97E-11AA5F3BFAC6}" srcOrd="1" destOrd="0" parTransId="{9F7DD3D9-72F3-4B71-AB88-A3E9FDC50447}" sibTransId="{1CE3C96A-6889-49E2-89F4-0DDD9F38B39C}"/>
    <dgm:cxn modelId="{8AAD5791-B399-4A77-8785-2CB8C8A65457}" srcId="{9C1E8292-437B-4CBA-9F90-4FEB87119C22}" destId="{948D2465-3105-41C0-8DA0-E2C7A0E270BF}" srcOrd="2" destOrd="0" parTransId="{5302CABF-C364-4707-ACAA-B259D046EB62}" sibTransId="{19E94132-2334-447F-95B1-7A7039B3F157}"/>
    <dgm:cxn modelId="{ABADF7AB-F910-4BBA-B2CC-2D74C8D901A7}" type="presOf" srcId="{330D6CF9-7ED0-48A2-B728-9C698BFD643D}" destId="{9A8971DF-B458-448D-A38C-F5F29F7D0086}" srcOrd="0" destOrd="0" presId="urn:microsoft.com/office/officeart/2008/layout/PictureStrips"/>
    <dgm:cxn modelId="{360B9BE8-5664-431C-83C3-8EF44CE1457C}" type="presOf" srcId="{2DE734F1-B0A0-4C33-A97E-11AA5F3BFAC6}" destId="{E22CA774-5DCE-4D35-A257-0213F6C7D1C7}" srcOrd="0" destOrd="0" presId="urn:microsoft.com/office/officeart/2008/layout/PictureStrips"/>
    <dgm:cxn modelId="{590F40D6-B8F9-4E52-8FFB-2DE12DF26EDF}" type="presParOf" srcId="{0D86EA17-FC8B-4847-ACF1-CF842E142230}" destId="{2CEC3499-6C86-4F62-A944-9BCC0EC74DB7}" srcOrd="0" destOrd="0" presId="urn:microsoft.com/office/officeart/2008/layout/PictureStrips"/>
    <dgm:cxn modelId="{55888767-2127-432D-87D3-013F4333F4B6}" type="presParOf" srcId="{2CEC3499-6C86-4F62-A944-9BCC0EC74DB7}" destId="{9A8971DF-B458-448D-A38C-F5F29F7D0086}" srcOrd="0" destOrd="0" presId="urn:microsoft.com/office/officeart/2008/layout/PictureStrips"/>
    <dgm:cxn modelId="{BE606D8A-21B8-4E1F-902C-C203A94A3D57}" type="presParOf" srcId="{2CEC3499-6C86-4F62-A944-9BCC0EC74DB7}" destId="{487A99BC-EC49-4799-98CC-1E9D7AE82306}" srcOrd="1" destOrd="0" presId="urn:microsoft.com/office/officeart/2008/layout/PictureStrips"/>
    <dgm:cxn modelId="{DCAEF6AD-672F-4FA5-B65F-37395E3E5A8F}" type="presParOf" srcId="{0D86EA17-FC8B-4847-ACF1-CF842E142230}" destId="{25860B6B-1804-4084-AD5D-16E7DAE29C94}" srcOrd="1" destOrd="0" presId="urn:microsoft.com/office/officeart/2008/layout/PictureStrips"/>
    <dgm:cxn modelId="{4BA8A731-4F23-4FC3-ABC8-85716F84F796}" type="presParOf" srcId="{0D86EA17-FC8B-4847-ACF1-CF842E142230}" destId="{BAE03467-4B69-439C-B55C-D86F0A318B8A}" srcOrd="2" destOrd="0" presId="urn:microsoft.com/office/officeart/2008/layout/PictureStrips"/>
    <dgm:cxn modelId="{679E1C0C-9696-441F-883A-04C525243A6E}" type="presParOf" srcId="{BAE03467-4B69-439C-B55C-D86F0A318B8A}" destId="{E22CA774-5DCE-4D35-A257-0213F6C7D1C7}" srcOrd="0" destOrd="0" presId="urn:microsoft.com/office/officeart/2008/layout/PictureStrips"/>
    <dgm:cxn modelId="{486A71AB-05E9-4C87-83DA-7CEF5E1BBE90}" type="presParOf" srcId="{BAE03467-4B69-439C-B55C-D86F0A318B8A}" destId="{5CA27910-9807-46F0-813D-B324EE1E487D}" srcOrd="1" destOrd="0" presId="urn:microsoft.com/office/officeart/2008/layout/PictureStrips"/>
    <dgm:cxn modelId="{42BF05FC-4B5A-4016-8151-5648D97E7EFD}" type="presParOf" srcId="{0D86EA17-FC8B-4847-ACF1-CF842E142230}" destId="{AD51E7E7-188C-44AF-861B-0F4C0022E14E}" srcOrd="3" destOrd="0" presId="urn:microsoft.com/office/officeart/2008/layout/PictureStrips"/>
    <dgm:cxn modelId="{3FD18BE7-4644-441E-8DE9-90338261957C}" type="presParOf" srcId="{0D86EA17-FC8B-4847-ACF1-CF842E142230}" destId="{C7FC1B51-199E-4392-88DE-32BD61E76357}" srcOrd="4" destOrd="0" presId="urn:microsoft.com/office/officeart/2008/layout/PictureStrips"/>
    <dgm:cxn modelId="{EC7A5028-D187-4D4D-AFF5-FCB6EEAEE293}" type="presParOf" srcId="{C7FC1B51-199E-4392-88DE-32BD61E76357}" destId="{6CCE75EA-D329-4799-8D9D-37DE9820490E}" srcOrd="0" destOrd="0" presId="urn:microsoft.com/office/officeart/2008/layout/PictureStrips"/>
    <dgm:cxn modelId="{47AF6186-13AF-4A6B-BF0A-D43381C03DA6}" type="presParOf" srcId="{C7FC1B51-199E-4392-88DE-32BD61E76357}" destId="{466D414B-FB7B-4147-82C5-9EA01CCBD7A6}" srcOrd="1" destOrd="0" presId="urn:microsoft.com/office/officeart/2008/layout/PictureStrips"/>
  </dgm:cxnLst>
  <dgm:bg/>
  <dgm:whole/>
  <dgm:extLst>
    <a:ext uri="http://schemas.microsoft.com/office/drawing/2008/diagram">
      <dsp:dataModelExt xmlns:dsp="http://schemas.microsoft.com/office/drawing/2008/diagram" relId="rId11" minVer="http://schemas.openxmlformats.org/drawingml/2006/diagram"/>
    </a:ext>
  </dgm:extLst>
</dgm:dataModel>
</file>

<file path=ppt/diagrams/data9.xml><?xml version="1.0" encoding="utf-8"?>
<dgm:dataModel xmlns:dgm="http://schemas.openxmlformats.org/drawingml/2006/diagram" xmlns:a="http://schemas.openxmlformats.org/drawingml/2006/main">
  <dgm:ptLst>
    <dgm:pt modelId="{4480AEFA-0297-4BC1-9357-7AAD75C8A713}" type="doc">
      <dgm:prSet loTypeId="urn:microsoft.com/office/officeart/2005/8/layout/hList1" loCatId="list" qsTypeId="urn:microsoft.com/office/officeart/2005/8/quickstyle/simple1" qsCatId="simple" csTypeId="urn:microsoft.com/office/officeart/2005/8/colors/colorful3" csCatId="colorful" phldr="1"/>
      <dgm:spPr/>
      <dgm:t>
        <a:bodyPr/>
        <a:lstStyle/>
        <a:p>
          <a:endParaRPr lang="es-CO"/>
        </a:p>
      </dgm:t>
    </dgm:pt>
    <dgm:pt modelId="{6F88422E-84E3-4689-B3F0-63B688DF18AE}">
      <dgm:prSet phldrT="[Texto]"/>
      <dgm:spPr/>
      <dgm:t>
        <a:bodyPr/>
        <a:lstStyle/>
        <a:p>
          <a:r>
            <a:rPr lang="es-CO" b="1" dirty="0">
              <a:latin typeface="Avenir Next LT Pro Light" panose="020B0304020202020204" pitchFamily="34" charset="0"/>
            </a:rPr>
            <a:t>Reconocimiento de las Afectaciones Diferenciadas</a:t>
          </a:r>
          <a:endParaRPr lang="es-CO" dirty="0">
            <a:latin typeface="Avenir Next LT Pro Light" panose="020B0304020202020204" pitchFamily="34" charset="0"/>
          </a:endParaRPr>
        </a:p>
      </dgm:t>
    </dgm:pt>
    <dgm:pt modelId="{6D8284AD-084B-4236-BB7B-24DEBB838DE6}" type="parTrans" cxnId="{27D85593-BE8E-42C7-8023-7E9DA5E99705}">
      <dgm:prSet/>
      <dgm:spPr/>
      <dgm:t>
        <a:bodyPr/>
        <a:lstStyle/>
        <a:p>
          <a:endParaRPr lang="es-CO">
            <a:latin typeface="Avenir Next LT Pro Light" panose="020B0304020202020204" pitchFamily="34" charset="0"/>
          </a:endParaRPr>
        </a:p>
      </dgm:t>
    </dgm:pt>
    <dgm:pt modelId="{A4170096-CC61-4511-A814-94F17A96CCAE}" type="sibTrans" cxnId="{27D85593-BE8E-42C7-8023-7E9DA5E99705}">
      <dgm:prSet/>
      <dgm:spPr/>
      <dgm:t>
        <a:bodyPr/>
        <a:lstStyle/>
        <a:p>
          <a:endParaRPr lang="es-CO">
            <a:latin typeface="Avenir Next LT Pro Light" panose="020B0304020202020204" pitchFamily="34" charset="0"/>
          </a:endParaRPr>
        </a:p>
      </dgm:t>
    </dgm:pt>
    <dgm:pt modelId="{8226204F-FB3E-4267-A6A6-BEA87041F3B3}">
      <dgm:prSet phldrT="[Texto]"/>
      <dgm:spPr/>
      <dgm:t>
        <a:bodyPr/>
        <a:lstStyle/>
        <a:p>
          <a:r>
            <a:rPr lang="es-CO" dirty="0">
              <a:latin typeface="Avenir Next LT Pro Light" panose="020B0304020202020204" pitchFamily="34" charset="0"/>
            </a:rPr>
            <a:t>Reconoce que el conflicto armado ha afectado de manera distinta a mujeres, niñas, y personas con diversas identidades de género, a menudo sufriendo formas específicas de violencia, incluyendo la violencia sexual.</a:t>
          </a:r>
        </a:p>
      </dgm:t>
    </dgm:pt>
    <dgm:pt modelId="{3A26D943-82A6-4749-B5F5-A63463AE0343}" type="parTrans" cxnId="{05B717B6-6ADB-4FBE-9546-C0375265D6E2}">
      <dgm:prSet/>
      <dgm:spPr/>
      <dgm:t>
        <a:bodyPr/>
        <a:lstStyle/>
        <a:p>
          <a:endParaRPr lang="es-CO">
            <a:latin typeface="Avenir Next LT Pro Light" panose="020B0304020202020204" pitchFamily="34" charset="0"/>
          </a:endParaRPr>
        </a:p>
      </dgm:t>
    </dgm:pt>
    <dgm:pt modelId="{F252A95E-5445-4A35-9304-BDA7A14C343D}" type="sibTrans" cxnId="{05B717B6-6ADB-4FBE-9546-C0375265D6E2}">
      <dgm:prSet/>
      <dgm:spPr/>
      <dgm:t>
        <a:bodyPr/>
        <a:lstStyle/>
        <a:p>
          <a:endParaRPr lang="es-CO">
            <a:latin typeface="Avenir Next LT Pro Light" panose="020B0304020202020204" pitchFamily="34" charset="0"/>
          </a:endParaRPr>
        </a:p>
      </dgm:t>
    </dgm:pt>
    <dgm:pt modelId="{42EE3CB2-C68F-4A22-A37D-CA7C2C30A66A}">
      <dgm:prSet phldrT="[Texto]"/>
      <dgm:spPr/>
      <dgm:t>
        <a:bodyPr/>
        <a:lstStyle/>
        <a:p>
          <a:r>
            <a:rPr lang="es-CO" b="1" dirty="0">
              <a:latin typeface="Avenir Next LT Pro Light" panose="020B0304020202020204" pitchFamily="34" charset="0"/>
            </a:rPr>
            <a:t>Participación y Representación</a:t>
          </a:r>
          <a:endParaRPr lang="es-CO" dirty="0">
            <a:latin typeface="Avenir Next LT Pro Light" panose="020B0304020202020204" pitchFamily="34" charset="0"/>
          </a:endParaRPr>
        </a:p>
      </dgm:t>
    </dgm:pt>
    <dgm:pt modelId="{BB635FF9-D3FC-4A18-9D0F-5F6527380D8C}" type="parTrans" cxnId="{07F241B8-7065-4D5C-B53B-7FDCC00CC9D0}">
      <dgm:prSet/>
      <dgm:spPr/>
      <dgm:t>
        <a:bodyPr/>
        <a:lstStyle/>
        <a:p>
          <a:endParaRPr lang="es-CO">
            <a:latin typeface="Avenir Next LT Pro Light" panose="020B0304020202020204" pitchFamily="34" charset="0"/>
          </a:endParaRPr>
        </a:p>
      </dgm:t>
    </dgm:pt>
    <dgm:pt modelId="{2B1B4620-4BB0-4E66-9E5F-AE07CB050925}" type="sibTrans" cxnId="{07F241B8-7065-4D5C-B53B-7FDCC00CC9D0}">
      <dgm:prSet/>
      <dgm:spPr/>
      <dgm:t>
        <a:bodyPr/>
        <a:lstStyle/>
        <a:p>
          <a:endParaRPr lang="es-CO">
            <a:latin typeface="Avenir Next LT Pro Light" panose="020B0304020202020204" pitchFamily="34" charset="0"/>
          </a:endParaRPr>
        </a:p>
      </dgm:t>
    </dgm:pt>
    <dgm:pt modelId="{339EE340-3E70-4417-92D5-ED3521DA7841}">
      <dgm:prSet phldrT="[Texto]"/>
      <dgm:spPr/>
      <dgm:t>
        <a:bodyPr/>
        <a:lstStyle/>
        <a:p>
          <a:r>
            <a:rPr lang="es-CO" dirty="0">
              <a:latin typeface="Avenir Next LT Pro Light" panose="020B0304020202020204" pitchFamily="34" charset="0"/>
            </a:rPr>
            <a:t>Promueve la participación activa de las mujeres y personas LGBTI en todos los niveles de implementación del acuerdo, incluyendo en los procesos de toma de decisiones, la reparación y la reconstrucción del tejido social.</a:t>
          </a:r>
        </a:p>
      </dgm:t>
    </dgm:pt>
    <dgm:pt modelId="{ADAB0DF8-4534-4337-93CF-095D0A914610}" type="parTrans" cxnId="{BBF44606-A9C6-41A1-810D-C7AF875CE966}">
      <dgm:prSet/>
      <dgm:spPr/>
      <dgm:t>
        <a:bodyPr/>
        <a:lstStyle/>
        <a:p>
          <a:endParaRPr lang="es-CO">
            <a:latin typeface="Avenir Next LT Pro Light" panose="020B0304020202020204" pitchFamily="34" charset="0"/>
          </a:endParaRPr>
        </a:p>
      </dgm:t>
    </dgm:pt>
    <dgm:pt modelId="{52C49F26-E899-49E9-963B-7D5DE1B94036}" type="sibTrans" cxnId="{BBF44606-A9C6-41A1-810D-C7AF875CE966}">
      <dgm:prSet/>
      <dgm:spPr/>
      <dgm:t>
        <a:bodyPr/>
        <a:lstStyle/>
        <a:p>
          <a:endParaRPr lang="es-CO">
            <a:latin typeface="Avenir Next LT Pro Light" panose="020B0304020202020204" pitchFamily="34" charset="0"/>
          </a:endParaRPr>
        </a:p>
      </dgm:t>
    </dgm:pt>
    <dgm:pt modelId="{FCAB668F-6498-46C0-9438-F4BB66A08892}">
      <dgm:prSet phldrT="[Texto]"/>
      <dgm:spPr/>
      <dgm:t>
        <a:bodyPr/>
        <a:lstStyle/>
        <a:p>
          <a:r>
            <a:rPr lang="es-CO" b="1" dirty="0">
              <a:latin typeface="Avenir Next LT Pro Light" panose="020B0304020202020204" pitchFamily="34" charset="0"/>
            </a:rPr>
            <a:t>Medidas Específicas para la Igualdad de Género</a:t>
          </a:r>
          <a:endParaRPr lang="es-CO" dirty="0">
            <a:latin typeface="Avenir Next LT Pro Light" panose="020B0304020202020204" pitchFamily="34" charset="0"/>
          </a:endParaRPr>
        </a:p>
      </dgm:t>
    </dgm:pt>
    <dgm:pt modelId="{CF46CCC3-5CA4-4930-B24E-93157E5E1830}" type="parTrans" cxnId="{6382B9C2-DAA7-4445-9ACB-E813E109F429}">
      <dgm:prSet/>
      <dgm:spPr/>
      <dgm:t>
        <a:bodyPr/>
        <a:lstStyle/>
        <a:p>
          <a:endParaRPr lang="es-CO">
            <a:latin typeface="Avenir Next LT Pro Light" panose="020B0304020202020204" pitchFamily="34" charset="0"/>
          </a:endParaRPr>
        </a:p>
      </dgm:t>
    </dgm:pt>
    <dgm:pt modelId="{7AE7AE44-F8F1-4FAE-A881-EF9BF56C9D0C}" type="sibTrans" cxnId="{6382B9C2-DAA7-4445-9ACB-E813E109F429}">
      <dgm:prSet/>
      <dgm:spPr/>
      <dgm:t>
        <a:bodyPr/>
        <a:lstStyle/>
        <a:p>
          <a:endParaRPr lang="es-CO">
            <a:latin typeface="Avenir Next LT Pro Light" panose="020B0304020202020204" pitchFamily="34" charset="0"/>
          </a:endParaRPr>
        </a:p>
      </dgm:t>
    </dgm:pt>
    <dgm:pt modelId="{38D37641-C969-47CC-AA7A-F45B93086F79}">
      <dgm:prSet phldrT="[Texto]"/>
      <dgm:spPr/>
      <dgm:t>
        <a:bodyPr/>
        <a:lstStyle/>
        <a:p>
          <a:r>
            <a:rPr lang="es-CO" dirty="0">
              <a:latin typeface="Avenir Next LT Pro Light" panose="020B0304020202020204" pitchFamily="34" charset="0"/>
            </a:rPr>
            <a:t>Establece acciones concretas para promover la igualdad de género y asegurar que las mujeres se beneficien equitativamente de las medidas de reparación, reincorporación, y desarrollo rural.</a:t>
          </a:r>
        </a:p>
      </dgm:t>
    </dgm:pt>
    <dgm:pt modelId="{5CF05D60-4B6D-42BB-8DD9-4271DB197D58}" type="parTrans" cxnId="{EAFB8FDB-9332-466C-8E14-03E2F53C5452}">
      <dgm:prSet/>
      <dgm:spPr/>
      <dgm:t>
        <a:bodyPr/>
        <a:lstStyle/>
        <a:p>
          <a:endParaRPr lang="es-CO">
            <a:latin typeface="Avenir Next LT Pro Light" panose="020B0304020202020204" pitchFamily="34" charset="0"/>
          </a:endParaRPr>
        </a:p>
      </dgm:t>
    </dgm:pt>
    <dgm:pt modelId="{FC11FAF5-268F-491D-BEBB-4E304C84951D}" type="sibTrans" cxnId="{EAFB8FDB-9332-466C-8E14-03E2F53C5452}">
      <dgm:prSet/>
      <dgm:spPr/>
      <dgm:t>
        <a:bodyPr/>
        <a:lstStyle/>
        <a:p>
          <a:endParaRPr lang="es-CO">
            <a:latin typeface="Avenir Next LT Pro Light" panose="020B0304020202020204" pitchFamily="34" charset="0"/>
          </a:endParaRPr>
        </a:p>
      </dgm:t>
    </dgm:pt>
    <dgm:pt modelId="{2D1E7649-3B80-4534-8675-14C25886ED9C}" type="pres">
      <dgm:prSet presAssocID="{4480AEFA-0297-4BC1-9357-7AAD75C8A713}" presName="Name0" presStyleCnt="0">
        <dgm:presLayoutVars>
          <dgm:dir/>
          <dgm:animLvl val="lvl"/>
          <dgm:resizeHandles val="exact"/>
        </dgm:presLayoutVars>
      </dgm:prSet>
      <dgm:spPr/>
    </dgm:pt>
    <dgm:pt modelId="{1DE82E4C-A0B1-4574-A8AF-515E79A83448}" type="pres">
      <dgm:prSet presAssocID="{6F88422E-84E3-4689-B3F0-63B688DF18AE}" presName="composite" presStyleCnt="0"/>
      <dgm:spPr/>
    </dgm:pt>
    <dgm:pt modelId="{49C468E6-1D32-449D-AC55-D2EB23C21DBF}" type="pres">
      <dgm:prSet presAssocID="{6F88422E-84E3-4689-B3F0-63B688DF18AE}" presName="parTx" presStyleLbl="alignNode1" presStyleIdx="0" presStyleCnt="3">
        <dgm:presLayoutVars>
          <dgm:chMax val="0"/>
          <dgm:chPref val="0"/>
          <dgm:bulletEnabled val="1"/>
        </dgm:presLayoutVars>
      </dgm:prSet>
      <dgm:spPr/>
    </dgm:pt>
    <dgm:pt modelId="{474280D7-C6BD-4FB3-BF01-CD9F1ABB8B5C}" type="pres">
      <dgm:prSet presAssocID="{6F88422E-84E3-4689-B3F0-63B688DF18AE}" presName="desTx" presStyleLbl="alignAccFollowNode1" presStyleIdx="0" presStyleCnt="3">
        <dgm:presLayoutVars>
          <dgm:bulletEnabled val="1"/>
        </dgm:presLayoutVars>
      </dgm:prSet>
      <dgm:spPr/>
    </dgm:pt>
    <dgm:pt modelId="{7FD5EBCE-DA1A-4CA5-B4A0-BE650976FC44}" type="pres">
      <dgm:prSet presAssocID="{A4170096-CC61-4511-A814-94F17A96CCAE}" presName="space" presStyleCnt="0"/>
      <dgm:spPr/>
    </dgm:pt>
    <dgm:pt modelId="{A9DF3181-F736-4EDE-8C5D-A682BCD7C142}" type="pres">
      <dgm:prSet presAssocID="{42EE3CB2-C68F-4A22-A37D-CA7C2C30A66A}" presName="composite" presStyleCnt="0"/>
      <dgm:spPr/>
    </dgm:pt>
    <dgm:pt modelId="{037C8FDD-07FC-4539-AEE3-BD376D2A485E}" type="pres">
      <dgm:prSet presAssocID="{42EE3CB2-C68F-4A22-A37D-CA7C2C30A66A}" presName="parTx" presStyleLbl="alignNode1" presStyleIdx="1" presStyleCnt="3">
        <dgm:presLayoutVars>
          <dgm:chMax val="0"/>
          <dgm:chPref val="0"/>
          <dgm:bulletEnabled val="1"/>
        </dgm:presLayoutVars>
      </dgm:prSet>
      <dgm:spPr/>
    </dgm:pt>
    <dgm:pt modelId="{9DA6D165-9495-4EF9-A29A-B0EA1DC4DA35}" type="pres">
      <dgm:prSet presAssocID="{42EE3CB2-C68F-4A22-A37D-CA7C2C30A66A}" presName="desTx" presStyleLbl="alignAccFollowNode1" presStyleIdx="1" presStyleCnt="3">
        <dgm:presLayoutVars>
          <dgm:bulletEnabled val="1"/>
        </dgm:presLayoutVars>
      </dgm:prSet>
      <dgm:spPr/>
    </dgm:pt>
    <dgm:pt modelId="{F8622712-62CC-4764-8C4F-449C70104303}" type="pres">
      <dgm:prSet presAssocID="{2B1B4620-4BB0-4E66-9E5F-AE07CB050925}" presName="space" presStyleCnt="0"/>
      <dgm:spPr/>
    </dgm:pt>
    <dgm:pt modelId="{1169ED8E-86FB-4102-8FE1-90E599250A04}" type="pres">
      <dgm:prSet presAssocID="{FCAB668F-6498-46C0-9438-F4BB66A08892}" presName="composite" presStyleCnt="0"/>
      <dgm:spPr/>
    </dgm:pt>
    <dgm:pt modelId="{8C5A5E15-5236-4984-A48B-2E07006E9E5B}" type="pres">
      <dgm:prSet presAssocID="{FCAB668F-6498-46C0-9438-F4BB66A08892}" presName="parTx" presStyleLbl="alignNode1" presStyleIdx="2" presStyleCnt="3">
        <dgm:presLayoutVars>
          <dgm:chMax val="0"/>
          <dgm:chPref val="0"/>
          <dgm:bulletEnabled val="1"/>
        </dgm:presLayoutVars>
      </dgm:prSet>
      <dgm:spPr/>
    </dgm:pt>
    <dgm:pt modelId="{B386869C-7347-46D9-A1BF-B254E4E1ACBC}" type="pres">
      <dgm:prSet presAssocID="{FCAB668F-6498-46C0-9438-F4BB66A08892}" presName="desTx" presStyleLbl="alignAccFollowNode1" presStyleIdx="2" presStyleCnt="3">
        <dgm:presLayoutVars>
          <dgm:bulletEnabled val="1"/>
        </dgm:presLayoutVars>
      </dgm:prSet>
      <dgm:spPr/>
    </dgm:pt>
  </dgm:ptLst>
  <dgm:cxnLst>
    <dgm:cxn modelId="{BBF44606-A9C6-41A1-810D-C7AF875CE966}" srcId="{42EE3CB2-C68F-4A22-A37D-CA7C2C30A66A}" destId="{339EE340-3E70-4417-92D5-ED3521DA7841}" srcOrd="0" destOrd="0" parTransId="{ADAB0DF8-4534-4337-93CF-095D0A914610}" sibTransId="{52C49F26-E899-49E9-963B-7D5DE1B94036}"/>
    <dgm:cxn modelId="{535D835F-C4F6-467E-9BA6-BDB792C432E2}" type="presOf" srcId="{8226204F-FB3E-4267-A6A6-BEA87041F3B3}" destId="{474280D7-C6BD-4FB3-BF01-CD9F1ABB8B5C}" srcOrd="0" destOrd="0" presId="urn:microsoft.com/office/officeart/2005/8/layout/hList1"/>
    <dgm:cxn modelId="{33317967-02A8-4299-BFD3-8C0A6C9934BD}" type="presOf" srcId="{38D37641-C969-47CC-AA7A-F45B93086F79}" destId="{B386869C-7347-46D9-A1BF-B254E4E1ACBC}" srcOrd="0" destOrd="0" presId="urn:microsoft.com/office/officeart/2005/8/layout/hList1"/>
    <dgm:cxn modelId="{37123248-4AFE-4730-8D0F-056556CB6826}" type="presOf" srcId="{339EE340-3E70-4417-92D5-ED3521DA7841}" destId="{9DA6D165-9495-4EF9-A29A-B0EA1DC4DA35}" srcOrd="0" destOrd="0" presId="urn:microsoft.com/office/officeart/2005/8/layout/hList1"/>
    <dgm:cxn modelId="{DAE82357-0A78-4C57-A1E9-913B069C4890}" type="presOf" srcId="{42EE3CB2-C68F-4A22-A37D-CA7C2C30A66A}" destId="{037C8FDD-07FC-4539-AEE3-BD376D2A485E}" srcOrd="0" destOrd="0" presId="urn:microsoft.com/office/officeart/2005/8/layout/hList1"/>
    <dgm:cxn modelId="{4A7BD787-44C8-4662-B4E8-D1DEFF99C27B}" type="presOf" srcId="{FCAB668F-6498-46C0-9438-F4BB66A08892}" destId="{8C5A5E15-5236-4984-A48B-2E07006E9E5B}" srcOrd="0" destOrd="0" presId="urn:microsoft.com/office/officeart/2005/8/layout/hList1"/>
    <dgm:cxn modelId="{27D85593-BE8E-42C7-8023-7E9DA5E99705}" srcId="{4480AEFA-0297-4BC1-9357-7AAD75C8A713}" destId="{6F88422E-84E3-4689-B3F0-63B688DF18AE}" srcOrd="0" destOrd="0" parTransId="{6D8284AD-084B-4236-BB7B-24DEBB838DE6}" sibTransId="{A4170096-CC61-4511-A814-94F17A96CCAE}"/>
    <dgm:cxn modelId="{83E40296-B66C-4FBA-80FE-6B5E6D902384}" type="presOf" srcId="{4480AEFA-0297-4BC1-9357-7AAD75C8A713}" destId="{2D1E7649-3B80-4534-8675-14C25886ED9C}" srcOrd="0" destOrd="0" presId="urn:microsoft.com/office/officeart/2005/8/layout/hList1"/>
    <dgm:cxn modelId="{FEC55DB0-3E93-4281-AFD2-39BD3A19D68B}" type="presOf" srcId="{6F88422E-84E3-4689-B3F0-63B688DF18AE}" destId="{49C468E6-1D32-449D-AC55-D2EB23C21DBF}" srcOrd="0" destOrd="0" presId="urn:microsoft.com/office/officeart/2005/8/layout/hList1"/>
    <dgm:cxn modelId="{05B717B6-6ADB-4FBE-9546-C0375265D6E2}" srcId="{6F88422E-84E3-4689-B3F0-63B688DF18AE}" destId="{8226204F-FB3E-4267-A6A6-BEA87041F3B3}" srcOrd="0" destOrd="0" parTransId="{3A26D943-82A6-4749-B5F5-A63463AE0343}" sibTransId="{F252A95E-5445-4A35-9304-BDA7A14C343D}"/>
    <dgm:cxn modelId="{07F241B8-7065-4D5C-B53B-7FDCC00CC9D0}" srcId="{4480AEFA-0297-4BC1-9357-7AAD75C8A713}" destId="{42EE3CB2-C68F-4A22-A37D-CA7C2C30A66A}" srcOrd="1" destOrd="0" parTransId="{BB635FF9-D3FC-4A18-9D0F-5F6527380D8C}" sibTransId="{2B1B4620-4BB0-4E66-9E5F-AE07CB050925}"/>
    <dgm:cxn modelId="{6382B9C2-DAA7-4445-9ACB-E813E109F429}" srcId="{4480AEFA-0297-4BC1-9357-7AAD75C8A713}" destId="{FCAB668F-6498-46C0-9438-F4BB66A08892}" srcOrd="2" destOrd="0" parTransId="{CF46CCC3-5CA4-4930-B24E-93157E5E1830}" sibTransId="{7AE7AE44-F8F1-4FAE-A881-EF9BF56C9D0C}"/>
    <dgm:cxn modelId="{EAFB8FDB-9332-466C-8E14-03E2F53C5452}" srcId="{FCAB668F-6498-46C0-9438-F4BB66A08892}" destId="{38D37641-C969-47CC-AA7A-F45B93086F79}" srcOrd="0" destOrd="0" parTransId="{5CF05D60-4B6D-42BB-8DD9-4271DB197D58}" sibTransId="{FC11FAF5-268F-491D-BEBB-4E304C84951D}"/>
    <dgm:cxn modelId="{13F2E2A0-BBAC-45A0-B471-C87E9B5B395A}" type="presParOf" srcId="{2D1E7649-3B80-4534-8675-14C25886ED9C}" destId="{1DE82E4C-A0B1-4574-A8AF-515E79A83448}" srcOrd="0" destOrd="0" presId="urn:microsoft.com/office/officeart/2005/8/layout/hList1"/>
    <dgm:cxn modelId="{D4459C6A-64B9-42E5-8335-E18B345676B8}" type="presParOf" srcId="{1DE82E4C-A0B1-4574-A8AF-515E79A83448}" destId="{49C468E6-1D32-449D-AC55-D2EB23C21DBF}" srcOrd="0" destOrd="0" presId="urn:microsoft.com/office/officeart/2005/8/layout/hList1"/>
    <dgm:cxn modelId="{8EDB076A-3A3D-4376-BFE7-790FD3292A6B}" type="presParOf" srcId="{1DE82E4C-A0B1-4574-A8AF-515E79A83448}" destId="{474280D7-C6BD-4FB3-BF01-CD9F1ABB8B5C}" srcOrd="1" destOrd="0" presId="urn:microsoft.com/office/officeart/2005/8/layout/hList1"/>
    <dgm:cxn modelId="{B13543B9-1AD5-4FB1-B61D-CFD4FBCEE38E}" type="presParOf" srcId="{2D1E7649-3B80-4534-8675-14C25886ED9C}" destId="{7FD5EBCE-DA1A-4CA5-B4A0-BE650976FC44}" srcOrd="1" destOrd="0" presId="urn:microsoft.com/office/officeart/2005/8/layout/hList1"/>
    <dgm:cxn modelId="{A289C4E7-2B36-4496-AF5F-255E61F6020A}" type="presParOf" srcId="{2D1E7649-3B80-4534-8675-14C25886ED9C}" destId="{A9DF3181-F736-4EDE-8C5D-A682BCD7C142}" srcOrd="2" destOrd="0" presId="urn:microsoft.com/office/officeart/2005/8/layout/hList1"/>
    <dgm:cxn modelId="{C0C9DC1E-6AE9-4720-8C01-DE65ECB80CEB}" type="presParOf" srcId="{A9DF3181-F736-4EDE-8C5D-A682BCD7C142}" destId="{037C8FDD-07FC-4539-AEE3-BD376D2A485E}" srcOrd="0" destOrd="0" presId="urn:microsoft.com/office/officeart/2005/8/layout/hList1"/>
    <dgm:cxn modelId="{4F09BC06-6E0F-4903-BAC2-22ADD32F7E3B}" type="presParOf" srcId="{A9DF3181-F736-4EDE-8C5D-A682BCD7C142}" destId="{9DA6D165-9495-4EF9-A29A-B0EA1DC4DA35}" srcOrd="1" destOrd="0" presId="urn:microsoft.com/office/officeart/2005/8/layout/hList1"/>
    <dgm:cxn modelId="{6A5FD39A-C68E-4B4D-9118-214058DE39EB}" type="presParOf" srcId="{2D1E7649-3B80-4534-8675-14C25886ED9C}" destId="{F8622712-62CC-4764-8C4F-449C70104303}" srcOrd="3" destOrd="0" presId="urn:microsoft.com/office/officeart/2005/8/layout/hList1"/>
    <dgm:cxn modelId="{E07BABF7-930C-4449-80A0-AA7DB026C4C1}" type="presParOf" srcId="{2D1E7649-3B80-4534-8675-14C25886ED9C}" destId="{1169ED8E-86FB-4102-8FE1-90E599250A04}" srcOrd="4" destOrd="0" presId="urn:microsoft.com/office/officeart/2005/8/layout/hList1"/>
    <dgm:cxn modelId="{6D105D57-B2B1-4C1D-8571-78268CB6B1BD}" type="presParOf" srcId="{1169ED8E-86FB-4102-8FE1-90E599250A04}" destId="{8C5A5E15-5236-4984-A48B-2E07006E9E5B}" srcOrd="0" destOrd="0" presId="urn:microsoft.com/office/officeart/2005/8/layout/hList1"/>
    <dgm:cxn modelId="{66883B79-4F79-41BB-8ECD-E93B29A02836}" type="presParOf" srcId="{1169ED8E-86FB-4102-8FE1-90E599250A04}" destId="{B386869C-7347-46D9-A1BF-B254E4E1ACBC}" srcOrd="1" destOrd="0" presId="urn:microsoft.com/office/officeart/2005/8/layout/hList1"/>
  </dgm:cxnLst>
  <dgm:bg/>
  <dgm:whole/>
  <dgm:extLst>
    <a:ext uri="http://schemas.microsoft.com/office/drawing/2008/diagram">
      <dsp:dataModelExt xmlns:dsp="http://schemas.microsoft.com/office/drawing/2008/diagram" relId="rId11" minVer="http://schemas.openxmlformats.org/drawingml/2006/diagram"/>
    </a:ext>
  </dgm:extLst>
</dgm:dataModel>
</file>

<file path=ppt/diagrams/data10.xml><?xml version="1.0" encoding="utf-8"?>
<dgm:dataModel xmlns:dgm="http://schemas.openxmlformats.org/drawingml/2006/diagram" xmlns:a="http://schemas.openxmlformats.org/drawingml/2006/main">
  <dgm:ptLst>
    <dgm:pt modelId="{4480AEFA-0297-4BC1-9357-7AAD75C8A713}" type="doc">
      <dgm:prSet loTypeId="urn:microsoft.com/office/officeart/2005/8/layout/hList1" loCatId="list" qsTypeId="urn:microsoft.com/office/officeart/2005/8/quickstyle/simple1" qsCatId="simple" csTypeId="urn:microsoft.com/office/officeart/2005/8/colors/colorful3" csCatId="colorful" phldr="1"/>
      <dgm:spPr/>
      <dgm:t>
        <a:bodyPr/>
        <a:lstStyle/>
        <a:p>
          <a:endParaRPr lang="es-CO"/>
        </a:p>
      </dgm:t>
    </dgm:pt>
    <dgm:pt modelId="{6F88422E-84E3-4689-B3F0-63B688DF18AE}">
      <dgm:prSet phldrT="[Texto]"/>
      <dgm:spPr/>
      <dgm:t>
        <a:bodyPr/>
        <a:lstStyle/>
        <a:p>
          <a:r>
            <a:rPr lang="es-CO" b="1" dirty="0">
              <a:latin typeface="Avenir Next LT Pro Light" panose="020B0304020202020204" pitchFamily="34" charset="0"/>
            </a:rPr>
            <a:t>Reconocimiento de la Diversidad Étnica</a:t>
          </a:r>
          <a:endParaRPr lang="es-CO" dirty="0">
            <a:latin typeface="Avenir Next LT Pro Light" panose="020B0304020202020204" pitchFamily="34" charset="0"/>
          </a:endParaRPr>
        </a:p>
      </dgm:t>
    </dgm:pt>
    <dgm:pt modelId="{6D8284AD-084B-4236-BB7B-24DEBB838DE6}" type="parTrans" cxnId="{27D85593-BE8E-42C7-8023-7E9DA5E99705}">
      <dgm:prSet/>
      <dgm:spPr/>
      <dgm:t>
        <a:bodyPr/>
        <a:lstStyle/>
        <a:p>
          <a:endParaRPr lang="es-CO">
            <a:latin typeface="Avenir Next LT Pro Light" panose="020B0304020202020204" pitchFamily="34" charset="0"/>
          </a:endParaRPr>
        </a:p>
      </dgm:t>
    </dgm:pt>
    <dgm:pt modelId="{A4170096-CC61-4511-A814-94F17A96CCAE}" type="sibTrans" cxnId="{27D85593-BE8E-42C7-8023-7E9DA5E99705}">
      <dgm:prSet/>
      <dgm:spPr/>
      <dgm:t>
        <a:bodyPr/>
        <a:lstStyle/>
        <a:p>
          <a:endParaRPr lang="es-CO">
            <a:latin typeface="Avenir Next LT Pro Light" panose="020B0304020202020204" pitchFamily="34" charset="0"/>
          </a:endParaRPr>
        </a:p>
      </dgm:t>
    </dgm:pt>
    <dgm:pt modelId="{8226204F-FB3E-4267-A6A6-BEA87041F3B3}">
      <dgm:prSet phldrT="[Texto]"/>
      <dgm:spPr/>
      <dgm:t>
        <a:bodyPr/>
        <a:lstStyle/>
        <a:p>
          <a:r>
            <a:rPr lang="es-CO" dirty="0">
              <a:latin typeface="Avenir Next LT Pro Light" panose="020B0304020202020204" pitchFamily="34" charset="0"/>
            </a:rPr>
            <a:t>Reconoce la diversidad cultural y étnica de Colombia, y la especial vulnerabilidad de los pueblos indígenas y afrodescendientes durante el conflicto.</a:t>
          </a:r>
        </a:p>
      </dgm:t>
    </dgm:pt>
    <dgm:pt modelId="{3A26D943-82A6-4749-B5F5-A63463AE0343}" type="parTrans" cxnId="{05B717B6-6ADB-4FBE-9546-C0375265D6E2}">
      <dgm:prSet/>
      <dgm:spPr/>
      <dgm:t>
        <a:bodyPr/>
        <a:lstStyle/>
        <a:p>
          <a:endParaRPr lang="es-CO">
            <a:latin typeface="Avenir Next LT Pro Light" panose="020B0304020202020204" pitchFamily="34" charset="0"/>
          </a:endParaRPr>
        </a:p>
      </dgm:t>
    </dgm:pt>
    <dgm:pt modelId="{F252A95E-5445-4A35-9304-BDA7A14C343D}" type="sibTrans" cxnId="{05B717B6-6ADB-4FBE-9546-C0375265D6E2}">
      <dgm:prSet/>
      <dgm:spPr/>
      <dgm:t>
        <a:bodyPr/>
        <a:lstStyle/>
        <a:p>
          <a:endParaRPr lang="es-CO">
            <a:latin typeface="Avenir Next LT Pro Light" panose="020B0304020202020204" pitchFamily="34" charset="0"/>
          </a:endParaRPr>
        </a:p>
      </dgm:t>
    </dgm:pt>
    <dgm:pt modelId="{42EE3CB2-C68F-4A22-A37D-CA7C2C30A66A}">
      <dgm:prSet phldrT="[Texto]"/>
      <dgm:spPr/>
      <dgm:t>
        <a:bodyPr/>
        <a:lstStyle/>
        <a:p>
          <a:r>
            <a:rPr lang="es-CO" b="1" dirty="0">
              <a:latin typeface="Avenir Next LT Pro Light" panose="020B0304020202020204" pitchFamily="34" charset="0"/>
            </a:rPr>
            <a:t>Participación de Pueblos Étnicos</a:t>
          </a:r>
          <a:endParaRPr lang="es-CO" dirty="0">
            <a:latin typeface="Avenir Next LT Pro Light" panose="020B0304020202020204" pitchFamily="34" charset="0"/>
          </a:endParaRPr>
        </a:p>
      </dgm:t>
    </dgm:pt>
    <dgm:pt modelId="{BB635FF9-D3FC-4A18-9D0F-5F6527380D8C}" type="parTrans" cxnId="{07F241B8-7065-4D5C-B53B-7FDCC00CC9D0}">
      <dgm:prSet/>
      <dgm:spPr/>
      <dgm:t>
        <a:bodyPr/>
        <a:lstStyle/>
        <a:p>
          <a:endParaRPr lang="es-CO">
            <a:latin typeface="Avenir Next LT Pro Light" panose="020B0304020202020204" pitchFamily="34" charset="0"/>
          </a:endParaRPr>
        </a:p>
      </dgm:t>
    </dgm:pt>
    <dgm:pt modelId="{2B1B4620-4BB0-4E66-9E5F-AE07CB050925}" type="sibTrans" cxnId="{07F241B8-7065-4D5C-B53B-7FDCC00CC9D0}">
      <dgm:prSet/>
      <dgm:spPr/>
      <dgm:t>
        <a:bodyPr/>
        <a:lstStyle/>
        <a:p>
          <a:endParaRPr lang="es-CO">
            <a:latin typeface="Avenir Next LT Pro Light" panose="020B0304020202020204" pitchFamily="34" charset="0"/>
          </a:endParaRPr>
        </a:p>
      </dgm:t>
    </dgm:pt>
    <dgm:pt modelId="{339EE340-3E70-4417-92D5-ED3521DA7841}">
      <dgm:prSet phldrT="[Texto]"/>
      <dgm:spPr/>
      <dgm:t>
        <a:bodyPr/>
        <a:lstStyle/>
        <a:p>
          <a:r>
            <a:rPr lang="es-CO" dirty="0">
              <a:latin typeface="Avenir Next LT Pro Light" panose="020B0304020202020204" pitchFamily="34" charset="0"/>
            </a:rPr>
            <a:t>Garantiza la participación activa de los pueblos indígenas y afrodescendientes en la implementación del acuerdo, respetando sus formas de organización y autoridades tradicionales.</a:t>
          </a:r>
        </a:p>
      </dgm:t>
    </dgm:pt>
    <dgm:pt modelId="{ADAB0DF8-4534-4337-93CF-095D0A914610}" type="parTrans" cxnId="{BBF44606-A9C6-41A1-810D-C7AF875CE966}">
      <dgm:prSet/>
      <dgm:spPr/>
      <dgm:t>
        <a:bodyPr/>
        <a:lstStyle/>
        <a:p>
          <a:endParaRPr lang="es-CO">
            <a:latin typeface="Avenir Next LT Pro Light" panose="020B0304020202020204" pitchFamily="34" charset="0"/>
          </a:endParaRPr>
        </a:p>
      </dgm:t>
    </dgm:pt>
    <dgm:pt modelId="{52C49F26-E899-49E9-963B-7D5DE1B94036}" type="sibTrans" cxnId="{BBF44606-A9C6-41A1-810D-C7AF875CE966}">
      <dgm:prSet/>
      <dgm:spPr/>
      <dgm:t>
        <a:bodyPr/>
        <a:lstStyle/>
        <a:p>
          <a:endParaRPr lang="es-CO">
            <a:latin typeface="Avenir Next LT Pro Light" panose="020B0304020202020204" pitchFamily="34" charset="0"/>
          </a:endParaRPr>
        </a:p>
      </dgm:t>
    </dgm:pt>
    <dgm:pt modelId="{FCAB668F-6498-46C0-9438-F4BB66A08892}">
      <dgm:prSet phldrT="[Texto]"/>
      <dgm:spPr/>
      <dgm:t>
        <a:bodyPr/>
        <a:lstStyle/>
        <a:p>
          <a:r>
            <a:rPr lang="es-CO" b="1" dirty="0">
              <a:latin typeface="Avenir Next LT Pro Light" panose="020B0304020202020204" pitchFamily="34" charset="0"/>
            </a:rPr>
            <a:t>Derechos Colectivos</a:t>
          </a:r>
          <a:endParaRPr lang="es-CO" dirty="0">
            <a:latin typeface="Avenir Next LT Pro Light" panose="020B0304020202020204" pitchFamily="34" charset="0"/>
          </a:endParaRPr>
        </a:p>
      </dgm:t>
    </dgm:pt>
    <dgm:pt modelId="{CF46CCC3-5CA4-4930-B24E-93157E5E1830}" type="parTrans" cxnId="{6382B9C2-DAA7-4445-9ACB-E813E109F429}">
      <dgm:prSet/>
      <dgm:spPr/>
      <dgm:t>
        <a:bodyPr/>
        <a:lstStyle/>
        <a:p>
          <a:endParaRPr lang="es-CO">
            <a:latin typeface="Avenir Next LT Pro Light" panose="020B0304020202020204" pitchFamily="34" charset="0"/>
          </a:endParaRPr>
        </a:p>
      </dgm:t>
    </dgm:pt>
    <dgm:pt modelId="{7AE7AE44-F8F1-4FAE-A881-EF9BF56C9D0C}" type="sibTrans" cxnId="{6382B9C2-DAA7-4445-9ACB-E813E109F429}">
      <dgm:prSet/>
      <dgm:spPr/>
      <dgm:t>
        <a:bodyPr/>
        <a:lstStyle/>
        <a:p>
          <a:endParaRPr lang="es-CO">
            <a:latin typeface="Avenir Next LT Pro Light" panose="020B0304020202020204" pitchFamily="34" charset="0"/>
          </a:endParaRPr>
        </a:p>
      </dgm:t>
    </dgm:pt>
    <dgm:pt modelId="{38D37641-C969-47CC-AA7A-F45B93086F79}">
      <dgm:prSet phldrT="[Texto]"/>
      <dgm:spPr/>
      <dgm:t>
        <a:bodyPr/>
        <a:lstStyle/>
        <a:p>
          <a:r>
            <a:rPr lang="es-CO" dirty="0">
              <a:latin typeface="Avenir Next LT Pro Light" panose="020B0304020202020204" pitchFamily="34" charset="0"/>
            </a:rPr>
            <a:t>Asegura el respeto y la protección de los derechos colectivos de los pueblos étnicos, incluyendo el acceso a la tierra, la autonomía territorial, y la protección de sus recursos naturales y culturales.</a:t>
          </a:r>
        </a:p>
      </dgm:t>
    </dgm:pt>
    <dgm:pt modelId="{5CF05D60-4B6D-42BB-8DD9-4271DB197D58}" type="parTrans" cxnId="{EAFB8FDB-9332-466C-8E14-03E2F53C5452}">
      <dgm:prSet/>
      <dgm:spPr/>
      <dgm:t>
        <a:bodyPr/>
        <a:lstStyle/>
        <a:p>
          <a:endParaRPr lang="es-CO">
            <a:latin typeface="Avenir Next LT Pro Light" panose="020B0304020202020204" pitchFamily="34" charset="0"/>
          </a:endParaRPr>
        </a:p>
      </dgm:t>
    </dgm:pt>
    <dgm:pt modelId="{FC11FAF5-268F-491D-BEBB-4E304C84951D}" type="sibTrans" cxnId="{EAFB8FDB-9332-466C-8E14-03E2F53C5452}">
      <dgm:prSet/>
      <dgm:spPr/>
      <dgm:t>
        <a:bodyPr/>
        <a:lstStyle/>
        <a:p>
          <a:endParaRPr lang="es-CO">
            <a:latin typeface="Avenir Next LT Pro Light" panose="020B0304020202020204" pitchFamily="34" charset="0"/>
          </a:endParaRPr>
        </a:p>
      </dgm:t>
    </dgm:pt>
    <dgm:pt modelId="{2D1E7649-3B80-4534-8675-14C25886ED9C}" type="pres">
      <dgm:prSet presAssocID="{4480AEFA-0297-4BC1-9357-7AAD75C8A713}" presName="Name0" presStyleCnt="0">
        <dgm:presLayoutVars>
          <dgm:dir/>
          <dgm:animLvl val="lvl"/>
          <dgm:resizeHandles val="exact"/>
        </dgm:presLayoutVars>
      </dgm:prSet>
      <dgm:spPr/>
    </dgm:pt>
    <dgm:pt modelId="{1DE82E4C-A0B1-4574-A8AF-515E79A83448}" type="pres">
      <dgm:prSet presAssocID="{6F88422E-84E3-4689-B3F0-63B688DF18AE}" presName="composite" presStyleCnt="0"/>
      <dgm:spPr/>
    </dgm:pt>
    <dgm:pt modelId="{49C468E6-1D32-449D-AC55-D2EB23C21DBF}" type="pres">
      <dgm:prSet presAssocID="{6F88422E-84E3-4689-B3F0-63B688DF18AE}" presName="parTx" presStyleLbl="alignNode1" presStyleIdx="0" presStyleCnt="3">
        <dgm:presLayoutVars>
          <dgm:chMax val="0"/>
          <dgm:chPref val="0"/>
          <dgm:bulletEnabled val="1"/>
        </dgm:presLayoutVars>
      </dgm:prSet>
      <dgm:spPr/>
    </dgm:pt>
    <dgm:pt modelId="{474280D7-C6BD-4FB3-BF01-CD9F1ABB8B5C}" type="pres">
      <dgm:prSet presAssocID="{6F88422E-84E3-4689-B3F0-63B688DF18AE}" presName="desTx" presStyleLbl="alignAccFollowNode1" presStyleIdx="0" presStyleCnt="3">
        <dgm:presLayoutVars>
          <dgm:bulletEnabled val="1"/>
        </dgm:presLayoutVars>
      </dgm:prSet>
      <dgm:spPr/>
    </dgm:pt>
    <dgm:pt modelId="{7FD5EBCE-DA1A-4CA5-B4A0-BE650976FC44}" type="pres">
      <dgm:prSet presAssocID="{A4170096-CC61-4511-A814-94F17A96CCAE}" presName="space" presStyleCnt="0"/>
      <dgm:spPr/>
    </dgm:pt>
    <dgm:pt modelId="{A9DF3181-F736-4EDE-8C5D-A682BCD7C142}" type="pres">
      <dgm:prSet presAssocID="{42EE3CB2-C68F-4A22-A37D-CA7C2C30A66A}" presName="composite" presStyleCnt="0"/>
      <dgm:spPr/>
    </dgm:pt>
    <dgm:pt modelId="{037C8FDD-07FC-4539-AEE3-BD376D2A485E}" type="pres">
      <dgm:prSet presAssocID="{42EE3CB2-C68F-4A22-A37D-CA7C2C30A66A}" presName="parTx" presStyleLbl="alignNode1" presStyleIdx="1" presStyleCnt="3">
        <dgm:presLayoutVars>
          <dgm:chMax val="0"/>
          <dgm:chPref val="0"/>
          <dgm:bulletEnabled val="1"/>
        </dgm:presLayoutVars>
      </dgm:prSet>
      <dgm:spPr/>
    </dgm:pt>
    <dgm:pt modelId="{9DA6D165-9495-4EF9-A29A-B0EA1DC4DA35}" type="pres">
      <dgm:prSet presAssocID="{42EE3CB2-C68F-4A22-A37D-CA7C2C30A66A}" presName="desTx" presStyleLbl="alignAccFollowNode1" presStyleIdx="1" presStyleCnt="3">
        <dgm:presLayoutVars>
          <dgm:bulletEnabled val="1"/>
        </dgm:presLayoutVars>
      </dgm:prSet>
      <dgm:spPr/>
    </dgm:pt>
    <dgm:pt modelId="{F8622712-62CC-4764-8C4F-449C70104303}" type="pres">
      <dgm:prSet presAssocID="{2B1B4620-4BB0-4E66-9E5F-AE07CB050925}" presName="space" presStyleCnt="0"/>
      <dgm:spPr/>
    </dgm:pt>
    <dgm:pt modelId="{1169ED8E-86FB-4102-8FE1-90E599250A04}" type="pres">
      <dgm:prSet presAssocID="{FCAB668F-6498-46C0-9438-F4BB66A08892}" presName="composite" presStyleCnt="0"/>
      <dgm:spPr/>
    </dgm:pt>
    <dgm:pt modelId="{8C5A5E15-5236-4984-A48B-2E07006E9E5B}" type="pres">
      <dgm:prSet presAssocID="{FCAB668F-6498-46C0-9438-F4BB66A08892}" presName="parTx" presStyleLbl="alignNode1" presStyleIdx="2" presStyleCnt="3">
        <dgm:presLayoutVars>
          <dgm:chMax val="0"/>
          <dgm:chPref val="0"/>
          <dgm:bulletEnabled val="1"/>
        </dgm:presLayoutVars>
      </dgm:prSet>
      <dgm:spPr/>
    </dgm:pt>
    <dgm:pt modelId="{B386869C-7347-46D9-A1BF-B254E4E1ACBC}" type="pres">
      <dgm:prSet presAssocID="{FCAB668F-6498-46C0-9438-F4BB66A08892}" presName="desTx" presStyleLbl="alignAccFollowNode1" presStyleIdx="2" presStyleCnt="3">
        <dgm:presLayoutVars>
          <dgm:bulletEnabled val="1"/>
        </dgm:presLayoutVars>
      </dgm:prSet>
      <dgm:spPr/>
    </dgm:pt>
  </dgm:ptLst>
  <dgm:cxnLst>
    <dgm:cxn modelId="{BBF44606-A9C6-41A1-810D-C7AF875CE966}" srcId="{42EE3CB2-C68F-4A22-A37D-CA7C2C30A66A}" destId="{339EE340-3E70-4417-92D5-ED3521DA7841}" srcOrd="0" destOrd="0" parTransId="{ADAB0DF8-4534-4337-93CF-095D0A914610}" sibTransId="{52C49F26-E899-49E9-963B-7D5DE1B94036}"/>
    <dgm:cxn modelId="{535D835F-C4F6-467E-9BA6-BDB792C432E2}" type="presOf" srcId="{8226204F-FB3E-4267-A6A6-BEA87041F3B3}" destId="{474280D7-C6BD-4FB3-BF01-CD9F1ABB8B5C}" srcOrd="0" destOrd="0" presId="urn:microsoft.com/office/officeart/2005/8/layout/hList1"/>
    <dgm:cxn modelId="{33317967-02A8-4299-BFD3-8C0A6C9934BD}" type="presOf" srcId="{38D37641-C969-47CC-AA7A-F45B93086F79}" destId="{B386869C-7347-46D9-A1BF-B254E4E1ACBC}" srcOrd="0" destOrd="0" presId="urn:microsoft.com/office/officeart/2005/8/layout/hList1"/>
    <dgm:cxn modelId="{37123248-4AFE-4730-8D0F-056556CB6826}" type="presOf" srcId="{339EE340-3E70-4417-92D5-ED3521DA7841}" destId="{9DA6D165-9495-4EF9-A29A-B0EA1DC4DA35}" srcOrd="0" destOrd="0" presId="urn:microsoft.com/office/officeart/2005/8/layout/hList1"/>
    <dgm:cxn modelId="{DAE82357-0A78-4C57-A1E9-913B069C4890}" type="presOf" srcId="{42EE3CB2-C68F-4A22-A37D-CA7C2C30A66A}" destId="{037C8FDD-07FC-4539-AEE3-BD376D2A485E}" srcOrd="0" destOrd="0" presId="urn:microsoft.com/office/officeart/2005/8/layout/hList1"/>
    <dgm:cxn modelId="{4A7BD787-44C8-4662-B4E8-D1DEFF99C27B}" type="presOf" srcId="{FCAB668F-6498-46C0-9438-F4BB66A08892}" destId="{8C5A5E15-5236-4984-A48B-2E07006E9E5B}" srcOrd="0" destOrd="0" presId="urn:microsoft.com/office/officeart/2005/8/layout/hList1"/>
    <dgm:cxn modelId="{27D85593-BE8E-42C7-8023-7E9DA5E99705}" srcId="{4480AEFA-0297-4BC1-9357-7AAD75C8A713}" destId="{6F88422E-84E3-4689-B3F0-63B688DF18AE}" srcOrd="0" destOrd="0" parTransId="{6D8284AD-084B-4236-BB7B-24DEBB838DE6}" sibTransId="{A4170096-CC61-4511-A814-94F17A96CCAE}"/>
    <dgm:cxn modelId="{83E40296-B66C-4FBA-80FE-6B5E6D902384}" type="presOf" srcId="{4480AEFA-0297-4BC1-9357-7AAD75C8A713}" destId="{2D1E7649-3B80-4534-8675-14C25886ED9C}" srcOrd="0" destOrd="0" presId="urn:microsoft.com/office/officeart/2005/8/layout/hList1"/>
    <dgm:cxn modelId="{FEC55DB0-3E93-4281-AFD2-39BD3A19D68B}" type="presOf" srcId="{6F88422E-84E3-4689-B3F0-63B688DF18AE}" destId="{49C468E6-1D32-449D-AC55-D2EB23C21DBF}" srcOrd="0" destOrd="0" presId="urn:microsoft.com/office/officeart/2005/8/layout/hList1"/>
    <dgm:cxn modelId="{05B717B6-6ADB-4FBE-9546-C0375265D6E2}" srcId="{6F88422E-84E3-4689-B3F0-63B688DF18AE}" destId="{8226204F-FB3E-4267-A6A6-BEA87041F3B3}" srcOrd="0" destOrd="0" parTransId="{3A26D943-82A6-4749-B5F5-A63463AE0343}" sibTransId="{F252A95E-5445-4A35-9304-BDA7A14C343D}"/>
    <dgm:cxn modelId="{07F241B8-7065-4D5C-B53B-7FDCC00CC9D0}" srcId="{4480AEFA-0297-4BC1-9357-7AAD75C8A713}" destId="{42EE3CB2-C68F-4A22-A37D-CA7C2C30A66A}" srcOrd="1" destOrd="0" parTransId="{BB635FF9-D3FC-4A18-9D0F-5F6527380D8C}" sibTransId="{2B1B4620-4BB0-4E66-9E5F-AE07CB050925}"/>
    <dgm:cxn modelId="{6382B9C2-DAA7-4445-9ACB-E813E109F429}" srcId="{4480AEFA-0297-4BC1-9357-7AAD75C8A713}" destId="{FCAB668F-6498-46C0-9438-F4BB66A08892}" srcOrd="2" destOrd="0" parTransId="{CF46CCC3-5CA4-4930-B24E-93157E5E1830}" sibTransId="{7AE7AE44-F8F1-4FAE-A881-EF9BF56C9D0C}"/>
    <dgm:cxn modelId="{EAFB8FDB-9332-466C-8E14-03E2F53C5452}" srcId="{FCAB668F-6498-46C0-9438-F4BB66A08892}" destId="{38D37641-C969-47CC-AA7A-F45B93086F79}" srcOrd="0" destOrd="0" parTransId="{5CF05D60-4B6D-42BB-8DD9-4271DB197D58}" sibTransId="{FC11FAF5-268F-491D-BEBB-4E304C84951D}"/>
    <dgm:cxn modelId="{13F2E2A0-BBAC-45A0-B471-C87E9B5B395A}" type="presParOf" srcId="{2D1E7649-3B80-4534-8675-14C25886ED9C}" destId="{1DE82E4C-A0B1-4574-A8AF-515E79A83448}" srcOrd="0" destOrd="0" presId="urn:microsoft.com/office/officeart/2005/8/layout/hList1"/>
    <dgm:cxn modelId="{D4459C6A-64B9-42E5-8335-E18B345676B8}" type="presParOf" srcId="{1DE82E4C-A0B1-4574-A8AF-515E79A83448}" destId="{49C468E6-1D32-449D-AC55-D2EB23C21DBF}" srcOrd="0" destOrd="0" presId="urn:microsoft.com/office/officeart/2005/8/layout/hList1"/>
    <dgm:cxn modelId="{8EDB076A-3A3D-4376-BFE7-790FD3292A6B}" type="presParOf" srcId="{1DE82E4C-A0B1-4574-A8AF-515E79A83448}" destId="{474280D7-C6BD-4FB3-BF01-CD9F1ABB8B5C}" srcOrd="1" destOrd="0" presId="urn:microsoft.com/office/officeart/2005/8/layout/hList1"/>
    <dgm:cxn modelId="{B13543B9-1AD5-4FB1-B61D-CFD4FBCEE38E}" type="presParOf" srcId="{2D1E7649-3B80-4534-8675-14C25886ED9C}" destId="{7FD5EBCE-DA1A-4CA5-B4A0-BE650976FC44}" srcOrd="1" destOrd="0" presId="urn:microsoft.com/office/officeart/2005/8/layout/hList1"/>
    <dgm:cxn modelId="{A289C4E7-2B36-4496-AF5F-255E61F6020A}" type="presParOf" srcId="{2D1E7649-3B80-4534-8675-14C25886ED9C}" destId="{A9DF3181-F736-4EDE-8C5D-A682BCD7C142}" srcOrd="2" destOrd="0" presId="urn:microsoft.com/office/officeart/2005/8/layout/hList1"/>
    <dgm:cxn modelId="{C0C9DC1E-6AE9-4720-8C01-DE65ECB80CEB}" type="presParOf" srcId="{A9DF3181-F736-4EDE-8C5D-A682BCD7C142}" destId="{037C8FDD-07FC-4539-AEE3-BD376D2A485E}" srcOrd="0" destOrd="0" presId="urn:microsoft.com/office/officeart/2005/8/layout/hList1"/>
    <dgm:cxn modelId="{4F09BC06-6E0F-4903-BAC2-22ADD32F7E3B}" type="presParOf" srcId="{A9DF3181-F736-4EDE-8C5D-A682BCD7C142}" destId="{9DA6D165-9495-4EF9-A29A-B0EA1DC4DA35}" srcOrd="1" destOrd="0" presId="urn:microsoft.com/office/officeart/2005/8/layout/hList1"/>
    <dgm:cxn modelId="{6A5FD39A-C68E-4B4D-9118-214058DE39EB}" type="presParOf" srcId="{2D1E7649-3B80-4534-8675-14C25886ED9C}" destId="{F8622712-62CC-4764-8C4F-449C70104303}" srcOrd="3" destOrd="0" presId="urn:microsoft.com/office/officeart/2005/8/layout/hList1"/>
    <dgm:cxn modelId="{E07BABF7-930C-4449-80A0-AA7DB026C4C1}" type="presParOf" srcId="{2D1E7649-3B80-4534-8675-14C25886ED9C}" destId="{1169ED8E-86FB-4102-8FE1-90E599250A04}" srcOrd="4" destOrd="0" presId="urn:microsoft.com/office/officeart/2005/8/layout/hList1"/>
    <dgm:cxn modelId="{6D105D57-B2B1-4C1D-8571-78268CB6B1BD}" type="presParOf" srcId="{1169ED8E-86FB-4102-8FE1-90E599250A04}" destId="{8C5A5E15-5236-4984-A48B-2E07006E9E5B}" srcOrd="0" destOrd="0" presId="urn:microsoft.com/office/officeart/2005/8/layout/hList1"/>
    <dgm:cxn modelId="{66883B79-4F79-41BB-8ECD-E93B29A02836}" type="presParOf" srcId="{1169ED8E-86FB-4102-8FE1-90E599250A04}" destId="{B386869C-7347-46D9-A1BF-B254E4E1ACBC}" srcOrd="1" destOrd="0" presId="urn:microsoft.com/office/officeart/2005/8/layout/hList1"/>
  </dgm:cxnLst>
  <dgm:bg/>
  <dgm:whole/>
  <dgm:extLst>
    <a:ext uri="http://schemas.microsoft.com/office/drawing/2008/diagram">
      <dsp:dataModelExt xmlns:dsp="http://schemas.microsoft.com/office/drawing/2008/diagram" relId="rId11" minVer="http://schemas.openxmlformats.org/drawingml/2006/diagram"/>
    </a:ext>
  </dgm:extLst>
</dgm:dataModel>
</file>

<file path=ppt/diagrams/data11.xml><?xml version="1.0" encoding="utf-8"?>
<dgm:dataModel xmlns:dgm="http://schemas.openxmlformats.org/drawingml/2006/diagram" xmlns:a="http://schemas.openxmlformats.org/drawingml/2006/main">
  <dgm:ptLst>
    <dgm:pt modelId="{DA73B194-31A6-47FC-B114-021AEBFB4137}" type="doc">
      <dgm:prSet loTypeId="urn:microsoft.com/office/officeart/2005/8/layout/lProcess1" loCatId="process" qsTypeId="urn:microsoft.com/office/officeart/2005/8/quickstyle/simple1" qsCatId="simple" csTypeId="urn:microsoft.com/office/officeart/2005/8/colors/colorful3" csCatId="colorful" phldr="1"/>
      <dgm:spPr/>
      <dgm:t>
        <a:bodyPr/>
        <a:lstStyle/>
        <a:p>
          <a:endParaRPr lang="es-CO"/>
        </a:p>
      </dgm:t>
    </dgm:pt>
    <dgm:pt modelId="{F0E7D2CB-8FE5-4651-B1EC-CFCF583AD45C}">
      <dgm:prSet phldrT="[Texto]" custT="1"/>
      <dgm:spPr/>
      <dgm:t>
        <a:bodyPr/>
        <a:lstStyle/>
        <a:p>
          <a:pPr>
            <a:buClr>
              <a:srgbClr val="000000"/>
            </a:buClr>
            <a:buSzPts val="3300"/>
            <a:buFont typeface="Arial"/>
            <a:buNone/>
          </a:pPr>
          <a:r>
            <a:rPr lang="es-ES" sz="4000" b="1" i="0" u="none" strike="noStrike" cap="none" dirty="0">
              <a:latin typeface="Avenir Next LT Pro Light" panose="020B0304020202020204" pitchFamily="34" charset="0"/>
              <a:ea typeface="Calibri"/>
              <a:cs typeface="Calibri"/>
              <a:sym typeface="Calibri"/>
            </a:rPr>
            <a:t>Consejo Departamental de Paz de Putumayo</a:t>
          </a:r>
          <a:endParaRPr lang="es-CO" sz="4000" dirty="0"/>
        </a:p>
      </dgm:t>
    </dgm:pt>
    <dgm:pt modelId="{BA36BC54-E999-48FE-8A78-4EC93A1CFC2C}" type="parTrans" cxnId="{F2F9FD5A-5214-40CD-A1B7-ACDEB8FE4F10}">
      <dgm:prSet/>
      <dgm:spPr/>
      <dgm:t>
        <a:bodyPr/>
        <a:lstStyle/>
        <a:p>
          <a:endParaRPr lang="es-CO"/>
        </a:p>
      </dgm:t>
    </dgm:pt>
    <dgm:pt modelId="{1F18378E-B755-43ED-ABB3-FEF8FE8E9E00}" type="sibTrans" cxnId="{F2F9FD5A-5214-40CD-A1B7-ACDEB8FE4F10}">
      <dgm:prSet/>
      <dgm:spPr/>
      <dgm:t>
        <a:bodyPr/>
        <a:lstStyle/>
        <a:p>
          <a:endParaRPr lang="es-CO"/>
        </a:p>
      </dgm:t>
    </dgm:pt>
    <dgm:pt modelId="{06E543B3-4423-47EF-9E41-C4AEFF5928BD}">
      <dgm:prSet phldrT="[Texto]" custT="1"/>
      <dgm:spPr/>
      <dgm:t>
        <a:bodyPr/>
        <a:lstStyle/>
        <a:p>
          <a:pPr>
            <a:buClr>
              <a:schemeClr val="dk1"/>
            </a:buClr>
            <a:buSzPts val="1100"/>
            <a:buFont typeface="Arial"/>
            <a:buNone/>
          </a:pPr>
          <a:r>
            <a:rPr lang="es-ES" sz="3200" b="0" i="0" u="none" strike="noStrike" cap="none">
              <a:latin typeface="Avenir Next LT Pro Light" panose="020B0304020202020204" pitchFamily="34" charset="0"/>
              <a:ea typeface="Avenir"/>
              <a:cs typeface="Avenir"/>
              <a:sym typeface="Avenir"/>
            </a:rPr>
            <a:t>ACTIVIDAD</a:t>
          </a:r>
          <a:endParaRPr lang="es-CO" sz="3200" dirty="0"/>
        </a:p>
      </dgm:t>
    </dgm:pt>
    <dgm:pt modelId="{8C21881A-064D-4C4A-B2D5-ADEDEA6FCEEB}" type="parTrans" cxnId="{122498A2-3A91-47A0-8F28-867EDEEB8AC0}">
      <dgm:prSet/>
      <dgm:spPr/>
      <dgm:t>
        <a:bodyPr/>
        <a:lstStyle/>
        <a:p>
          <a:endParaRPr lang="es-CO"/>
        </a:p>
      </dgm:t>
    </dgm:pt>
    <dgm:pt modelId="{9B705D34-1A3F-4FB9-B1D0-592B0E347B5A}" type="sibTrans" cxnId="{122498A2-3A91-47A0-8F28-867EDEEB8AC0}">
      <dgm:prSet/>
      <dgm:spPr/>
      <dgm:t>
        <a:bodyPr/>
        <a:lstStyle/>
        <a:p>
          <a:endParaRPr lang="es-CO"/>
        </a:p>
      </dgm:t>
    </dgm:pt>
    <dgm:pt modelId="{718559D7-103A-4C3E-B000-2196841D16A8}">
      <dgm:prSet phldrT="[Texto]"/>
      <dgm:spPr/>
      <dgm:t>
        <a:bodyPr/>
        <a:lstStyle/>
        <a:p>
          <a:pPr>
            <a:buClr>
              <a:srgbClr val="000000"/>
            </a:buClr>
            <a:buSzPts val="3300"/>
            <a:buFont typeface="Arial"/>
            <a:buNone/>
          </a:pPr>
          <a:r>
            <a:rPr lang="es-ES" b="0" i="0" u="none" strike="noStrike" cap="none">
              <a:latin typeface="Avenir Next LT Pro Light" panose="020B0304020202020204" pitchFamily="34" charset="0"/>
              <a:ea typeface="Calibri"/>
              <a:cs typeface="Calibri"/>
              <a:sym typeface="Calibri"/>
            </a:rPr>
            <a:t>“Incluir en la estrategia de medios y comunicaciones de cultura de Paz y DDHH un componente orientado al respeto de las identidades y la promoción de la igualdad y la no discriminación - visibilizar y socializar aspectos culturales, LGBTI, Étnicos, frente a iniciativas que se implementen en las comunidades”.</a:t>
          </a:r>
          <a:endParaRPr lang="es-CO" dirty="0"/>
        </a:p>
      </dgm:t>
    </dgm:pt>
    <dgm:pt modelId="{618D539C-9702-45D1-9368-B28BD446C846}" type="parTrans" cxnId="{4A091F61-A0F3-405D-B666-89219D31B2FB}">
      <dgm:prSet/>
      <dgm:spPr/>
      <dgm:t>
        <a:bodyPr/>
        <a:lstStyle/>
        <a:p>
          <a:endParaRPr lang="es-CO"/>
        </a:p>
      </dgm:t>
    </dgm:pt>
    <dgm:pt modelId="{4699E3D3-3E26-412C-B6C6-847AABC5F134}" type="sibTrans" cxnId="{4A091F61-A0F3-405D-B666-89219D31B2FB}">
      <dgm:prSet/>
      <dgm:spPr/>
      <dgm:t>
        <a:bodyPr/>
        <a:lstStyle/>
        <a:p>
          <a:endParaRPr lang="es-CO"/>
        </a:p>
      </dgm:t>
    </dgm:pt>
    <dgm:pt modelId="{880D49C3-56E4-4081-A70E-E51CD89F6E24}">
      <dgm:prSet phldrT="[Texto]" custT="1"/>
      <dgm:spPr/>
      <dgm:t>
        <a:bodyPr/>
        <a:lstStyle/>
        <a:p>
          <a:r>
            <a:rPr lang="es-CO" sz="3600" b="1" i="0" u="none" strike="noStrike" kern="1200" cap="none">
              <a:latin typeface="Avenir Next LT Pro Light" panose="020B0304020202020204" pitchFamily="34" charset="0"/>
              <a:ea typeface="Calibri"/>
              <a:cs typeface="Calibri"/>
            </a:rPr>
            <a:t>Consejo departamental de paz, reconciliación y convivencia de Nariño</a:t>
          </a:r>
          <a:endParaRPr lang="es-CO" sz="3600" b="1" i="0" u="none" strike="noStrike" kern="1200" cap="none" dirty="0">
            <a:latin typeface="Avenir Next LT Pro Light" panose="020B0304020202020204" pitchFamily="34" charset="0"/>
            <a:ea typeface="Calibri"/>
            <a:cs typeface="Calibri"/>
          </a:endParaRPr>
        </a:p>
      </dgm:t>
    </dgm:pt>
    <dgm:pt modelId="{D96669C1-7A2B-45AA-8231-A95DFCE1F1E0}" type="parTrans" cxnId="{E8A73600-893F-4BBF-900E-5D0F8E1AF02A}">
      <dgm:prSet/>
      <dgm:spPr/>
      <dgm:t>
        <a:bodyPr/>
        <a:lstStyle/>
        <a:p>
          <a:endParaRPr lang="es-CO"/>
        </a:p>
      </dgm:t>
    </dgm:pt>
    <dgm:pt modelId="{419E28F2-7526-4685-AFA3-470A51959D1E}" type="sibTrans" cxnId="{E8A73600-893F-4BBF-900E-5D0F8E1AF02A}">
      <dgm:prSet/>
      <dgm:spPr/>
      <dgm:t>
        <a:bodyPr/>
        <a:lstStyle/>
        <a:p>
          <a:endParaRPr lang="es-CO"/>
        </a:p>
      </dgm:t>
    </dgm:pt>
    <dgm:pt modelId="{9F036358-5783-4C60-BF67-6AB94719C323}">
      <dgm:prSet phldrT="[Texto]" custT="1"/>
      <dgm:spPr/>
      <dgm:t>
        <a:bodyPr/>
        <a:lstStyle/>
        <a:p>
          <a:pPr>
            <a:buClr>
              <a:schemeClr val="dk1"/>
            </a:buClr>
            <a:buSzPts val="1100"/>
            <a:buFont typeface="Arial"/>
            <a:buNone/>
          </a:pPr>
          <a:r>
            <a:rPr lang="es-CO" sz="3200" b="0" i="0" u="none" strike="noStrike" cap="none">
              <a:latin typeface="Avenir Next LT Pro Light" panose="020B0304020202020204" pitchFamily="34" charset="0"/>
              <a:ea typeface="Avenir"/>
              <a:cs typeface="Avenir"/>
              <a:sym typeface="Avenir"/>
            </a:rPr>
            <a:t>OBJETIVO</a:t>
          </a:r>
          <a:endParaRPr lang="es-CO" sz="3200" dirty="0"/>
        </a:p>
      </dgm:t>
    </dgm:pt>
    <dgm:pt modelId="{7EFC91D5-C1F6-461C-BDB5-5B91EDB67A2B}" type="parTrans" cxnId="{09B3E8E4-F450-47DC-BE4E-83BE0C53CFF2}">
      <dgm:prSet/>
      <dgm:spPr/>
      <dgm:t>
        <a:bodyPr/>
        <a:lstStyle/>
        <a:p>
          <a:endParaRPr lang="es-CO"/>
        </a:p>
      </dgm:t>
    </dgm:pt>
    <dgm:pt modelId="{EA21702F-A87E-4EA4-AF03-27254F95F164}" type="sibTrans" cxnId="{09B3E8E4-F450-47DC-BE4E-83BE0C53CFF2}">
      <dgm:prSet/>
      <dgm:spPr/>
      <dgm:t>
        <a:bodyPr/>
        <a:lstStyle/>
        <a:p>
          <a:endParaRPr lang="es-CO"/>
        </a:p>
      </dgm:t>
    </dgm:pt>
    <dgm:pt modelId="{FC09E95B-4BF9-47C2-9D5E-B6BF45BD36BF}">
      <dgm:prSet phldrT="[Texto]"/>
      <dgm:spPr/>
      <dgm:t>
        <a:bodyPr/>
        <a:lstStyle/>
        <a:p>
          <a:pPr>
            <a:buClr>
              <a:schemeClr val="dk1"/>
            </a:buClr>
            <a:buSzPts val="1100"/>
            <a:buFont typeface="Arial"/>
            <a:buNone/>
          </a:pPr>
          <a:r>
            <a:rPr lang="es-ES" b="0" i="0" u="none" strike="noStrike" cap="none">
              <a:latin typeface="Avenir Next LT Pro Light" panose="020B0304020202020204" pitchFamily="34" charset="0"/>
              <a:ea typeface="Calibri"/>
              <a:cs typeface="Calibri"/>
              <a:sym typeface="Calibri"/>
            </a:rPr>
            <a:t>Gestionar rutas, mecanismos y procesos, para garantizar la vida</a:t>
          </a:r>
        </a:p>
        <a:p>
          <a:pPr>
            <a:buClr>
              <a:schemeClr val="dk1"/>
            </a:buClr>
            <a:buSzPts val="1100"/>
            <a:buFont typeface="Arial"/>
            <a:buNone/>
          </a:pPr>
          <a:r>
            <a:rPr lang="es-ES" b="0" i="0" u="none" strike="noStrike" cap="none">
              <a:latin typeface="Avenir Next LT Pro Light" panose="020B0304020202020204" pitchFamily="34" charset="0"/>
              <a:ea typeface="Calibri"/>
              <a:cs typeface="Calibri"/>
              <a:sym typeface="Calibri"/>
            </a:rPr>
            <a:t>de líderes, lideresas, dirigentes, representantes y activistas de organizaciones sociales, populares, étnicas, de mujeres, de género, ambientales, comunales, de los sectores LGBTI, defensoras de derechos humanos y excombatientes.”</a:t>
          </a:r>
          <a:endParaRPr lang="es-CO" dirty="0"/>
        </a:p>
      </dgm:t>
    </dgm:pt>
    <dgm:pt modelId="{DB1F53E7-81F4-4843-9D81-73B20A3C54F6}" type="parTrans" cxnId="{F7082A55-BF31-44C8-B881-635DDC0CA23F}">
      <dgm:prSet/>
      <dgm:spPr/>
      <dgm:t>
        <a:bodyPr/>
        <a:lstStyle/>
        <a:p>
          <a:endParaRPr lang="es-CO"/>
        </a:p>
      </dgm:t>
    </dgm:pt>
    <dgm:pt modelId="{B9A1E529-D32F-4724-8945-3089FC132D40}" type="sibTrans" cxnId="{F7082A55-BF31-44C8-B881-635DDC0CA23F}">
      <dgm:prSet/>
      <dgm:spPr/>
      <dgm:t>
        <a:bodyPr/>
        <a:lstStyle/>
        <a:p>
          <a:endParaRPr lang="es-CO"/>
        </a:p>
      </dgm:t>
    </dgm:pt>
    <dgm:pt modelId="{8751511F-B180-4186-9C48-7D13F5137409}" type="pres">
      <dgm:prSet presAssocID="{DA73B194-31A6-47FC-B114-021AEBFB4137}" presName="Name0" presStyleCnt="0">
        <dgm:presLayoutVars>
          <dgm:dir/>
          <dgm:animLvl val="lvl"/>
          <dgm:resizeHandles val="exact"/>
        </dgm:presLayoutVars>
      </dgm:prSet>
      <dgm:spPr/>
    </dgm:pt>
    <dgm:pt modelId="{5F1E4077-74B2-4E0E-BF73-DFA204FC6974}" type="pres">
      <dgm:prSet presAssocID="{F0E7D2CB-8FE5-4651-B1EC-CFCF583AD45C}" presName="vertFlow" presStyleCnt="0"/>
      <dgm:spPr/>
    </dgm:pt>
    <dgm:pt modelId="{627EFDB6-9EB0-4DEB-814C-1A91D57D8C0E}" type="pres">
      <dgm:prSet presAssocID="{F0E7D2CB-8FE5-4651-B1EC-CFCF583AD45C}" presName="header" presStyleLbl="node1" presStyleIdx="0" presStyleCnt="2"/>
      <dgm:spPr/>
    </dgm:pt>
    <dgm:pt modelId="{86BF626C-4833-41BB-B3CE-606520E7D331}" type="pres">
      <dgm:prSet presAssocID="{8C21881A-064D-4C4A-B2D5-ADEDEA6FCEEB}" presName="parTrans" presStyleLbl="sibTrans2D1" presStyleIdx="0" presStyleCnt="4"/>
      <dgm:spPr/>
    </dgm:pt>
    <dgm:pt modelId="{C9CAFCCC-0957-4588-A6DE-E62097478E27}" type="pres">
      <dgm:prSet presAssocID="{06E543B3-4423-47EF-9E41-C4AEFF5928BD}" presName="child" presStyleLbl="alignAccFollowNode1" presStyleIdx="0" presStyleCnt="4">
        <dgm:presLayoutVars>
          <dgm:chMax val="0"/>
          <dgm:bulletEnabled val="1"/>
        </dgm:presLayoutVars>
      </dgm:prSet>
      <dgm:spPr/>
    </dgm:pt>
    <dgm:pt modelId="{9AD3B5BC-3619-4D12-A47D-357993D66894}" type="pres">
      <dgm:prSet presAssocID="{9B705D34-1A3F-4FB9-B1D0-592B0E347B5A}" presName="sibTrans" presStyleLbl="sibTrans2D1" presStyleIdx="1" presStyleCnt="4"/>
      <dgm:spPr/>
    </dgm:pt>
    <dgm:pt modelId="{1AF91756-55F8-40A7-ACF1-858B76CEB153}" type="pres">
      <dgm:prSet presAssocID="{718559D7-103A-4C3E-B000-2196841D16A8}" presName="child" presStyleLbl="alignAccFollowNode1" presStyleIdx="1" presStyleCnt="4" custScaleY="174206">
        <dgm:presLayoutVars>
          <dgm:chMax val="0"/>
          <dgm:bulletEnabled val="1"/>
        </dgm:presLayoutVars>
      </dgm:prSet>
      <dgm:spPr/>
    </dgm:pt>
    <dgm:pt modelId="{223FADCA-0E1A-4764-B5EC-35E485500277}" type="pres">
      <dgm:prSet presAssocID="{F0E7D2CB-8FE5-4651-B1EC-CFCF583AD45C}" presName="hSp" presStyleCnt="0"/>
      <dgm:spPr/>
    </dgm:pt>
    <dgm:pt modelId="{5CC68212-1572-4358-AE11-F23FBAD8D34B}" type="pres">
      <dgm:prSet presAssocID="{880D49C3-56E4-4081-A70E-E51CD89F6E24}" presName="vertFlow" presStyleCnt="0"/>
      <dgm:spPr/>
    </dgm:pt>
    <dgm:pt modelId="{A3663F68-8C1D-4BC0-BFDE-81184C24BDDC}" type="pres">
      <dgm:prSet presAssocID="{880D49C3-56E4-4081-A70E-E51CD89F6E24}" presName="header" presStyleLbl="node1" presStyleIdx="1" presStyleCnt="2"/>
      <dgm:spPr/>
    </dgm:pt>
    <dgm:pt modelId="{22620836-1D0A-4848-9F65-49E762E94632}" type="pres">
      <dgm:prSet presAssocID="{7EFC91D5-C1F6-461C-BDB5-5B91EDB67A2B}" presName="parTrans" presStyleLbl="sibTrans2D1" presStyleIdx="2" presStyleCnt="4"/>
      <dgm:spPr/>
    </dgm:pt>
    <dgm:pt modelId="{AA6F3AA7-437B-4A68-8928-B729B3A11E7F}" type="pres">
      <dgm:prSet presAssocID="{9F036358-5783-4C60-BF67-6AB94719C323}" presName="child" presStyleLbl="alignAccFollowNode1" presStyleIdx="2" presStyleCnt="4">
        <dgm:presLayoutVars>
          <dgm:chMax val="0"/>
          <dgm:bulletEnabled val="1"/>
        </dgm:presLayoutVars>
      </dgm:prSet>
      <dgm:spPr/>
    </dgm:pt>
    <dgm:pt modelId="{6AA0D99E-D39C-40C2-9BFA-5C823C4E598D}" type="pres">
      <dgm:prSet presAssocID="{EA21702F-A87E-4EA4-AF03-27254F95F164}" presName="sibTrans" presStyleLbl="sibTrans2D1" presStyleIdx="3" presStyleCnt="4"/>
      <dgm:spPr/>
    </dgm:pt>
    <dgm:pt modelId="{2007631E-DE83-469D-9B26-21863486597B}" type="pres">
      <dgm:prSet presAssocID="{FC09E95B-4BF9-47C2-9D5E-B6BF45BD36BF}" presName="child" presStyleLbl="alignAccFollowNode1" presStyleIdx="3" presStyleCnt="4" custScaleY="174206">
        <dgm:presLayoutVars>
          <dgm:chMax val="0"/>
          <dgm:bulletEnabled val="1"/>
        </dgm:presLayoutVars>
      </dgm:prSet>
      <dgm:spPr/>
    </dgm:pt>
  </dgm:ptLst>
  <dgm:cxnLst>
    <dgm:cxn modelId="{E8A73600-893F-4BBF-900E-5D0F8E1AF02A}" srcId="{DA73B194-31A6-47FC-B114-021AEBFB4137}" destId="{880D49C3-56E4-4081-A70E-E51CD89F6E24}" srcOrd="1" destOrd="0" parTransId="{D96669C1-7A2B-45AA-8231-A95DFCE1F1E0}" sibTransId="{419E28F2-7526-4685-AFA3-470A51959D1E}"/>
    <dgm:cxn modelId="{E42E8211-8130-4E61-B847-C22ED2536351}" type="presOf" srcId="{718559D7-103A-4C3E-B000-2196841D16A8}" destId="{1AF91756-55F8-40A7-ACF1-858B76CEB153}" srcOrd="0" destOrd="0" presId="urn:microsoft.com/office/officeart/2005/8/layout/lProcess1"/>
    <dgm:cxn modelId="{3565CD17-7302-40F6-B1A1-5F39AF09893C}" type="presOf" srcId="{9F036358-5783-4C60-BF67-6AB94719C323}" destId="{AA6F3AA7-437B-4A68-8928-B729B3A11E7F}" srcOrd="0" destOrd="0" presId="urn:microsoft.com/office/officeart/2005/8/layout/lProcess1"/>
    <dgm:cxn modelId="{C410631F-AC51-49D1-8E84-6EFBFC68BE3A}" type="presOf" srcId="{7EFC91D5-C1F6-461C-BDB5-5B91EDB67A2B}" destId="{22620836-1D0A-4848-9F65-49E762E94632}" srcOrd="0" destOrd="0" presId="urn:microsoft.com/office/officeart/2005/8/layout/lProcess1"/>
    <dgm:cxn modelId="{B6468A28-1686-4F5D-97E9-F28998D4AB8C}" type="presOf" srcId="{9B705D34-1A3F-4FB9-B1D0-592B0E347B5A}" destId="{9AD3B5BC-3619-4D12-A47D-357993D66894}" srcOrd="0" destOrd="0" presId="urn:microsoft.com/office/officeart/2005/8/layout/lProcess1"/>
    <dgm:cxn modelId="{ED623033-1595-4453-A10A-4901FE171B57}" type="presOf" srcId="{8C21881A-064D-4C4A-B2D5-ADEDEA6FCEEB}" destId="{86BF626C-4833-41BB-B3CE-606520E7D331}" srcOrd="0" destOrd="0" presId="urn:microsoft.com/office/officeart/2005/8/layout/lProcess1"/>
    <dgm:cxn modelId="{4A091F61-A0F3-405D-B666-89219D31B2FB}" srcId="{F0E7D2CB-8FE5-4651-B1EC-CFCF583AD45C}" destId="{718559D7-103A-4C3E-B000-2196841D16A8}" srcOrd="1" destOrd="0" parTransId="{618D539C-9702-45D1-9368-B28BD446C846}" sibTransId="{4699E3D3-3E26-412C-B6C6-847AABC5F134}"/>
    <dgm:cxn modelId="{1504164F-F6B9-4B3A-ABAA-4D73E5C85A46}" type="presOf" srcId="{FC09E95B-4BF9-47C2-9D5E-B6BF45BD36BF}" destId="{2007631E-DE83-469D-9B26-21863486597B}" srcOrd="0" destOrd="0" presId="urn:microsoft.com/office/officeart/2005/8/layout/lProcess1"/>
    <dgm:cxn modelId="{807D7852-2D94-49F2-AA48-E607F4446936}" type="presOf" srcId="{880D49C3-56E4-4081-A70E-E51CD89F6E24}" destId="{A3663F68-8C1D-4BC0-BFDE-81184C24BDDC}" srcOrd="0" destOrd="0" presId="urn:microsoft.com/office/officeart/2005/8/layout/lProcess1"/>
    <dgm:cxn modelId="{9A363654-6F31-4AC0-BFC5-140D2C2CA89B}" type="presOf" srcId="{EA21702F-A87E-4EA4-AF03-27254F95F164}" destId="{6AA0D99E-D39C-40C2-9BFA-5C823C4E598D}" srcOrd="0" destOrd="0" presId="urn:microsoft.com/office/officeart/2005/8/layout/lProcess1"/>
    <dgm:cxn modelId="{F7082A55-BF31-44C8-B881-635DDC0CA23F}" srcId="{880D49C3-56E4-4081-A70E-E51CD89F6E24}" destId="{FC09E95B-4BF9-47C2-9D5E-B6BF45BD36BF}" srcOrd="1" destOrd="0" parTransId="{DB1F53E7-81F4-4843-9D81-73B20A3C54F6}" sibTransId="{B9A1E529-D32F-4724-8945-3089FC132D40}"/>
    <dgm:cxn modelId="{F2F9FD5A-5214-40CD-A1B7-ACDEB8FE4F10}" srcId="{DA73B194-31A6-47FC-B114-021AEBFB4137}" destId="{F0E7D2CB-8FE5-4651-B1EC-CFCF583AD45C}" srcOrd="0" destOrd="0" parTransId="{BA36BC54-E999-48FE-8A78-4EC93A1CFC2C}" sibTransId="{1F18378E-B755-43ED-ABB3-FEF8FE8E9E00}"/>
    <dgm:cxn modelId="{7B086797-6236-423A-95E3-06175F05C4D1}" type="presOf" srcId="{DA73B194-31A6-47FC-B114-021AEBFB4137}" destId="{8751511F-B180-4186-9C48-7D13F5137409}" srcOrd="0" destOrd="0" presId="urn:microsoft.com/office/officeart/2005/8/layout/lProcess1"/>
    <dgm:cxn modelId="{122498A2-3A91-47A0-8F28-867EDEEB8AC0}" srcId="{F0E7D2CB-8FE5-4651-B1EC-CFCF583AD45C}" destId="{06E543B3-4423-47EF-9E41-C4AEFF5928BD}" srcOrd="0" destOrd="0" parTransId="{8C21881A-064D-4C4A-B2D5-ADEDEA6FCEEB}" sibTransId="{9B705D34-1A3F-4FB9-B1D0-592B0E347B5A}"/>
    <dgm:cxn modelId="{08ED15B1-D081-4DB5-881F-CD35A6ADD4A9}" type="presOf" srcId="{06E543B3-4423-47EF-9E41-C4AEFF5928BD}" destId="{C9CAFCCC-0957-4588-A6DE-E62097478E27}" srcOrd="0" destOrd="0" presId="urn:microsoft.com/office/officeart/2005/8/layout/lProcess1"/>
    <dgm:cxn modelId="{09B3E8E4-F450-47DC-BE4E-83BE0C53CFF2}" srcId="{880D49C3-56E4-4081-A70E-E51CD89F6E24}" destId="{9F036358-5783-4C60-BF67-6AB94719C323}" srcOrd="0" destOrd="0" parTransId="{7EFC91D5-C1F6-461C-BDB5-5B91EDB67A2B}" sibTransId="{EA21702F-A87E-4EA4-AF03-27254F95F164}"/>
    <dgm:cxn modelId="{349126FE-16C8-4A46-B9B5-2B29A67F2E4B}" type="presOf" srcId="{F0E7D2CB-8FE5-4651-B1EC-CFCF583AD45C}" destId="{627EFDB6-9EB0-4DEB-814C-1A91D57D8C0E}" srcOrd="0" destOrd="0" presId="urn:microsoft.com/office/officeart/2005/8/layout/lProcess1"/>
    <dgm:cxn modelId="{A5CBD09E-3403-4084-9892-3EE5AD70678C}" type="presParOf" srcId="{8751511F-B180-4186-9C48-7D13F5137409}" destId="{5F1E4077-74B2-4E0E-BF73-DFA204FC6974}" srcOrd="0" destOrd="0" presId="urn:microsoft.com/office/officeart/2005/8/layout/lProcess1"/>
    <dgm:cxn modelId="{98A3D198-C2D1-47B0-8696-492BEE8FA116}" type="presParOf" srcId="{5F1E4077-74B2-4E0E-BF73-DFA204FC6974}" destId="{627EFDB6-9EB0-4DEB-814C-1A91D57D8C0E}" srcOrd="0" destOrd="0" presId="urn:microsoft.com/office/officeart/2005/8/layout/lProcess1"/>
    <dgm:cxn modelId="{D9EF05C4-07BC-42BC-91FC-A29239F9A71F}" type="presParOf" srcId="{5F1E4077-74B2-4E0E-BF73-DFA204FC6974}" destId="{86BF626C-4833-41BB-B3CE-606520E7D331}" srcOrd="1" destOrd="0" presId="urn:microsoft.com/office/officeart/2005/8/layout/lProcess1"/>
    <dgm:cxn modelId="{AF07402A-AF40-459D-A1D1-37CF1FEBB163}" type="presParOf" srcId="{5F1E4077-74B2-4E0E-BF73-DFA204FC6974}" destId="{C9CAFCCC-0957-4588-A6DE-E62097478E27}" srcOrd="2" destOrd="0" presId="urn:microsoft.com/office/officeart/2005/8/layout/lProcess1"/>
    <dgm:cxn modelId="{3B581592-3919-46E8-86E0-5DCD2408889C}" type="presParOf" srcId="{5F1E4077-74B2-4E0E-BF73-DFA204FC6974}" destId="{9AD3B5BC-3619-4D12-A47D-357993D66894}" srcOrd="3" destOrd="0" presId="urn:microsoft.com/office/officeart/2005/8/layout/lProcess1"/>
    <dgm:cxn modelId="{CFF459CA-C438-4290-98F5-DE4A284D9FFC}" type="presParOf" srcId="{5F1E4077-74B2-4E0E-BF73-DFA204FC6974}" destId="{1AF91756-55F8-40A7-ACF1-858B76CEB153}" srcOrd="4" destOrd="0" presId="urn:microsoft.com/office/officeart/2005/8/layout/lProcess1"/>
    <dgm:cxn modelId="{982D43E0-490C-4EC6-9EF4-B5627B77099B}" type="presParOf" srcId="{8751511F-B180-4186-9C48-7D13F5137409}" destId="{223FADCA-0E1A-4764-B5EC-35E485500277}" srcOrd="1" destOrd="0" presId="urn:microsoft.com/office/officeart/2005/8/layout/lProcess1"/>
    <dgm:cxn modelId="{E36DB638-733E-4322-B3E8-17F20E52C76D}" type="presParOf" srcId="{8751511F-B180-4186-9C48-7D13F5137409}" destId="{5CC68212-1572-4358-AE11-F23FBAD8D34B}" srcOrd="2" destOrd="0" presId="urn:microsoft.com/office/officeart/2005/8/layout/lProcess1"/>
    <dgm:cxn modelId="{23A0AB96-C699-45D6-997C-70A599D1A4F8}" type="presParOf" srcId="{5CC68212-1572-4358-AE11-F23FBAD8D34B}" destId="{A3663F68-8C1D-4BC0-BFDE-81184C24BDDC}" srcOrd="0" destOrd="0" presId="urn:microsoft.com/office/officeart/2005/8/layout/lProcess1"/>
    <dgm:cxn modelId="{27CF8082-9329-4D86-ACE8-79123DCDDB67}" type="presParOf" srcId="{5CC68212-1572-4358-AE11-F23FBAD8D34B}" destId="{22620836-1D0A-4848-9F65-49E762E94632}" srcOrd="1" destOrd="0" presId="urn:microsoft.com/office/officeart/2005/8/layout/lProcess1"/>
    <dgm:cxn modelId="{61327EEA-FB00-43EB-B740-9AD0BBBAFED2}" type="presParOf" srcId="{5CC68212-1572-4358-AE11-F23FBAD8D34B}" destId="{AA6F3AA7-437B-4A68-8928-B729B3A11E7F}" srcOrd="2" destOrd="0" presId="urn:microsoft.com/office/officeart/2005/8/layout/lProcess1"/>
    <dgm:cxn modelId="{71D223A2-DB36-4375-B1CA-B32D3B0BDCB0}" type="presParOf" srcId="{5CC68212-1572-4358-AE11-F23FBAD8D34B}" destId="{6AA0D99E-D39C-40C2-9BFA-5C823C4E598D}" srcOrd="3" destOrd="0" presId="urn:microsoft.com/office/officeart/2005/8/layout/lProcess1"/>
    <dgm:cxn modelId="{B86778E8-606E-4576-B68F-D1A23CCEBBC9}" type="presParOf" srcId="{5CC68212-1572-4358-AE11-F23FBAD8D34B}" destId="{2007631E-DE83-469D-9B26-21863486597B}" srcOrd="4" destOrd="0" presId="urn:microsoft.com/office/officeart/2005/8/layout/lProcess1"/>
  </dgm:cxnLst>
  <dgm:bg/>
  <dgm:whole/>
  <dgm:extLst>
    <a:ext uri="http://schemas.microsoft.com/office/drawing/2008/diagram">
      <dsp:dataModelExt xmlns:dsp="http://schemas.microsoft.com/office/drawing/2008/diagram" relId="rId11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B6E2319-3288-49C1-A54A-1E51915E7632}">
      <dsp:nvSpPr>
        <dsp:cNvPr id="0" name=""/>
        <dsp:cNvSpPr/>
      </dsp:nvSpPr>
      <dsp:spPr>
        <a:xfrm>
          <a:off x="0" y="0"/>
          <a:ext cx="12666133" cy="2978813"/>
        </a:xfrm>
        <a:prstGeom prst="roundRect">
          <a:avLst>
            <a:gd name="adj" fmla="val 10000"/>
          </a:avLst>
        </a:prstGeom>
        <a:solidFill>
          <a:schemeClr val="accent3">
            <a:tint val="40000"/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3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A95A9E27-676B-4BB9-B793-6BA062B1C3CC}">
      <dsp:nvSpPr>
        <dsp:cNvPr id="0" name=""/>
        <dsp:cNvSpPr/>
      </dsp:nvSpPr>
      <dsp:spPr>
        <a:xfrm>
          <a:off x="379983" y="397175"/>
          <a:ext cx="3720676" cy="2184463"/>
        </a:xfrm>
        <a:prstGeom prst="roundRect">
          <a:avLst>
            <a:gd name="adj" fmla="val 10000"/>
          </a:avLst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>
            <a:fillRect t="-35000" b="-35000"/>
          </a:stretch>
        </a:blip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92D9E620-4774-4113-A8F9-C870DD435D23}">
      <dsp:nvSpPr>
        <dsp:cNvPr id="0" name=""/>
        <dsp:cNvSpPr/>
      </dsp:nvSpPr>
      <dsp:spPr>
        <a:xfrm rot="10800000">
          <a:off x="379983" y="2978813"/>
          <a:ext cx="3720676" cy="3640772"/>
        </a:xfrm>
        <a:prstGeom prst="round2SameRect">
          <a:avLst>
            <a:gd name="adj1" fmla="val 10500"/>
            <a:gd name="adj2" fmla="val 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63144" tIns="263144" rIns="263144" bIns="263144" numCol="1" spcCol="1270" anchor="t" anchorCtr="0">
          <a:noAutofit/>
        </a:bodyPr>
        <a:lstStyle/>
        <a:p>
          <a:pPr marL="0" lvl="0" indent="0" algn="ctr" defTabSz="1644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CO" sz="3700" b="1" kern="1200" dirty="0">
              <a:latin typeface="Avenir Next LT Pro Light" panose="020B0304020202020204" pitchFamily="34" charset="0"/>
            </a:rPr>
            <a:t>PLAN DE ACCIÓN</a:t>
          </a:r>
        </a:p>
      </dsp:txBody>
      <dsp:txXfrm rot="10800000">
        <a:off x="491949" y="2978813"/>
        <a:ext cx="3496744" cy="3528806"/>
      </dsp:txXfrm>
    </dsp:sp>
    <dsp:sp modelId="{5763057D-0BC3-40FC-B0D0-AD1AF47026C0}">
      <dsp:nvSpPr>
        <dsp:cNvPr id="0" name=""/>
        <dsp:cNvSpPr/>
      </dsp:nvSpPr>
      <dsp:spPr>
        <a:xfrm>
          <a:off x="4472728" y="397175"/>
          <a:ext cx="3720676" cy="2184463"/>
        </a:xfrm>
        <a:prstGeom prst="roundRect">
          <a:avLst>
            <a:gd name="adj" fmla="val 10000"/>
          </a:avLst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 t="-35000" b="-35000"/>
          </a:stretch>
        </a:blip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D4ADB292-46A1-46AA-8D2E-E4BC8F7F71D3}">
      <dsp:nvSpPr>
        <dsp:cNvPr id="0" name=""/>
        <dsp:cNvSpPr/>
      </dsp:nvSpPr>
      <dsp:spPr>
        <a:xfrm rot="10800000">
          <a:off x="4472728" y="2978813"/>
          <a:ext cx="3720676" cy="3640772"/>
        </a:xfrm>
        <a:prstGeom prst="round2SameRect">
          <a:avLst>
            <a:gd name="adj1" fmla="val 10500"/>
            <a:gd name="adj2" fmla="val 0"/>
          </a:avLst>
        </a:prstGeom>
        <a:solidFill>
          <a:schemeClr val="accent3">
            <a:hueOff val="5625132"/>
            <a:satOff val="-8440"/>
            <a:lumOff val="-1373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63144" tIns="263144" rIns="263144" bIns="263144" numCol="1" spcCol="1270" anchor="t" anchorCtr="0">
          <a:noAutofit/>
        </a:bodyPr>
        <a:lstStyle/>
        <a:p>
          <a:pPr marL="0" lvl="0" indent="0" algn="ctr" defTabSz="1644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CO" sz="3700" b="1" kern="1200" dirty="0">
              <a:latin typeface="Avenir Next LT Pro Light" panose="020B0304020202020204" pitchFamily="34" charset="0"/>
            </a:rPr>
            <a:t>ENFOQUE DIFERENCIAL</a:t>
          </a:r>
        </a:p>
      </dsp:txBody>
      <dsp:txXfrm rot="10800000">
        <a:off x="4584694" y="2978813"/>
        <a:ext cx="3496744" cy="3528806"/>
      </dsp:txXfrm>
    </dsp:sp>
    <dsp:sp modelId="{B250EB3B-9FE0-4416-9DFB-D5C5325E0C4E}">
      <dsp:nvSpPr>
        <dsp:cNvPr id="0" name=""/>
        <dsp:cNvSpPr/>
      </dsp:nvSpPr>
      <dsp:spPr>
        <a:xfrm>
          <a:off x="8565472" y="397175"/>
          <a:ext cx="3720676" cy="2184463"/>
        </a:xfrm>
        <a:prstGeom prst="roundRect">
          <a:avLst>
            <a:gd name="adj" fmla="val 10000"/>
          </a:avLst>
        </a:prstGeom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>
            <a:fillRect t="-35000" b="-35000"/>
          </a:stretch>
        </a:blip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1F5A3C95-D653-4515-9C1B-554AB4623D2C}">
      <dsp:nvSpPr>
        <dsp:cNvPr id="0" name=""/>
        <dsp:cNvSpPr/>
      </dsp:nvSpPr>
      <dsp:spPr>
        <a:xfrm rot="10800000">
          <a:off x="8565472" y="2978813"/>
          <a:ext cx="3720676" cy="3640772"/>
        </a:xfrm>
        <a:prstGeom prst="round2SameRect">
          <a:avLst>
            <a:gd name="adj1" fmla="val 10500"/>
            <a:gd name="adj2" fmla="val 0"/>
          </a:avLst>
        </a:prstGeom>
        <a:solidFill>
          <a:schemeClr val="accent3">
            <a:hueOff val="11250264"/>
            <a:satOff val="-16880"/>
            <a:lumOff val="-2745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63144" tIns="263144" rIns="263144" bIns="263144" numCol="1" spcCol="1270" anchor="t" anchorCtr="0">
          <a:noAutofit/>
        </a:bodyPr>
        <a:lstStyle/>
        <a:p>
          <a:pPr marL="0" lvl="0" indent="0" algn="ctr" defTabSz="1644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CO" sz="3700" b="1" kern="1200" dirty="0">
              <a:latin typeface="Avenir Next LT Pro Light" panose="020B0304020202020204" pitchFamily="34" charset="0"/>
            </a:rPr>
            <a:t>PLAN DE ACCIÓN INCLUYENTE</a:t>
          </a:r>
        </a:p>
      </dsp:txBody>
      <dsp:txXfrm rot="10800000">
        <a:off x="8677438" y="2978813"/>
        <a:ext cx="3496744" cy="3528806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C1B2F25-73F7-4683-BFE6-F04D7344C15F}">
      <dsp:nvSpPr>
        <dsp:cNvPr id="0" name=""/>
        <dsp:cNvSpPr/>
      </dsp:nvSpPr>
      <dsp:spPr>
        <a:xfrm>
          <a:off x="4294983" y="915"/>
          <a:ext cx="7398443" cy="3346197"/>
        </a:xfrm>
        <a:prstGeom prst="rect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7160" tIns="137160" rIns="137160" bIns="137160" numCol="1" spcCol="1270" anchor="ctr" anchorCtr="0">
          <a:noAutofit/>
        </a:bodyPr>
        <a:lstStyle/>
        <a:p>
          <a:pPr marL="0" lvl="0" indent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CO" sz="3600" b="1" kern="1200" dirty="0">
              <a:solidFill>
                <a:srgbClr val="FFFFFF"/>
              </a:solidFill>
              <a:effectLst/>
              <a:latin typeface="Avenir Next LT Pro Light" panose="020B0304020202020204" pitchFamily="34" charset="0"/>
              <a:ea typeface="Avenir"/>
              <a:cs typeface="Avenir"/>
            </a:rPr>
            <a:t>Documento que detalla las tareas específicas necesarias para alcanzar los objetivos de los Consejos Territoriales de Paz, Reconciliación y Convivencia</a:t>
          </a:r>
        </a:p>
      </dsp:txBody>
      <dsp:txXfrm>
        <a:off x="4294983" y="915"/>
        <a:ext cx="7398443" cy="3346197"/>
      </dsp:txXfrm>
    </dsp:sp>
    <dsp:sp modelId="{8966F34D-5E48-417B-8318-9F2F8E9F6DA8}">
      <dsp:nvSpPr>
        <dsp:cNvPr id="0" name=""/>
        <dsp:cNvSpPr/>
      </dsp:nvSpPr>
      <dsp:spPr>
        <a:xfrm>
          <a:off x="650974" y="915"/>
          <a:ext cx="3312735" cy="3346197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>
            <a:fillRect l="-1000" r="-1000"/>
          </a:stretch>
        </a:blip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1407EE8-B4A1-4C58-A94A-1CCF91DD20AE}">
      <dsp:nvSpPr>
        <dsp:cNvPr id="0" name=""/>
        <dsp:cNvSpPr/>
      </dsp:nvSpPr>
      <dsp:spPr>
        <a:xfrm>
          <a:off x="650974" y="3899235"/>
          <a:ext cx="7398443" cy="3346197"/>
        </a:xfrm>
        <a:prstGeom prst="rect">
          <a:avLst/>
        </a:prstGeom>
        <a:solidFill>
          <a:schemeClr val="accent4">
            <a:hueOff val="-4464770"/>
            <a:satOff val="26899"/>
            <a:lumOff val="2156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7160" tIns="137160" rIns="137160" bIns="137160" numCol="1" spcCol="1270" anchor="ctr" anchorCtr="0">
          <a:noAutofit/>
        </a:bodyPr>
        <a:lstStyle/>
        <a:p>
          <a:pPr marL="0" lvl="0" indent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CO" sz="3600" b="1" kern="1200" dirty="0">
              <a:latin typeface="Avenir Next LT Pro Light" panose="020B0304020202020204" pitchFamily="34" charset="0"/>
              <a:ea typeface="Avenir"/>
              <a:cs typeface="Avenir"/>
            </a:rPr>
            <a:t>H</a:t>
          </a:r>
          <a:r>
            <a:rPr lang="es-CO" sz="3600" b="1" kern="1200" dirty="0">
              <a:effectLst/>
              <a:latin typeface="Avenir Next LT Pro Light" panose="020B0304020202020204" pitchFamily="34" charset="0"/>
              <a:ea typeface="Avenir"/>
              <a:cs typeface="Avenir"/>
            </a:rPr>
            <a:t>oja de ruta para la implementación de estrategias y medidas para cumplir con el objetivo del Consejo </a:t>
          </a:r>
          <a:endParaRPr lang="es-CO" sz="3600" kern="1200" dirty="0"/>
        </a:p>
      </dsp:txBody>
      <dsp:txXfrm>
        <a:off x="650974" y="3899235"/>
        <a:ext cx="7398443" cy="3346197"/>
      </dsp:txXfrm>
    </dsp:sp>
    <dsp:sp modelId="{06DCBDC5-AF1B-4198-A123-C521CE2BDC45}">
      <dsp:nvSpPr>
        <dsp:cNvPr id="0" name=""/>
        <dsp:cNvSpPr/>
      </dsp:nvSpPr>
      <dsp:spPr>
        <a:xfrm>
          <a:off x="8380690" y="3899235"/>
          <a:ext cx="3312735" cy="3346197"/>
        </a:xfrm>
        <a:prstGeom prst="rect">
          <a:avLst/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 l="-1000" r="-1000"/>
          </a:stretch>
        </a:blip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27262F6-6F6C-47D1-B974-00BDE41D3189}">
      <dsp:nvSpPr>
        <dsp:cNvPr id="0" name=""/>
        <dsp:cNvSpPr/>
      </dsp:nvSpPr>
      <dsp:spPr>
        <a:xfrm>
          <a:off x="2788967" y="92"/>
          <a:ext cx="8387360" cy="1135977"/>
        </a:xfrm>
        <a:prstGeom prst="roundRect">
          <a:avLst>
            <a:gd name="adj" fmla="val 1000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40640" rIns="60960" bIns="40640" numCol="1" spcCol="1270" anchor="ctr" anchorCtr="0">
          <a:noAutofit/>
        </a:bodyPr>
        <a:lstStyle/>
        <a:p>
          <a:pPr marL="0" lvl="0" indent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CO" sz="3200" b="1" kern="1200" dirty="0">
              <a:latin typeface="Avenir Next LT Pro Light" panose="020B0304020202020204" pitchFamily="34" charset="0"/>
            </a:rPr>
            <a:t>Herramienta o perspectiva que permite el reconocimiento de las diferencias</a:t>
          </a:r>
        </a:p>
      </dsp:txBody>
      <dsp:txXfrm>
        <a:off x="2822239" y="33364"/>
        <a:ext cx="8320816" cy="1069433"/>
      </dsp:txXfrm>
    </dsp:sp>
    <dsp:sp modelId="{A1FAA6D5-5EB1-4878-9E2C-89AA8E57E455}">
      <dsp:nvSpPr>
        <dsp:cNvPr id="0" name=""/>
        <dsp:cNvSpPr/>
      </dsp:nvSpPr>
      <dsp:spPr>
        <a:xfrm>
          <a:off x="2788967" y="1340546"/>
          <a:ext cx="1135977" cy="1135977"/>
        </a:xfrm>
        <a:prstGeom prst="roundRect">
          <a:avLst>
            <a:gd name="adj" fmla="val 16670"/>
          </a:avLst>
        </a:prstGeom>
        <a:blipFill>
          <a:blip xmlns:r="http://schemas.openxmlformats.org/officeDocument/2006/relationships"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>
            <a:fillRect/>
          </a:stretch>
        </a:blip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ABBA6AB-7523-47AF-9031-A1353D84B052}">
      <dsp:nvSpPr>
        <dsp:cNvPr id="0" name=""/>
        <dsp:cNvSpPr/>
      </dsp:nvSpPr>
      <dsp:spPr>
        <a:xfrm>
          <a:off x="3993104" y="1340546"/>
          <a:ext cx="7183224" cy="1135977"/>
        </a:xfrm>
        <a:prstGeom prst="roundRect">
          <a:avLst>
            <a:gd name="adj" fmla="val 16670"/>
          </a:avLst>
        </a:prstGeom>
        <a:solidFill>
          <a:schemeClr val="accent4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27584" tIns="227584" rIns="227584" bIns="227584" numCol="1" spcCol="1270" anchor="ctr" anchorCtr="0">
          <a:noAutofit/>
        </a:bodyPr>
        <a:lstStyle/>
        <a:p>
          <a:pPr marL="0" lvl="0" indent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CO" sz="3200" kern="1200" dirty="0">
              <a:latin typeface="Avenir Next LT Pro Light" panose="020B0304020202020204" pitchFamily="34" charset="0"/>
            </a:rPr>
            <a:t>Igualdad</a:t>
          </a:r>
        </a:p>
      </dsp:txBody>
      <dsp:txXfrm>
        <a:off x="4048568" y="1396010"/>
        <a:ext cx="7072296" cy="1025049"/>
      </dsp:txXfrm>
    </dsp:sp>
    <dsp:sp modelId="{3158E0E1-DCEE-4C61-9484-E313A2EB27D4}">
      <dsp:nvSpPr>
        <dsp:cNvPr id="0" name=""/>
        <dsp:cNvSpPr/>
      </dsp:nvSpPr>
      <dsp:spPr>
        <a:xfrm>
          <a:off x="2788967" y="2612840"/>
          <a:ext cx="1135977" cy="1135977"/>
        </a:xfrm>
        <a:prstGeom prst="roundRect">
          <a:avLst>
            <a:gd name="adj" fmla="val 16670"/>
          </a:avLst>
        </a:prstGeom>
        <a:blipFill>
          <a:blip xmlns:r="http://schemas.openxmlformats.org/officeDocument/2006/relationships"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/>
          </a:stretch>
        </a:blip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691667A-A53E-402E-B390-0B44C28EC798}">
      <dsp:nvSpPr>
        <dsp:cNvPr id="0" name=""/>
        <dsp:cNvSpPr/>
      </dsp:nvSpPr>
      <dsp:spPr>
        <a:xfrm>
          <a:off x="3993104" y="2612840"/>
          <a:ext cx="7183224" cy="1135977"/>
        </a:xfrm>
        <a:prstGeom prst="roundRect">
          <a:avLst>
            <a:gd name="adj" fmla="val 16670"/>
          </a:avLst>
        </a:prstGeom>
        <a:solidFill>
          <a:schemeClr val="accent4">
            <a:hueOff val="-1116192"/>
            <a:satOff val="6725"/>
            <a:lumOff val="539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27584" tIns="227584" rIns="227584" bIns="227584" numCol="1" spcCol="1270" anchor="ctr" anchorCtr="0">
          <a:noAutofit/>
        </a:bodyPr>
        <a:lstStyle/>
        <a:p>
          <a:pPr marL="0" lvl="0" indent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CO" sz="3200" kern="1200" dirty="0">
              <a:latin typeface="Avenir Next LT Pro Light" panose="020B0304020202020204" pitchFamily="34" charset="0"/>
            </a:rPr>
            <a:t>Diversidad</a:t>
          </a:r>
        </a:p>
      </dsp:txBody>
      <dsp:txXfrm>
        <a:off x="4048568" y="2668304"/>
        <a:ext cx="7072296" cy="1025049"/>
      </dsp:txXfrm>
    </dsp:sp>
    <dsp:sp modelId="{9F596D87-D59B-44BC-BF7F-C2133C2FB998}">
      <dsp:nvSpPr>
        <dsp:cNvPr id="0" name=""/>
        <dsp:cNvSpPr/>
      </dsp:nvSpPr>
      <dsp:spPr>
        <a:xfrm>
          <a:off x="2788967" y="3885135"/>
          <a:ext cx="1135977" cy="1135977"/>
        </a:xfrm>
        <a:prstGeom prst="roundRect">
          <a:avLst>
            <a:gd name="adj" fmla="val 16670"/>
          </a:avLst>
        </a:prstGeom>
        <a:blipFill>
          <a:blip xmlns:r="http://schemas.openxmlformats.org/officeDocument/2006/relationships"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>
            <a:fillRect/>
          </a:stretch>
        </a:blip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633A4C7-ED51-47AF-8C59-0FC32AF96730}">
      <dsp:nvSpPr>
        <dsp:cNvPr id="0" name=""/>
        <dsp:cNvSpPr/>
      </dsp:nvSpPr>
      <dsp:spPr>
        <a:xfrm>
          <a:off x="3993104" y="3885135"/>
          <a:ext cx="7183224" cy="1135977"/>
        </a:xfrm>
        <a:prstGeom prst="roundRect">
          <a:avLst>
            <a:gd name="adj" fmla="val 16670"/>
          </a:avLst>
        </a:prstGeom>
        <a:solidFill>
          <a:schemeClr val="accent4">
            <a:hueOff val="-2232385"/>
            <a:satOff val="13449"/>
            <a:lumOff val="1078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27584" tIns="227584" rIns="227584" bIns="227584" numCol="1" spcCol="1270" anchor="ctr" anchorCtr="0">
          <a:noAutofit/>
        </a:bodyPr>
        <a:lstStyle/>
        <a:p>
          <a:pPr marL="0" lvl="0" indent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CO" sz="3200" kern="1200" dirty="0">
              <a:latin typeface="Avenir Next LT Pro Light" panose="020B0304020202020204" pitchFamily="34" charset="0"/>
            </a:rPr>
            <a:t>Interculturalidad</a:t>
          </a:r>
        </a:p>
      </dsp:txBody>
      <dsp:txXfrm>
        <a:off x="4048568" y="3940599"/>
        <a:ext cx="7072296" cy="1025049"/>
      </dsp:txXfrm>
    </dsp:sp>
    <dsp:sp modelId="{B9D54742-0F10-4152-8CB7-542132D886C0}">
      <dsp:nvSpPr>
        <dsp:cNvPr id="0" name=""/>
        <dsp:cNvSpPr/>
      </dsp:nvSpPr>
      <dsp:spPr>
        <a:xfrm>
          <a:off x="2788967" y="5157430"/>
          <a:ext cx="1135977" cy="1135977"/>
        </a:xfrm>
        <a:prstGeom prst="roundRect">
          <a:avLst>
            <a:gd name="adj" fmla="val 16670"/>
          </a:avLst>
        </a:prstGeom>
        <a:blipFill>
          <a:blip xmlns:r="http://schemas.openxmlformats.org/officeDocument/2006/relationships"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>
            <a:fillRect/>
          </a:stretch>
        </a:blip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A0D540D-4CE8-49C3-9D26-312D53418CDE}">
      <dsp:nvSpPr>
        <dsp:cNvPr id="0" name=""/>
        <dsp:cNvSpPr/>
      </dsp:nvSpPr>
      <dsp:spPr>
        <a:xfrm>
          <a:off x="3993104" y="5157430"/>
          <a:ext cx="7183224" cy="1135977"/>
        </a:xfrm>
        <a:prstGeom prst="roundRect">
          <a:avLst>
            <a:gd name="adj" fmla="val 16670"/>
          </a:avLst>
        </a:prstGeom>
        <a:solidFill>
          <a:schemeClr val="accent4">
            <a:hueOff val="-3348577"/>
            <a:satOff val="20174"/>
            <a:lumOff val="1617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27584" tIns="227584" rIns="227584" bIns="227584" numCol="1" spcCol="1270" anchor="ctr" anchorCtr="0">
          <a:noAutofit/>
        </a:bodyPr>
        <a:lstStyle/>
        <a:p>
          <a:pPr marL="0" lvl="0" indent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CO" sz="3200" kern="1200" dirty="0">
              <a:latin typeface="Avenir Next LT Pro Light" panose="020B0304020202020204" pitchFamily="34" charset="0"/>
            </a:rPr>
            <a:t>Participación</a:t>
          </a:r>
        </a:p>
      </dsp:txBody>
      <dsp:txXfrm>
        <a:off x="4048568" y="5212894"/>
        <a:ext cx="7072296" cy="1025049"/>
      </dsp:txXfrm>
    </dsp:sp>
    <dsp:sp modelId="{126E82FA-88FC-4125-ADE3-EE166E0AA972}">
      <dsp:nvSpPr>
        <dsp:cNvPr id="0" name=""/>
        <dsp:cNvSpPr/>
      </dsp:nvSpPr>
      <dsp:spPr>
        <a:xfrm>
          <a:off x="2788967" y="6429725"/>
          <a:ext cx="1135977" cy="1135977"/>
        </a:xfrm>
        <a:prstGeom prst="roundRect">
          <a:avLst>
            <a:gd name="adj" fmla="val 16670"/>
          </a:avLst>
        </a:prstGeom>
        <a:blipFill>
          <a:blip xmlns:r="http://schemas.openxmlformats.org/officeDocument/2006/relationships"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rcRect/>
          <a:stretch>
            <a:fillRect/>
          </a:stretch>
        </a:blip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F2FEAFF-CC3E-4D29-8BC0-DAA97259BBF3}">
      <dsp:nvSpPr>
        <dsp:cNvPr id="0" name=""/>
        <dsp:cNvSpPr/>
      </dsp:nvSpPr>
      <dsp:spPr>
        <a:xfrm>
          <a:off x="3993104" y="6429725"/>
          <a:ext cx="7183224" cy="1135977"/>
        </a:xfrm>
        <a:prstGeom prst="roundRect">
          <a:avLst>
            <a:gd name="adj" fmla="val 16670"/>
          </a:avLst>
        </a:prstGeom>
        <a:solidFill>
          <a:schemeClr val="accent4">
            <a:hueOff val="-4464770"/>
            <a:satOff val="26899"/>
            <a:lumOff val="2156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27584" tIns="227584" rIns="227584" bIns="227584" numCol="1" spcCol="1270" anchor="ctr" anchorCtr="0">
          <a:noAutofit/>
        </a:bodyPr>
        <a:lstStyle/>
        <a:p>
          <a:pPr marL="0" lvl="0" indent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CO" sz="3200" kern="1200" dirty="0">
              <a:latin typeface="Avenir Next LT Pro Light" panose="020B0304020202020204" pitchFamily="34" charset="0"/>
            </a:rPr>
            <a:t>Inclusión</a:t>
          </a:r>
        </a:p>
      </dsp:txBody>
      <dsp:txXfrm>
        <a:off x="4048568" y="6485189"/>
        <a:ext cx="7072296" cy="1025049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1D260CF-EBB0-4E9E-8764-6BA32C804EF9}">
      <dsp:nvSpPr>
        <dsp:cNvPr id="0" name=""/>
        <dsp:cNvSpPr/>
      </dsp:nvSpPr>
      <dsp:spPr>
        <a:xfrm>
          <a:off x="4445978" y="2770"/>
          <a:ext cx="8440956" cy="3108403"/>
        </a:xfrm>
        <a:prstGeom prst="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0490" tIns="110490" rIns="110490" bIns="110490" numCol="1" spcCol="1270" anchor="ctr" anchorCtr="0">
          <a:noAutofit/>
        </a:bodyPr>
        <a:lstStyle/>
        <a:p>
          <a:pPr marL="0" lvl="0" indent="0" algn="ctr" defTabSz="1289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CO" sz="2900" b="1" kern="1200" dirty="0">
              <a:latin typeface="Avenir Next LT Pro Light" panose="020B0304020202020204" pitchFamily="34" charset="0"/>
            </a:rPr>
            <a:t>Una estrategia que busca integrar y considerar activamente las necesidades, perspectivas y contribuciones de todos los grupos de personas, especialmente aquellos que han sido históricamente marginados o excluidos</a:t>
          </a:r>
        </a:p>
      </dsp:txBody>
      <dsp:txXfrm>
        <a:off x="4445978" y="2770"/>
        <a:ext cx="8440956" cy="3108403"/>
      </dsp:txXfrm>
    </dsp:sp>
    <dsp:sp modelId="{5478B46B-EA9E-44EE-B770-873E165A2AE5}">
      <dsp:nvSpPr>
        <dsp:cNvPr id="0" name=""/>
        <dsp:cNvSpPr/>
      </dsp:nvSpPr>
      <dsp:spPr>
        <a:xfrm>
          <a:off x="1168793" y="12592"/>
          <a:ext cx="3077319" cy="3108403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>
            <a:fillRect l="-1000" r="-1000"/>
          </a:stretch>
        </a:blip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7C35902-C12A-4A2A-83E6-4B4AFE128131}">
      <dsp:nvSpPr>
        <dsp:cNvPr id="0" name=""/>
        <dsp:cNvSpPr/>
      </dsp:nvSpPr>
      <dsp:spPr>
        <a:xfrm>
          <a:off x="1251231" y="3624059"/>
          <a:ext cx="8076291" cy="3108403"/>
        </a:xfrm>
        <a:prstGeom prst="rect">
          <a:avLst/>
        </a:prstGeom>
        <a:solidFill>
          <a:schemeClr val="accent3">
            <a:hueOff val="11250264"/>
            <a:satOff val="-16880"/>
            <a:lumOff val="-2745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0490" tIns="110490" rIns="110490" bIns="110490" numCol="1" spcCol="1270" anchor="ctr" anchorCtr="0">
          <a:noAutofit/>
        </a:bodyPr>
        <a:lstStyle/>
        <a:p>
          <a:pPr marL="0" lvl="0" indent="0" algn="ctr" defTabSz="1289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CO" sz="2900" b="1" kern="1200" dirty="0">
              <a:latin typeface="Avenir Next LT Pro Light" panose="020B0304020202020204" pitchFamily="34" charset="0"/>
            </a:rPr>
            <a:t>Tiene como objetivo garantizar que todas las personas tengan acceso equitativo a oportunidades, recursos y beneficios, independientemente de sus características individuales, como género, etnia, discapacidad, orientación sexual, edad, entre otras.</a:t>
          </a:r>
        </a:p>
      </dsp:txBody>
      <dsp:txXfrm>
        <a:off x="1251231" y="3624059"/>
        <a:ext cx="8076291" cy="3108403"/>
      </dsp:txXfrm>
    </dsp:sp>
    <dsp:sp modelId="{BE9EC170-77B0-449E-9735-6E8F6ECF1C47}">
      <dsp:nvSpPr>
        <dsp:cNvPr id="0" name=""/>
        <dsp:cNvSpPr/>
      </dsp:nvSpPr>
      <dsp:spPr>
        <a:xfrm>
          <a:off x="9718449" y="3624059"/>
          <a:ext cx="3077319" cy="3108403"/>
        </a:xfrm>
        <a:prstGeom prst="rect">
          <a:avLst/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 l="-1000" r="-1000"/>
          </a:stretch>
        </a:blip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3503043-4A62-4B3B-9F58-1582D5CA7C4C}">
      <dsp:nvSpPr>
        <dsp:cNvPr id="0" name=""/>
        <dsp:cNvSpPr/>
      </dsp:nvSpPr>
      <dsp:spPr>
        <a:xfrm>
          <a:off x="4570759" y="544"/>
          <a:ext cx="7142481" cy="2122196"/>
        </a:xfrm>
        <a:prstGeom prst="rightArrow">
          <a:avLst>
            <a:gd name="adj1" fmla="val 75000"/>
            <a:gd name="adj2" fmla="val 50000"/>
          </a:avLst>
        </a:prstGeom>
        <a:solidFill>
          <a:schemeClr val="accent4">
            <a:tint val="40000"/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4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970" tIns="13970" rIns="13970" bIns="13970" numCol="1" spcCol="1270" anchor="ctr" anchorCtr="0">
          <a:noAutofit/>
        </a:bodyPr>
        <a:lstStyle/>
        <a:p>
          <a:pPr marL="228600" lvl="1" indent="-228600" algn="l" defTabSz="9779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s-CO" sz="2200" kern="1200" dirty="0">
              <a:latin typeface="Avenir Next LT Pro Light" panose="020B0304020202020204" pitchFamily="34" charset="0"/>
            </a:rPr>
            <a:t>Asegura que todos los grupos tengan igual acceso a oportunidades y recursos.</a:t>
          </a:r>
        </a:p>
        <a:p>
          <a:pPr marL="228600" lvl="1" indent="-228600" algn="l" defTabSz="9779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s-CO" sz="2200" kern="1200" dirty="0">
              <a:latin typeface="Avenir Next LT Pro Light" panose="020B0304020202020204" pitchFamily="34" charset="0"/>
            </a:rPr>
            <a:t>Promueve la justicia social abordando las desigualdades y discriminaciones existentes</a:t>
          </a:r>
        </a:p>
      </dsp:txBody>
      <dsp:txXfrm>
        <a:off x="4570759" y="265819"/>
        <a:ext cx="6346658" cy="1591647"/>
      </dsp:txXfrm>
    </dsp:sp>
    <dsp:sp modelId="{20F3B3F5-7C59-4AEC-BBAD-EA9342A09F64}">
      <dsp:nvSpPr>
        <dsp:cNvPr id="0" name=""/>
        <dsp:cNvSpPr/>
      </dsp:nvSpPr>
      <dsp:spPr>
        <a:xfrm>
          <a:off x="209846" y="544"/>
          <a:ext cx="4341961" cy="2122196"/>
        </a:xfrm>
        <a:prstGeom prst="roundRect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0" tIns="76200" rIns="152400" bIns="76200" numCol="1" spcCol="1270" anchor="ctr" anchorCtr="0">
          <a:noAutofit/>
        </a:bodyPr>
        <a:lstStyle/>
        <a:p>
          <a:pPr marL="0" lvl="0" indent="0" algn="ctr" defTabSz="1778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CO" sz="4000" kern="1200" dirty="0">
              <a:latin typeface="Avenir Next LT Pro Light" panose="020B0304020202020204" pitchFamily="34" charset="0"/>
            </a:rPr>
            <a:t>Equidad y justicia</a:t>
          </a:r>
        </a:p>
      </dsp:txBody>
      <dsp:txXfrm>
        <a:off x="313443" y="104141"/>
        <a:ext cx="4134767" cy="1915002"/>
      </dsp:txXfrm>
    </dsp:sp>
    <dsp:sp modelId="{AE7CE179-A369-4696-A1CF-85168E59F774}">
      <dsp:nvSpPr>
        <dsp:cNvPr id="0" name=""/>
        <dsp:cNvSpPr/>
      </dsp:nvSpPr>
      <dsp:spPr>
        <a:xfrm>
          <a:off x="4609257" y="2334959"/>
          <a:ext cx="7142481" cy="2122196"/>
        </a:xfrm>
        <a:prstGeom prst="rightArrow">
          <a:avLst>
            <a:gd name="adj1" fmla="val 75000"/>
            <a:gd name="adj2" fmla="val 50000"/>
          </a:avLst>
        </a:prstGeom>
        <a:solidFill>
          <a:schemeClr val="accent4">
            <a:tint val="40000"/>
            <a:alpha val="90000"/>
            <a:hueOff val="-3945710"/>
            <a:satOff val="22157"/>
            <a:lumOff val="1408"/>
            <a:alphaOff val="0"/>
          </a:schemeClr>
        </a:solidFill>
        <a:ln w="25400" cap="flat" cmpd="sng" algn="ctr">
          <a:solidFill>
            <a:schemeClr val="accent4">
              <a:tint val="40000"/>
              <a:alpha val="90000"/>
              <a:hueOff val="-3945710"/>
              <a:satOff val="22157"/>
              <a:lumOff val="1408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970" tIns="13970" rIns="13970" bIns="13970" numCol="1" spcCol="1270" anchor="t" anchorCtr="0">
          <a:noAutofit/>
        </a:bodyPr>
        <a:lstStyle/>
        <a:p>
          <a:pPr marL="228600" lvl="1" indent="-228600" algn="l" defTabSz="9779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s-CO" sz="2200" kern="1200" dirty="0">
              <a:latin typeface="Avenir Next LT Pro Light" panose="020B0304020202020204" pitchFamily="34" charset="0"/>
            </a:rPr>
            <a:t>Fomenta la participación de todas las personas en el proceso de planificación y toma de decisiones.</a:t>
          </a:r>
        </a:p>
        <a:p>
          <a:pPr marL="228600" lvl="1" indent="-228600" algn="l" defTabSz="9779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s-CO" sz="2200" kern="1200" dirty="0">
              <a:latin typeface="Avenir Next LT Pro Light" panose="020B0304020202020204" pitchFamily="34" charset="0"/>
            </a:rPr>
            <a:t>Incluye mecanismos para la participación activa y significativa de grupos marginados</a:t>
          </a:r>
          <a:r>
            <a:rPr lang="es-CO" sz="2100" kern="1200" dirty="0">
              <a:latin typeface="Avenir Next LT Pro Light" panose="020B0304020202020204" pitchFamily="34" charset="0"/>
            </a:rPr>
            <a:t>.</a:t>
          </a:r>
        </a:p>
      </dsp:txBody>
      <dsp:txXfrm>
        <a:off x="4609257" y="2600234"/>
        <a:ext cx="6346658" cy="1591647"/>
      </dsp:txXfrm>
    </dsp:sp>
    <dsp:sp modelId="{DC4DB3F7-58BA-4041-945F-A8F491B9831D}">
      <dsp:nvSpPr>
        <dsp:cNvPr id="0" name=""/>
        <dsp:cNvSpPr/>
      </dsp:nvSpPr>
      <dsp:spPr>
        <a:xfrm>
          <a:off x="152396" y="2334959"/>
          <a:ext cx="4456860" cy="2122196"/>
        </a:xfrm>
        <a:prstGeom prst="roundRect">
          <a:avLst/>
        </a:prstGeom>
        <a:solidFill>
          <a:schemeClr val="accent4">
            <a:hueOff val="-4464770"/>
            <a:satOff val="26899"/>
            <a:lumOff val="2156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0" tIns="76200" rIns="152400" bIns="76200" numCol="1" spcCol="1270" anchor="ctr" anchorCtr="0">
          <a:noAutofit/>
        </a:bodyPr>
        <a:lstStyle/>
        <a:p>
          <a:pPr marL="0" lvl="0" indent="0" algn="ctr" defTabSz="1778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CO" sz="4000" kern="1200" dirty="0">
              <a:latin typeface="Avenir Next LT Pro Light" panose="020B0304020202020204" pitchFamily="34" charset="0"/>
            </a:rPr>
            <a:t>Participación activa</a:t>
          </a:r>
        </a:p>
      </dsp:txBody>
      <dsp:txXfrm>
        <a:off x="255993" y="2438556"/>
        <a:ext cx="4249666" cy="1915002"/>
      </dsp:txXfrm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3503043-4A62-4B3B-9F58-1582D5CA7C4C}">
      <dsp:nvSpPr>
        <dsp:cNvPr id="0" name=""/>
        <dsp:cNvSpPr/>
      </dsp:nvSpPr>
      <dsp:spPr>
        <a:xfrm>
          <a:off x="4575377" y="543"/>
          <a:ext cx="7142480" cy="2118832"/>
        </a:xfrm>
        <a:prstGeom prst="rightArrow">
          <a:avLst>
            <a:gd name="adj1" fmla="val 75000"/>
            <a:gd name="adj2" fmla="val 50000"/>
          </a:avLst>
        </a:prstGeom>
        <a:solidFill>
          <a:schemeClr val="accent3">
            <a:tint val="40000"/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3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5240" tIns="15240" rIns="15240" bIns="15240" numCol="1" spcCol="1270" anchor="t" anchorCtr="0">
          <a:noAutofit/>
        </a:bodyPr>
        <a:lstStyle/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s-CO" sz="2400" kern="1200" dirty="0">
              <a:latin typeface="Avenir Next LT Pro Light" panose="020B0304020202020204" pitchFamily="34" charset="0"/>
            </a:rPr>
            <a:t>Valora y respeta la diversidad en todas sus formas.</a:t>
          </a:r>
        </a:p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s-CO" sz="2400" kern="1200" dirty="0">
              <a:latin typeface="Avenir Next LT Pro Light" panose="020B0304020202020204" pitchFamily="34" charset="0"/>
            </a:rPr>
            <a:t>Reconoce y celebra las diferencias culturales, étnicas, de género, etc..</a:t>
          </a:r>
        </a:p>
      </dsp:txBody>
      <dsp:txXfrm>
        <a:off x="4575377" y="265397"/>
        <a:ext cx="6347918" cy="1589124"/>
      </dsp:txXfrm>
    </dsp:sp>
    <dsp:sp modelId="{20F3B3F5-7C59-4AEC-BBAD-EA9342A09F64}">
      <dsp:nvSpPr>
        <dsp:cNvPr id="0" name=""/>
        <dsp:cNvSpPr/>
      </dsp:nvSpPr>
      <dsp:spPr>
        <a:xfrm>
          <a:off x="186275" y="543"/>
          <a:ext cx="4389101" cy="2118832"/>
        </a:xfrm>
        <a:prstGeom prst="round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3350" tIns="66675" rIns="133350" bIns="66675" numCol="1" spcCol="1270" anchor="ctr" anchorCtr="0">
          <a:noAutofit/>
        </a:bodyPr>
        <a:lstStyle/>
        <a:p>
          <a:pPr marL="0" lvl="0" indent="0" algn="ctr" defTabSz="1555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CO" sz="3500" kern="1200" dirty="0">
              <a:latin typeface="Avenir Next LT Pro Light" panose="020B0304020202020204" pitchFamily="34" charset="0"/>
            </a:rPr>
            <a:t>Diversidad y reconocimiento</a:t>
          </a:r>
        </a:p>
      </dsp:txBody>
      <dsp:txXfrm>
        <a:off x="289708" y="103976"/>
        <a:ext cx="4182235" cy="1911966"/>
      </dsp:txXfrm>
    </dsp:sp>
    <dsp:sp modelId="{AE7CE179-A369-4696-A1CF-85168E59F774}">
      <dsp:nvSpPr>
        <dsp:cNvPr id="0" name=""/>
        <dsp:cNvSpPr/>
      </dsp:nvSpPr>
      <dsp:spPr>
        <a:xfrm>
          <a:off x="4539284" y="2331259"/>
          <a:ext cx="7142480" cy="2118832"/>
        </a:xfrm>
        <a:prstGeom prst="rightArrow">
          <a:avLst>
            <a:gd name="adj1" fmla="val 75000"/>
            <a:gd name="adj2" fmla="val 50000"/>
          </a:avLst>
        </a:prstGeom>
        <a:solidFill>
          <a:schemeClr val="accent3">
            <a:tint val="40000"/>
            <a:alpha val="90000"/>
            <a:hueOff val="10716854"/>
            <a:satOff val="-13793"/>
            <a:lumOff val="-1075"/>
            <a:alphaOff val="0"/>
          </a:schemeClr>
        </a:solidFill>
        <a:ln w="25400" cap="flat" cmpd="sng" algn="ctr">
          <a:solidFill>
            <a:schemeClr val="accent3">
              <a:tint val="40000"/>
              <a:alpha val="90000"/>
              <a:hueOff val="10716854"/>
              <a:satOff val="-13793"/>
              <a:lumOff val="-1075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970" tIns="13970" rIns="13970" bIns="13970" numCol="1" spcCol="1270" anchor="t" anchorCtr="0">
          <a:noAutofit/>
        </a:bodyPr>
        <a:lstStyle/>
        <a:p>
          <a:pPr marL="228600" lvl="1" indent="-228600" algn="l" defTabSz="9779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s-CO" sz="2200" kern="1200" dirty="0">
              <a:latin typeface="Avenir Next LT Pro Light" panose="020B0304020202020204" pitchFamily="34" charset="0"/>
            </a:rPr>
            <a:t>Establece la responsabilidad colectiva para promover la inclusión.</a:t>
          </a:r>
        </a:p>
        <a:p>
          <a:pPr marL="228600" lvl="1" indent="-228600" algn="l" defTabSz="9779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s-CO" sz="2200" kern="1200" dirty="0">
              <a:latin typeface="Avenir Next LT Pro Light" panose="020B0304020202020204" pitchFamily="34" charset="0"/>
            </a:rPr>
            <a:t>Involucra a todas las partes interesadas, incluyendo gobiernos, organizaciones, comunidades y ciudadanos</a:t>
          </a:r>
          <a:r>
            <a:rPr lang="es-CO" sz="2100" kern="1200" dirty="0">
              <a:latin typeface="Avenir Next LT Pro Light" panose="020B0304020202020204" pitchFamily="34" charset="0"/>
            </a:rPr>
            <a:t>.</a:t>
          </a:r>
        </a:p>
      </dsp:txBody>
      <dsp:txXfrm>
        <a:off x="4539284" y="2596113"/>
        <a:ext cx="6347918" cy="1589124"/>
      </dsp:txXfrm>
    </dsp:sp>
    <dsp:sp modelId="{DC4DB3F7-58BA-4041-945F-A8F491B9831D}">
      <dsp:nvSpPr>
        <dsp:cNvPr id="0" name=""/>
        <dsp:cNvSpPr/>
      </dsp:nvSpPr>
      <dsp:spPr>
        <a:xfrm>
          <a:off x="222369" y="2331259"/>
          <a:ext cx="4316915" cy="2118832"/>
        </a:xfrm>
        <a:prstGeom prst="roundRect">
          <a:avLst/>
        </a:prstGeom>
        <a:solidFill>
          <a:srgbClr val="5CB37C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7160" tIns="68580" rIns="137160" bIns="68580" numCol="1" spcCol="1270" anchor="ctr" anchorCtr="0">
          <a:noAutofit/>
        </a:bodyPr>
        <a:lstStyle/>
        <a:p>
          <a:pPr marL="0" lvl="0" indent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CO" sz="3600" kern="1200" dirty="0">
              <a:latin typeface="Avenir Next LT Pro Light" panose="020B0304020202020204" pitchFamily="34" charset="0"/>
            </a:rPr>
            <a:t>Responsabilidad compartida</a:t>
          </a:r>
        </a:p>
      </dsp:txBody>
      <dsp:txXfrm>
        <a:off x="325802" y="2434692"/>
        <a:ext cx="4110049" cy="1911966"/>
      </dsp:txXfrm>
    </dsp:sp>
  </dsp:spTree>
</dsp:drawing>
</file>

<file path=ppt/diagrams/drawing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B2203A2-6526-4EEB-8046-3010564DA13D}">
      <dsp:nvSpPr>
        <dsp:cNvPr id="0" name=""/>
        <dsp:cNvSpPr/>
      </dsp:nvSpPr>
      <dsp:spPr>
        <a:xfrm>
          <a:off x="198195" y="0"/>
          <a:ext cx="5804296" cy="3482578"/>
        </a:xfrm>
        <a:prstGeom prst="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1920" tIns="121920" rIns="121920" bIns="121920" numCol="1" spcCol="1270" anchor="ctr" anchorCtr="0">
          <a:noAutofit/>
        </a:bodyPr>
        <a:lstStyle/>
        <a:p>
          <a:pPr marL="0" lvl="0" indent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Font typeface="+mj-lt"/>
            <a:buNone/>
          </a:pPr>
          <a:r>
            <a:rPr lang="es-CO" sz="3200" kern="1200" dirty="0">
              <a:latin typeface="Avenir Next LT Pro Light" panose="020B0304020202020204" pitchFamily="34" charset="0"/>
            </a:rPr>
            <a:t>Permite a los consejos territoriales de paz promover, la inclusión, la redistribución equitativa y los derechos de todas las personas.</a:t>
          </a:r>
        </a:p>
      </dsp:txBody>
      <dsp:txXfrm>
        <a:off x="198195" y="0"/>
        <a:ext cx="5804296" cy="3482578"/>
      </dsp:txXfrm>
    </dsp:sp>
    <dsp:sp modelId="{1C41F33A-0720-42A7-922C-DE71301F6F83}">
      <dsp:nvSpPr>
        <dsp:cNvPr id="0" name=""/>
        <dsp:cNvSpPr/>
      </dsp:nvSpPr>
      <dsp:spPr>
        <a:xfrm>
          <a:off x="6387703" y="0"/>
          <a:ext cx="5804296" cy="3482578"/>
        </a:xfrm>
        <a:prstGeom prst="rect">
          <a:avLst/>
        </a:prstGeom>
        <a:solidFill>
          <a:schemeClr val="accent3">
            <a:hueOff val="3750088"/>
            <a:satOff val="-5627"/>
            <a:lumOff val="-915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1920" tIns="121920" rIns="121920" bIns="121920" numCol="1" spcCol="1270" anchor="ctr" anchorCtr="0">
          <a:noAutofit/>
        </a:bodyPr>
        <a:lstStyle/>
        <a:p>
          <a:pPr marL="0" lvl="0" indent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Font typeface="+mj-lt"/>
            <a:buNone/>
          </a:pPr>
          <a:r>
            <a:rPr lang="es-CO" sz="3200" kern="1200" dirty="0">
              <a:latin typeface="Avenir Next LT Pro Light" panose="020B0304020202020204" pitchFamily="34" charset="0"/>
            </a:rPr>
            <a:t>Porque lo convierte en una estrategia de </a:t>
          </a:r>
          <a:r>
            <a:rPr lang="es-CO" sz="3200" b="1" kern="1200" dirty="0">
              <a:latin typeface="Avenir Next LT Pro Light" panose="020B0304020202020204" pitchFamily="34" charset="0"/>
            </a:rPr>
            <a:t>promoción de la equidad y justicia social a nivel territorial.</a:t>
          </a:r>
        </a:p>
      </dsp:txBody>
      <dsp:txXfrm>
        <a:off x="6387703" y="0"/>
        <a:ext cx="5804296" cy="3482578"/>
      </dsp:txXfrm>
    </dsp:sp>
    <dsp:sp modelId="{7704E239-CA81-4950-9124-DF0C22B8991F}">
      <dsp:nvSpPr>
        <dsp:cNvPr id="0" name=""/>
        <dsp:cNvSpPr/>
      </dsp:nvSpPr>
      <dsp:spPr>
        <a:xfrm>
          <a:off x="184671" y="4184787"/>
          <a:ext cx="5804296" cy="3482578"/>
        </a:xfrm>
        <a:prstGeom prst="rect">
          <a:avLst/>
        </a:prstGeom>
        <a:solidFill>
          <a:schemeClr val="accent3">
            <a:hueOff val="7500176"/>
            <a:satOff val="-11253"/>
            <a:lumOff val="-183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0" tIns="114300" rIns="114300" bIns="114300" numCol="1" spcCol="1270" anchor="ctr" anchorCtr="0">
          <a:noAutofit/>
        </a:bodyPr>
        <a:lstStyle/>
        <a:p>
          <a:pPr marL="0" lvl="0" indent="0" algn="ctr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  <a:buFont typeface="+mj-lt"/>
            <a:buNone/>
          </a:pPr>
          <a:r>
            <a:rPr lang="es-CO" sz="3000" kern="1200" dirty="0">
              <a:latin typeface="Avenir Next LT Pro Light" panose="020B0304020202020204" pitchFamily="34" charset="0"/>
            </a:rPr>
            <a:t>En una forma de asegurarse que las víctimas del conflicto, que han sufrido desproporcionadamente, reciban</a:t>
          </a:r>
          <a:r>
            <a:rPr lang="es-CO" sz="3000" b="1" kern="1200" dirty="0">
              <a:latin typeface="Avenir Next LT Pro Light" panose="020B0304020202020204" pitchFamily="34" charset="0"/>
            </a:rPr>
            <a:t> la atención y reparación adecuadas dentro de las acciones de los consejos territoriales.</a:t>
          </a:r>
        </a:p>
      </dsp:txBody>
      <dsp:txXfrm>
        <a:off x="184671" y="4184787"/>
        <a:ext cx="5804296" cy="3482578"/>
      </dsp:txXfrm>
    </dsp:sp>
    <dsp:sp modelId="{DFA81048-5A28-4AB4-A4B4-B09021B2A496}">
      <dsp:nvSpPr>
        <dsp:cNvPr id="0" name=""/>
        <dsp:cNvSpPr/>
      </dsp:nvSpPr>
      <dsp:spPr>
        <a:xfrm>
          <a:off x="6376173" y="4153130"/>
          <a:ext cx="5804296" cy="3482578"/>
        </a:xfrm>
        <a:prstGeom prst="rect">
          <a:avLst/>
        </a:prstGeom>
        <a:solidFill>
          <a:schemeClr val="accent3">
            <a:hueOff val="11250264"/>
            <a:satOff val="-16880"/>
            <a:lumOff val="-2745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1920" tIns="121920" rIns="121920" bIns="121920" numCol="1" spcCol="1270" anchor="ctr" anchorCtr="0">
          <a:noAutofit/>
        </a:bodyPr>
        <a:lstStyle/>
        <a:p>
          <a:pPr marL="0" lvl="0" indent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Font typeface="+mj-lt"/>
            <a:buNone/>
          </a:pPr>
          <a:r>
            <a:rPr lang="es-CO" sz="3200" b="1" kern="1200" dirty="0">
              <a:latin typeface="Avenir Next LT Pro Light" panose="020B0304020202020204" pitchFamily="34" charset="0"/>
            </a:rPr>
            <a:t>Constituye una acción de construcción de paz. </a:t>
          </a:r>
        </a:p>
      </dsp:txBody>
      <dsp:txXfrm>
        <a:off x="6376173" y="4153130"/>
        <a:ext cx="5804296" cy="3482578"/>
      </dsp:txXfrm>
    </dsp:sp>
  </dsp:spTree>
</dsp:drawing>
</file>

<file path=ppt/diagrams/drawing8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A8971DF-B458-448D-A38C-F5F29F7D0086}">
      <dsp:nvSpPr>
        <dsp:cNvPr id="0" name=""/>
        <dsp:cNvSpPr/>
      </dsp:nvSpPr>
      <dsp:spPr>
        <a:xfrm>
          <a:off x="2317736" y="533606"/>
          <a:ext cx="7556527" cy="2093118"/>
        </a:xfrm>
        <a:prstGeom prst="rect">
          <a:avLst/>
        </a:prstGeom>
        <a:solidFill>
          <a:schemeClr val="lt1">
            <a:alpha val="4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17739" tIns="102870" rIns="102870" bIns="102870" numCol="1" spcCol="1270" anchor="ctr" anchorCtr="0">
          <a:noAutofit/>
        </a:bodyPr>
        <a:lstStyle/>
        <a:p>
          <a:pPr marL="0" lvl="0" indent="0" algn="l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700" kern="1200">
              <a:latin typeface="Avenir Next LT Pro Light" panose="020B0304020202020204" pitchFamily="34" charset="0"/>
              <a:ea typeface="Avenir"/>
              <a:cs typeface="Avenir"/>
            </a:rPr>
            <a:t>I</a:t>
          </a:r>
          <a:r>
            <a:rPr lang="es-ES" sz="2700" kern="1200">
              <a:effectLst/>
              <a:latin typeface="Avenir Next LT Pro Light" panose="020B0304020202020204" pitchFamily="34" charset="0"/>
              <a:ea typeface="Avenir"/>
              <a:cs typeface="Avenir"/>
            </a:rPr>
            <a:t>ncorporó el enfoque de género y étnico como uno de sus </a:t>
          </a:r>
          <a:r>
            <a:rPr lang="es-ES" sz="2700" b="1" kern="1200">
              <a:effectLst/>
              <a:latin typeface="Avenir Next LT Pro Light" panose="020B0304020202020204" pitchFamily="34" charset="0"/>
              <a:ea typeface="Avenir"/>
              <a:cs typeface="Avenir"/>
            </a:rPr>
            <a:t>principios transversales</a:t>
          </a:r>
          <a:endParaRPr lang="es-CO" sz="2700" kern="1200" dirty="0"/>
        </a:p>
      </dsp:txBody>
      <dsp:txXfrm>
        <a:off x="2317736" y="533606"/>
        <a:ext cx="7556527" cy="2093118"/>
      </dsp:txXfrm>
    </dsp:sp>
    <dsp:sp modelId="{487A99BC-EC49-4799-98CC-1E9D7AE82306}">
      <dsp:nvSpPr>
        <dsp:cNvPr id="0" name=""/>
        <dsp:cNvSpPr/>
      </dsp:nvSpPr>
      <dsp:spPr>
        <a:xfrm>
          <a:off x="1959933" y="299002"/>
          <a:ext cx="1465183" cy="2197774"/>
        </a:xfrm>
        <a:prstGeom prst="rect">
          <a:avLst/>
        </a:prstGeom>
        <a:solidFill>
          <a:schemeClr val="accent5">
            <a:tint val="5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E22CA774-5DCE-4D35-A257-0213F6C7D1C7}">
      <dsp:nvSpPr>
        <dsp:cNvPr id="0" name=""/>
        <dsp:cNvSpPr/>
      </dsp:nvSpPr>
      <dsp:spPr>
        <a:xfrm>
          <a:off x="2443993" y="3168610"/>
          <a:ext cx="7304013" cy="2093118"/>
        </a:xfrm>
        <a:prstGeom prst="rect">
          <a:avLst/>
        </a:prstGeom>
        <a:solidFill>
          <a:schemeClr val="lt1">
            <a:alpha val="4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17739" tIns="102870" rIns="102870" bIns="102870" numCol="1" spcCol="1270" anchor="ctr" anchorCtr="0">
          <a:noAutofit/>
        </a:bodyPr>
        <a:lstStyle/>
        <a:p>
          <a:pPr marL="0" lvl="0" indent="0" algn="l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700" b="0" kern="1200" dirty="0">
              <a:effectLst/>
              <a:latin typeface="Avenir Next LT Pro Light" panose="020B0304020202020204" pitchFamily="34" charset="0"/>
              <a:ea typeface="Avenir"/>
              <a:cs typeface="Avenir"/>
            </a:rPr>
            <a:t>Sign</a:t>
          </a:r>
          <a:r>
            <a:rPr lang="es-ES" sz="2700" kern="1200" dirty="0">
              <a:effectLst/>
              <a:latin typeface="Avenir Next LT Pro Light" panose="020B0304020202020204" pitchFamily="34" charset="0"/>
              <a:ea typeface="Avenir"/>
              <a:cs typeface="Avenir"/>
            </a:rPr>
            <a:t>ificó el </a:t>
          </a:r>
          <a:r>
            <a:rPr lang="es-ES" sz="2700" b="1" kern="1200" dirty="0">
              <a:effectLst/>
              <a:latin typeface="Avenir Next LT Pro Light" panose="020B0304020202020204" pitchFamily="34" charset="0"/>
              <a:ea typeface="Avenir"/>
              <a:cs typeface="Avenir"/>
            </a:rPr>
            <a:t>reconocimiento y abordaje las desigualdades y necesidades específicas de género y de los pueblos étnicos</a:t>
          </a:r>
          <a:r>
            <a:rPr lang="es-ES" sz="2700" kern="1200" dirty="0">
              <a:effectLst/>
              <a:latin typeface="Avenir Next LT Pro Light" panose="020B0304020202020204" pitchFamily="34" charset="0"/>
              <a:ea typeface="Avenir"/>
              <a:cs typeface="Avenir"/>
            </a:rPr>
            <a:t> en el contexto del conflicto y la construcción de paz</a:t>
          </a:r>
          <a:endParaRPr lang="es-CO" sz="2700" kern="1200" dirty="0"/>
        </a:p>
      </dsp:txBody>
      <dsp:txXfrm>
        <a:off x="2443993" y="3168610"/>
        <a:ext cx="7304013" cy="2093118"/>
      </dsp:txXfrm>
    </dsp:sp>
    <dsp:sp modelId="{5CA27910-9807-46F0-813D-B324EE1E487D}">
      <dsp:nvSpPr>
        <dsp:cNvPr id="0" name=""/>
        <dsp:cNvSpPr/>
      </dsp:nvSpPr>
      <dsp:spPr>
        <a:xfrm>
          <a:off x="1959933" y="2934006"/>
          <a:ext cx="1465183" cy="2197774"/>
        </a:xfrm>
        <a:prstGeom prst="rect">
          <a:avLst/>
        </a:prstGeom>
        <a:solidFill>
          <a:schemeClr val="accent5">
            <a:tint val="50000"/>
            <a:hueOff val="-5341183"/>
            <a:satOff val="23809"/>
            <a:lumOff val="2104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6CCE75EA-D329-4799-8D9D-37DE9820490E}">
      <dsp:nvSpPr>
        <dsp:cNvPr id="0" name=""/>
        <dsp:cNvSpPr/>
      </dsp:nvSpPr>
      <dsp:spPr>
        <a:xfrm>
          <a:off x="2443993" y="5803614"/>
          <a:ext cx="7304013" cy="2093118"/>
        </a:xfrm>
        <a:prstGeom prst="rect">
          <a:avLst/>
        </a:prstGeom>
        <a:solidFill>
          <a:schemeClr val="lt1">
            <a:alpha val="4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17739" tIns="102870" rIns="102870" bIns="102870" numCol="1" spcCol="1270" anchor="ctr" anchorCtr="0">
          <a:noAutofit/>
        </a:bodyPr>
        <a:lstStyle/>
        <a:p>
          <a:pPr marL="0" lvl="0" indent="0" algn="l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700" b="1" kern="1200" dirty="0">
              <a:effectLst/>
              <a:latin typeface="Avenir Next LT Pro Light" panose="020B0304020202020204" pitchFamily="34" charset="0"/>
              <a:ea typeface="Avenir"/>
              <a:cs typeface="Avenir"/>
            </a:rPr>
            <a:t>Implica un reconocimiento de igualdad y derechos constitucionales entre cada ciudadano sin importar sus características biológicas o étnicas</a:t>
          </a:r>
          <a:r>
            <a:rPr lang="es-ES" sz="2700" kern="1200" dirty="0">
              <a:effectLst/>
              <a:latin typeface="Avenir Next LT Pro Light" panose="020B0304020202020204" pitchFamily="34" charset="0"/>
              <a:ea typeface="Avenir"/>
              <a:cs typeface="Avenir"/>
            </a:rPr>
            <a:t>, </a:t>
          </a:r>
          <a:endParaRPr lang="es-CO" sz="2700" kern="1200" dirty="0"/>
        </a:p>
      </dsp:txBody>
      <dsp:txXfrm>
        <a:off x="2443993" y="5803614"/>
        <a:ext cx="7304013" cy="2093118"/>
      </dsp:txXfrm>
    </dsp:sp>
    <dsp:sp modelId="{466D414B-FB7B-4147-82C5-9EA01CCBD7A6}">
      <dsp:nvSpPr>
        <dsp:cNvPr id="0" name=""/>
        <dsp:cNvSpPr/>
      </dsp:nvSpPr>
      <dsp:spPr>
        <a:xfrm>
          <a:off x="1959933" y="5569010"/>
          <a:ext cx="1465183" cy="2197774"/>
        </a:xfrm>
        <a:prstGeom prst="rect">
          <a:avLst/>
        </a:prstGeom>
        <a:solidFill>
          <a:schemeClr val="accent5">
            <a:tint val="50000"/>
            <a:hueOff val="-10682366"/>
            <a:satOff val="47617"/>
            <a:lumOff val="4207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9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9C468E6-1D32-449D-AC55-D2EB23C21DBF}">
      <dsp:nvSpPr>
        <dsp:cNvPr id="0" name=""/>
        <dsp:cNvSpPr/>
      </dsp:nvSpPr>
      <dsp:spPr>
        <a:xfrm>
          <a:off x="4376" y="215312"/>
          <a:ext cx="4266803" cy="1496041"/>
        </a:xfrm>
        <a:prstGeom prst="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13360" tIns="121920" rIns="213360" bIns="121920" numCol="1" spcCol="1270" anchor="ctr" anchorCtr="0">
          <a:noAutofit/>
        </a:bodyPr>
        <a:lstStyle/>
        <a:p>
          <a:pPr marL="0" lvl="0" indent="0" algn="ctr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CO" sz="3000" b="1" kern="1200" dirty="0">
              <a:latin typeface="Avenir Next LT Pro Light" panose="020B0304020202020204" pitchFamily="34" charset="0"/>
            </a:rPr>
            <a:t>Reconocimiento de las Afectaciones Diferenciadas</a:t>
          </a:r>
          <a:endParaRPr lang="es-CO" sz="3000" kern="1200" dirty="0">
            <a:latin typeface="Avenir Next LT Pro Light" panose="020B0304020202020204" pitchFamily="34" charset="0"/>
          </a:endParaRPr>
        </a:p>
      </dsp:txBody>
      <dsp:txXfrm>
        <a:off x="4376" y="215312"/>
        <a:ext cx="4266803" cy="1496041"/>
      </dsp:txXfrm>
    </dsp:sp>
    <dsp:sp modelId="{474280D7-C6BD-4FB3-BF01-CD9F1ABB8B5C}">
      <dsp:nvSpPr>
        <dsp:cNvPr id="0" name=""/>
        <dsp:cNvSpPr/>
      </dsp:nvSpPr>
      <dsp:spPr>
        <a:xfrm>
          <a:off x="4376" y="1711354"/>
          <a:ext cx="4266803" cy="5435100"/>
        </a:xfrm>
        <a:prstGeom prst="rect">
          <a:avLst/>
        </a:prstGeom>
        <a:solidFill>
          <a:schemeClr val="accent3">
            <a:tint val="40000"/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3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60020" tIns="160020" rIns="213360" bIns="240030" numCol="1" spcCol="1270" anchor="t" anchorCtr="0">
          <a:noAutofit/>
        </a:bodyPr>
        <a:lstStyle/>
        <a:p>
          <a:pPr marL="285750" lvl="1" indent="-285750" algn="l" defTabSz="13335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s-CO" sz="3000" kern="1200" dirty="0">
              <a:latin typeface="Avenir Next LT Pro Light" panose="020B0304020202020204" pitchFamily="34" charset="0"/>
            </a:rPr>
            <a:t>Reconoce que el conflicto armado ha afectado de manera distinta a mujeres, niñas, y personas con diversas identidades de género, a menudo sufriendo formas específicas de violencia, incluyendo la violencia sexual.</a:t>
          </a:r>
        </a:p>
      </dsp:txBody>
      <dsp:txXfrm>
        <a:off x="4376" y="1711354"/>
        <a:ext cx="4266803" cy="5435100"/>
      </dsp:txXfrm>
    </dsp:sp>
    <dsp:sp modelId="{037C8FDD-07FC-4539-AEE3-BD376D2A485E}">
      <dsp:nvSpPr>
        <dsp:cNvPr id="0" name=""/>
        <dsp:cNvSpPr/>
      </dsp:nvSpPr>
      <dsp:spPr>
        <a:xfrm>
          <a:off x="4868532" y="215312"/>
          <a:ext cx="4266803" cy="1496041"/>
        </a:xfrm>
        <a:prstGeom prst="rect">
          <a:avLst/>
        </a:prstGeom>
        <a:solidFill>
          <a:schemeClr val="accent3">
            <a:hueOff val="5625132"/>
            <a:satOff val="-8440"/>
            <a:lumOff val="-1373"/>
            <a:alphaOff val="0"/>
          </a:schemeClr>
        </a:solidFill>
        <a:ln w="25400" cap="flat" cmpd="sng" algn="ctr">
          <a:solidFill>
            <a:schemeClr val="accent3">
              <a:hueOff val="5625132"/>
              <a:satOff val="-8440"/>
              <a:lumOff val="-1373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13360" tIns="121920" rIns="213360" bIns="121920" numCol="1" spcCol="1270" anchor="ctr" anchorCtr="0">
          <a:noAutofit/>
        </a:bodyPr>
        <a:lstStyle/>
        <a:p>
          <a:pPr marL="0" lvl="0" indent="0" algn="ctr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CO" sz="3000" b="1" kern="1200" dirty="0">
              <a:latin typeface="Avenir Next LT Pro Light" panose="020B0304020202020204" pitchFamily="34" charset="0"/>
            </a:rPr>
            <a:t>Participación y Representación</a:t>
          </a:r>
          <a:endParaRPr lang="es-CO" sz="3000" kern="1200" dirty="0">
            <a:latin typeface="Avenir Next LT Pro Light" panose="020B0304020202020204" pitchFamily="34" charset="0"/>
          </a:endParaRPr>
        </a:p>
      </dsp:txBody>
      <dsp:txXfrm>
        <a:off x="4868532" y="215312"/>
        <a:ext cx="4266803" cy="1496041"/>
      </dsp:txXfrm>
    </dsp:sp>
    <dsp:sp modelId="{9DA6D165-9495-4EF9-A29A-B0EA1DC4DA35}">
      <dsp:nvSpPr>
        <dsp:cNvPr id="0" name=""/>
        <dsp:cNvSpPr/>
      </dsp:nvSpPr>
      <dsp:spPr>
        <a:xfrm>
          <a:off x="4868532" y="1711354"/>
          <a:ext cx="4266803" cy="5435100"/>
        </a:xfrm>
        <a:prstGeom prst="rect">
          <a:avLst/>
        </a:prstGeom>
        <a:solidFill>
          <a:schemeClr val="accent3">
            <a:tint val="40000"/>
            <a:alpha val="90000"/>
            <a:hueOff val="5358427"/>
            <a:satOff val="-6896"/>
            <a:lumOff val="-537"/>
            <a:alphaOff val="0"/>
          </a:schemeClr>
        </a:solidFill>
        <a:ln w="25400" cap="flat" cmpd="sng" algn="ctr">
          <a:solidFill>
            <a:schemeClr val="accent3">
              <a:tint val="40000"/>
              <a:alpha val="90000"/>
              <a:hueOff val="5358427"/>
              <a:satOff val="-6896"/>
              <a:lumOff val="-537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60020" tIns="160020" rIns="213360" bIns="240030" numCol="1" spcCol="1270" anchor="t" anchorCtr="0">
          <a:noAutofit/>
        </a:bodyPr>
        <a:lstStyle/>
        <a:p>
          <a:pPr marL="285750" lvl="1" indent="-285750" algn="l" defTabSz="13335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s-CO" sz="3000" kern="1200" dirty="0">
              <a:latin typeface="Avenir Next LT Pro Light" panose="020B0304020202020204" pitchFamily="34" charset="0"/>
            </a:rPr>
            <a:t>Promueve la participación activa de las mujeres y personas LGBTI en todos los niveles de implementación del acuerdo, incluyendo en los procesos de toma de decisiones, la reparación y la reconstrucción del tejido social.</a:t>
          </a:r>
        </a:p>
      </dsp:txBody>
      <dsp:txXfrm>
        <a:off x="4868532" y="1711354"/>
        <a:ext cx="4266803" cy="5435100"/>
      </dsp:txXfrm>
    </dsp:sp>
    <dsp:sp modelId="{8C5A5E15-5236-4984-A48B-2E07006E9E5B}">
      <dsp:nvSpPr>
        <dsp:cNvPr id="0" name=""/>
        <dsp:cNvSpPr/>
      </dsp:nvSpPr>
      <dsp:spPr>
        <a:xfrm>
          <a:off x="9732688" y="215312"/>
          <a:ext cx="4266803" cy="1496041"/>
        </a:xfrm>
        <a:prstGeom prst="rect">
          <a:avLst/>
        </a:prstGeom>
        <a:solidFill>
          <a:schemeClr val="accent3">
            <a:hueOff val="11250264"/>
            <a:satOff val="-16880"/>
            <a:lumOff val="-2745"/>
            <a:alphaOff val="0"/>
          </a:schemeClr>
        </a:solidFill>
        <a:ln w="25400" cap="flat" cmpd="sng" algn="ctr">
          <a:solidFill>
            <a:schemeClr val="accent3">
              <a:hueOff val="11250264"/>
              <a:satOff val="-16880"/>
              <a:lumOff val="-2745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13360" tIns="121920" rIns="213360" bIns="121920" numCol="1" spcCol="1270" anchor="ctr" anchorCtr="0">
          <a:noAutofit/>
        </a:bodyPr>
        <a:lstStyle/>
        <a:p>
          <a:pPr marL="0" lvl="0" indent="0" algn="ctr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CO" sz="3000" b="1" kern="1200" dirty="0">
              <a:latin typeface="Avenir Next LT Pro Light" panose="020B0304020202020204" pitchFamily="34" charset="0"/>
            </a:rPr>
            <a:t>Medidas Específicas para la Igualdad de Género</a:t>
          </a:r>
          <a:endParaRPr lang="es-CO" sz="3000" kern="1200" dirty="0">
            <a:latin typeface="Avenir Next LT Pro Light" panose="020B0304020202020204" pitchFamily="34" charset="0"/>
          </a:endParaRPr>
        </a:p>
      </dsp:txBody>
      <dsp:txXfrm>
        <a:off x="9732688" y="215312"/>
        <a:ext cx="4266803" cy="1496041"/>
      </dsp:txXfrm>
    </dsp:sp>
    <dsp:sp modelId="{B386869C-7347-46D9-A1BF-B254E4E1ACBC}">
      <dsp:nvSpPr>
        <dsp:cNvPr id="0" name=""/>
        <dsp:cNvSpPr/>
      </dsp:nvSpPr>
      <dsp:spPr>
        <a:xfrm>
          <a:off x="9732688" y="1711354"/>
          <a:ext cx="4266803" cy="5435100"/>
        </a:xfrm>
        <a:prstGeom prst="rect">
          <a:avLst/>
        </a:prstGeom>
        <a:solidFill>
          <a:schemeClr val="accent3">
            <a:tint val="40000"/>
            <a:alpha val="90000"/>
            <a:hueOff val="10716854"/>
            <a:satOff val="-13793"/>
            <a:lumOff val="-1075"/>
            <a:alphaOff val="0"/>
          </a:schemeClr>
        </a:solidFill>
        <a:ln w="25400" cap="flat" cmpd="sng" algn="ctr">
          <a:solidFill>
            <a:schemeClr val="accent3">
              <a:tint val="40000"/>
              <a:alpha val="90000"/>
              <a:hueOff val="10716854"/>
              <a:satOff val="-13793"/>
              <a:lumOff val="-1075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60020" tIns="160020" rIns="213360" bIns="240030" numCol="1" spcCol="1270" anchor="t" anchorCtr="0">
          <a:noAutofit/>
        </a:bodyPr>
        <a:lstStyle/>
        <a:p>
          <a:pPr marL="285750" lvl="1" indent="-285750" algn="l" defTabSz="13335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s-CO" sz="3000" kern="1200" dirty="0">
              <a:latin typeface="Avenir Next LT Pro Light" panose="020B0304020202020204" pitchFamily="34" charset="0"/>
            </a:rPr>
            <a:t>Establece acciones concretas para promover la igualdad de género y asegurar que las mujeres se beneficien equitativamente de las medidas de reparación, reincorporación, y desarrollo rural.</a:t>
          </a:r>
        </a:p>
      </dsp:txBody>
      <dsp:txXfrm>
        <a:off x="9732688" y="1711354"/>
        <a:ext cx="4266803" cy="5435100"/>
      </dsp:txXfrm>
    </dsp:sp>
  </dsp:spTree>
</dsp:drawing>
</file>

<file path=ppt/diagrams/drawing10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9C468E6-1D32-449D-AC55-D2EB23C21DBF}">
      <dsp:nvSpPr>
        <dsp:cNvPr id="0" name=""/>
        <dsp:cNvSpPr/>
      </dsp:nvSpPr>
      <dsp:spPr>
        <a:xfrm>
          <a:off x="4376" y="68572"/>
          <a:ext cx="4266803" cy="1121715"/>
        </a:xfrm>
        <a:prstGeom prst="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20472" tIns="125984" rIns="220472" bIns="125984" numCol="1" spcCol="1270" anchor="ctr" anchorCtr="0">
          <a:noAutofit/>
        </a:bodyPr>
        <a:lstStyle/>
        <a:p>
          <a:pPr marL="0" lvl="0" indent="0" algn="ctr" defTabSz="1377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CO" sz="3100" b="1" kern="1200" dirty="0">
              <a:latin typeface="Avenir Next LT Pro Light" panose="020B0304020202020204" pitchFamily="34" charset="0"/>
            </a:rPr>
            <a:t>Reconocimiento de la Diversidad Étnica</a:t>
          </a:r>
          <a:endParaRPr lang="es-CO" sz="3100" kern="1200" dirty="0">
            <a:latin typeface="Avenir Next LT Pro Light" panose="020B0304020202020204" pitchFamily="34" charset="0"/>
          </a:endParaRPr>
        </a:p>
      </dsp:txBody>
      <dsp:txXfrm>
        <a:off x="4376" y="68572"/>
        <a:ext cx="4266803" cy="1121715"/>
      </dsp:txXfrm>
    </dsp:sp>
    <dsp:sp modelId="{474280D7-C6BD-4FB3-BF01-CD9F1ABB8B5C}">
      <dsp:nvSpPr>
        <dsp:cNvPr id="0" name=""/>
        <dsp:cNvSpPr/>
      </dsp:nvSpPr>
      <dsp:spPr>
        <a:xfrm>
          <a:off x="4376" y="1190287"/>
          <a:ext cx="4266803" cy="6102907"/>
        </a:xfrm>
        <a:prstGeom prst="rect">
          <a:avLst/>
        </a:prstGeom>
        <a:solidFill>
          <a:schemeClr val="accent3">
            <a:tint val="40000"/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3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65354" tIns="165354" rIns="220472" bIns="248031" numCol="1" spcCol="1270" anchor="t" anchorCtr="0">
          <a:noAutofit/>
        </a:bodyPr>
        <a:lstStyle/>
        <a:p>
          <a:pPr marL="285750" lvl="1" indent="-285750" algn="l" defTabSz="13779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s-CO" sz="3100" kern="1200" dirty="0">
              <a:latin typeface="Avenir Next LT Pro Light" panose="020B0304020202020204" pitchFamily="34" charset="0"/>
            </a:rPr>
            <a:t>Reconoce la diversidad cultural y étnica de Colombia, y la especial vulnerabilidad de los pueblos indígenas y afrodescendientes durante el conflicto.</a:t>
          </a:r>
        </a:p>
      </dsp:txBody>
      <dsp:txXfrm>
        <a:off x="4376" y="1190287"/>
        <a:ext cx="4266803" cy="6102907"/>
      </dsp:txXfrm>
    </dsp:sp>
    <dsp:sp modelId="{037C8FDD-07FC-4539-AEE3-BD376D2A485E}">
      <dsp:nvSpPr>
        <dsp:cNvPr id="0" name=""/>
        <dsp:cNvSpPr/>
      </dsp:nvSpPr>
      <dsp:spPr>
        <a:xfrm>
          <a:off x="4868532" y="68572"/>
          <a:ext cx="4266803" cy="1121715"/>
        </a:xfrm>
        <a:prstGeom prst="rect">
          <a:avLst/>
        </a:prstGeom>
        <a:solidFill>
          <a:schemeClr val="accent3">
            <a:hueOff val="5625132"/>
            <a:satOff val="-8440"/>
            <a:lumOff val="-1373"/>
            <a:alphaOff val="0"/>
          </a:schemeClr>
        </a:solidFill>
        <a:ln w="25400" cap="flat" cmpd="sng" algn="ctr">
          <a:solidFill>
            <a:schemeClr val="accent3">
              <a:hueOff val="5625132"/>
              <a:satOff val="-8440"/>
              <a:lumOff val="-1373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20472" tIns="125984" rIns="220472" bIns="125984" numCol="1" spcCol="1270" anchor="ctr" anchorCtr="0">
          <a:noAutofit/>
        </a:bodyPr>
        <a:lstStyle/>
        <a:p>
          <a:pPr marL="0" lvl="0" indent="0" algn="ctr" defTabSz="1377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CO" sz="3100" b="1" kern="1200" dirty="0">
              <a:latin typeface="Avenir Next LT Pro Light" panose="020B0304020202020204" pitchFamily="34" charset="0"/>
            </a:rPr>
            <a:t>Participación de Pueblos Étnicos</a:t>
          </a:r>
          <a:endParaRPr lang="es-CO" sz="3100" kern="1200" dirty="0">
            <a:latin typeface="Avenir Next LT Pro Light" panose="020B0304020202020204" pitchFamily="34" charset="0"/>
          </a:endParaRPr>
        </a:p>
      </dsp:txBody>
      <dsp:txXfrm>
        <a:off x="4868532" y="68572"/>
        <a:ext cx="4266803" cy="1121715"/>
      </dsp:txXfrm>
    </dsp:sp>
    <dsp:sp modelId="{9DA6D165-9495-4EF9-A29A-B0EA1DC4DA35}">
      <dsp:nvSpPr>
        <dsp:cNvPr id="0" name=""/>
        <dsp:cNvSpPr/>
      </dsp:nvSpPr>
      <dsp:spPr>
        <a:xfrm>
          <a:off x="4868532" y="1190287"/>
          <a:ext cx="4266803" cy="6102907"/>
        </a:xfrm>
        <a:prstGeom prst="rect">
          <a:avLst/>
        </a:prstGeom>
        <a:solidFill>
          <a:schemeClr val="accent3">
            <a:tint val="40000"/>
            <a:alpha val="90000"/>
            <a:hueOff val="5358427"/>
            <a:satOff val="-6896"/>
            <a:lumOff val="-537"/>
            <a:alphaOff val="0"/>
          </a:schemeClr>
        </a:solidFill>
        <a:ln w="25400" cap="flat" cmpd="sng" algn="ctr">
          <a:solidFill>
            <a:schemeClr val="accent3">
              <a:tint val="40000"/>
              <a:alpha val="90000"/>
              <a:hueOff val="5358427"/>
              <a:satOff val="-6896"/>
              <a:lumOff val="-537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65354" tIns="165354" rIns="220472" bIns="248031" numCol="1" spcCol="1270" anchor="t" anchorCtr="0">
          <a:noAutofit/>
        </a:bodyPr>
        <a:lstStyle/>
        <a:p>
          <a:pPr marL="285750" lvl="1" indent="-285750" algn="l" defTabSz="13779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s-CO" sz="3100" kern="1200" dirty="0">
              <a:latin typeface="Avenir Next LT Pro Light" panose="020B0304020202020204" pitchFamily="34" charset="0"/>
            </a:rPr>
            <a:t>Garantiza la participación activa de los pueblos indígenas y afrodescendientes en la implementación del acuerdo, respetando sus formas de organización y autoridades tradicionales.</a:t>
          </a:r>
        </a:p>
      </dsp:txBody>
      <dsp:txXfrm>
        <a:off x="4868532" y="1190287"/>
        <a:ext cx="4266803" cy="6102907"/>
      </dsp:txXfrm>
    </dsp:sp>
    <dsp:sp modelId="{8C5A5E15-5236-4984-A48B-2E07006E9E5B}">
      <dsp:nvSpPr>
        <dsp:cNvPr id="0" name=""/>
        <dsp:cNvSpPr/>
      </dsp:nvSpPr>
      <dsp:spPr>
        <a:xfrm>
          <a:off x="9732688" y="68572"/>
          <a:ext cx="4266803" cy="1121715"/>
        </a:xfrm>
        <a:prstGeom prst="rect">
          <a:avLst/>
        </a:prstGeom>
        <a:solidFill>
          <a:schemeClr val="accent3">
            <a:hueOff val="11250264"/>
            <a:satOff val="-16880"/>
            <a:lumOff val="-2745"/>
            <a:alphaOff val="0"/>
          </a:schemeClr>
        </a:solidFill>
        <a:ln w="25400" cap="flat" cmpd="sng" algn="ctr">
          <a:solidFill>
            <a:schemeClr val="accent3">
              <a:hueOff val="11250264"/>
              <a:satOff val="-16880"/>
              <a:lumOff val="-2745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20472" tIns="125984" rIns="220472" bIns="125984" numCol="1" spcCol="1270" anchor="ctr" anchorCtr="0">
          <a:noAutofit/>
        </a:bodyPr>
        <a:lstStyle/>
        <a:p>
          <a:pPr marL="0" lvl="0" indent="0" algn="ctr" defTabSz="1377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CO" sz="3100" b="1" kern="1200" dirty="0">
              <a:latin typeface="Avenir Next LT Pro Light" panose="020B0304020202020204" pitchFamily="34" charset="0"/>
            </a:rPr>
            <a:t>Derechos Colectivos</a:t>
          </a:r>
          <a:endParaRPr lang="es-CO" sz="3100" kern="1200" dirty="0">
            <a:latin typeface="Avenir Next LT Pro Light" panose="020B0304020202020204" pitchFamily="34" charset="0"/>
          </a:endParaRPr>
        </a:p>
      </dsp:txBody>
      <dsp:txXfrm>
        <a:off x="9732688" y="68572"/>
        <a:ext cx="4266803" cy="1121715"/>
      </dsp:txXfrm>
    </dsp:sp>
    <dsp:sp modelId="{B386869C-7347-46D9-A1BF-B254E4E1ACBC}">
      <dsp:nvSpPr>
        <dsp:cNvPr id="0" name=""/>
        <dsp:cNvSpPr/>
      </dsp:nvSpPr>
      <dsp:spPr>
        <a:xfrm>
          <a:off x="9732688" y="1190287"/>
          <a:ext cx="4266803" cy="6102907"/>
        </a:xfrm>
        <a:prstGeom prst="rect">
          <a:avLst/>
        </a:prstGeom>
        <a:solidFill>
          <a:schemeClr val="accent3">
            <a:tint val="40000"/>
            <a:alpha val="90000"/>
            <a:hueOff val="10716854"/>
            <a:satOff val="-13793"/>
            <a:lumOff val="-1075"/>
            <a:alphaOff val="0"/>
          </a:schemeClr>
        </a:solidFill>
        <a:ln w="25400" cap="flat" cmpd="sng" algn="ctr">
          <a:solidFill>
            <a:schemeClr val="accent3">
              <a:tint val="40000"/>
              <a:alpha val="90000"/>
              <a:hueOff val="10716854"/>
              <a:satOff val="-13793"/>
              <a:lumOff val="-1075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65354" tIns="165354" rIns="220472" bIns="248031" numCol="1" spcCol="1270" anchor="t" anchorCtr="0">
          <a:noAutofit/>
        </a:bodyPr>
        <a:lstStyle/>
        <a:p>
          <a:pPr marL="285750" lvl="1" indent="-285750" algn="l" defTabSz="13779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s-CO" sz="3100" kern="1200" dirty="0">
              <a:latin typeface="Avenir Next LT Pro Light" panose="020B0304020202020204" pitchFamily="34" charset="0"/>
            </a:rPr>
            <a:t>Asegura el respeto y la protección de los derechos colectivos de los pueblos étnicos, incluyendo el acceso a la tierra, la autonomía territorial, y la protección de sus recursos naturales y culturales.</a:t>
          </a:r>
        </a:p>
      </dsp:txBody>
      <dsp:txXfrm>
        <a:off x="9732688" y="1190287"/>
        <a:ext cx="4266803" cy="6102907"/>
      </dsp:txXfrm>
    </dsp:sp>
  </dsp:spTree>
</dsp:drawing>
</file>

<file path=ppt/diagrams/drawing1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27EFDB6-9EB0-4DEB-814C-1A91D57D8C0E}">
      <dsp:nvSpPr>
        <dsp:cNvPr id="0" name=""/>
        <dsp:cNvSpPr/>
      </dsp:nvSpPr>
      <dsp:spPr>
        <a:xfrm>
          <a:off x="3395" y="180818"/>
          <a:ext cx="6188716" cy="1547179"/>
        </a:xfrm>
        <a:prstGeom prst="roundRect">
          <a:avLst>
            <a:gd name="adj" fmla="val 1000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0800" tIns="50800" rIns="50800" bIns="50800" numCol="1" spcCol="1270" anchor="ctr" anchorCtr="0">
          <a:noAutofit/>
        </a:bodyPr>
        <a:lstStyle/>
        <a:p>
          <a:pPr marL="0" lvl="0" indent="0" algn="ctr" defTabSz="1778000">
            <a:lnSpc>
              <a:spcPct val="90000"/>
            </a:lnSpc>
            <a:spcBef>
              <a:spcPct val="0"/>
            </a:spcBef>
            <a:spcAft>
              <a:spcPct val="35000"/>
            </a:spcAft>
            <a:buClr>
              <a:srgbClr val="000000"/>
            </a:buClr>
            <a:buSzPts val="3300"/>
            <a:buFont typeface="Arial"/>
            <a:buNone/>
          </a:pPr>
          <a:r>
            <a:rPr lang="es-ES" sz="4000" b="1" i="0" u="none" strike="noStrike" kern="1200" cap="none" dirty="0">
              <a:latin typeface="Avenir Next LT Pro Light" panose="020B0304020202020204" pitchFamily="34" charset="0"/>
              <a:ea typeface="Calibri"/>
              <a:cs typeface="Calibri"/>
              <a:sym typeface="Calibri"/>
            </a:rPr>
            <a:t>Consejo Departamental de Paz de Putumayo</a:t>
          </a:r>
          <a:endParaRPr lang="es-CO" sz="4000" kern="1200" dirty="0"/>
        </a:p>
      </dsp:txBody>
      <dsp:txXfrm>
        <a:off x="48710" y="226133"/>
        <a:ext cx="6098086" cy="1456549"/>
      </dsp:txXfrm>
    </dsp:sp>
    <dsp:sp modelId="{86BF626C-4833-41BB-B3CE-606520E7D331}">
      <dsp:nvSpPr>
        <dsp:cNvPr id="0" name=""/>
        <dsp:cNvSpPr/>
      </dsp:nvSpPr>
      <dsp:spPr>
        <a:xfrm rot="5400000">
          <a:off x="2962375" y="1863375"/>
          <a:ext cx="270756" cy="270756"/>
        </a:xfrm>
        <a:prstGeom prst="rightArrow">
          <a:avLst>
            <a:gd name="adj1" fmla="val 66700"/>
            <a:gd name="adj2" fmla="val 5000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9CAFCCC-0957-4588-A6DE-E62097478E27}">
      <dsp:nvSpPr>
        <dsp:cNvPr id="0" name=""/>
        <dsp:cNvSpPr/>
      </dsp:nvSpPr>
      <dsp:spPr>
        <a:xfrm>
          <a:off x="3395" y="2269510"/>
          <a:ext cx="6188716" cy="1547179"/>
        </a:xfrm>
        <a:prstGeom prst="roundRect">
          <a:avLst>
            <a:gd name="adj" fmla="val 10000"/>
          </a:avLst>
        </a:prstGeom>
        <a:solidFill>
          <a:schemeClr val="accent3">
            <a:tint val="40000"/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3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0640" tIns="40640" rIns="40640" bIns="40640" numCol="1" spcCol="1270" anchor="ctr" anchorCtr="0">
          <a:noAutofit/>
        </a:bodyPr>
        <a:lstStyle/>
        <a:p>
          <a:pPr marL="0" lvl="0" indent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Clr>
              <a:schemeClr val="dk1"/>
            </a:buClr>
            <a:buSzPts val="1100"/>
            <a:buFont typeface="Arial"/>
            <a:buNone/>
          </a:pPr>
          <a:r>
            <a:rPr lang="es-ES" sz="3200" b="0" i="0" u="none" strike="noStrike" kern="1200" cap="none">
              <a:latin typeface="Avenir Next LT Pro Light" panose="020B0304020202020204" pitchFamily="34" charset="0"/>
              <a:ea typeface="Avenir"/>
              <a:cs typeface="Avenir"/>
              <a:sym typeface="Avenir"/>
            </a:rPr>
            <a:t>ACTIVIDAD</a:t>
          </a:r>
          <a:endParaRPr lang="es-CO" sz="3200" kern="1200" dirty="0"/>
        </a:p>
      </dsp:txBody>
      <dsp:txXfrm>
        <a:off x="48710" y="2314825"/>
        <a:ext cx="6098086" cy="1456549"/>
      </dsp:txXfrm>
    </dsp:sp>
    <dsp:sp modelId="{9AD3B5BC-3619-4D12-A47D-357993D66894}">
      <dsp:nvSpPr>
        <dsp:cNvPr id="0" name=""/>
        <dsp:cNvSpPr/>
      </dsp:nvSpPr>
      <dsp:spPr>
        <a:xfrm rot="5400000">
          <a:off x="2962375" y="3952067"/>
          <a:ext cx="270756" cy="270756"/>
        </a:xfrm>
        <a:prstGeom prst="rightArrow">
          <a:avLst>
            <a:gd name="adj1" fmla="val 66700"/>
            <a:gd name="adj2" fmla="val 50000"/>
          </a:avLst>
        </a:prstGeom>
        <a:solidFill>
          <a:schemeClr val="accent3">
            <a:hueOff val="3750088"/>
            <a:satOff val="-5627"/>
            <a:lumOff val="-915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AF91756-55F8-40A7-ACF1-858B76CEB153}">
      <dsp:nvSpPr>
        <dsp:cNvPr id="0" name=""/>
        <dsp:cNvSpPr/>
      </dsp:nvSpPr>
      <dsp:spPr>
        <a:xfrm>
          <a:off x="3395" y="4358201"/>
          <a:ext cx="6188716" cy="2695278"/>
        </a:xfrm>
        <a:prstGeom prst="roundRect">
          <a:avLst>
            <a:gd name="adj" fmla="val 10000"/>
          </a:avLst>
        </a:prstGeom>
        <a:solidFill>
          <a:schemeClr val="accent3">
            <a:tint val="40000"/>
            <a:alpha val="90000"/>
            <a:hueOff val="3572285"/>
            <a:satOff val="-4598"/>
            <a:lumOff val="-358"/>
            <a:alphaOff val="0"/>
          </a:schemeClr>
        </a:solidFill>
        <a:ln w="25400" cap="flat" cmpd="sng" algn="ctr">
          <a:solidFill>
            <a:schemeClr val="accent3">
              <a:tint val="40000"/>
              <a:alpha val="90000"/>
              <a:hueOff val="3572285"/>
              <a:satOff val="-4598"/>
              <a:lumOff val="-358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6670" tIns="26670" rIns="26670" bIns="26670" numCol="1" spcCol="1270" anchor="ctr" anchorCtr="0">
          <a:noAutofit/>
        </a:bodyPr>
        <a:lstStyle/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Clr>
              <a:srgbClr val="000000"/>
            </a:buClr>
            <a:buSzPts val="3300"/>
            <a:buFont typeface="Arial"/>
            <a:buNone/>
          </a:pPr>
          <a:r>
            <a:rPr lang="es-ES" sz="2100" b="0" i="0" u="none" strike="noStrike" kern="1200" cap="none">
              <a:latin typeface="Avenir Next LT Pro Light" panose="020B0304020202020204" pitchFamily="34" charset="0"/>
              <a:ea typeface="Calibri"/>
              <a:cs typeface="Calibri"/>
              <a:sym typeface="Calibri"/>
            </a:rPr>
            <a:t>“Incluir en la estrategia de medios y comunicaciones de cultura de Paz y DDHH un componente orientado al respeto de las identidades y la promoción de la igualdad y la no discriminación - visibilizar y socializar aspectos culturales, LGBTI, Étnicos, frente a iniciativas que se implementen en las comunidades”.</a:t>
          </a:r>
          <a:endParaRPr lang="es-CO" sz="2100" kern="1200" dirty="0"/>
        </a:p>
      </dsp:txBody>
      <dsp:txXfrm>
        <a:off x="82337" y="4437143"/>
        <a:ext cx="6030832" cy="2537394"/>
      </dsp:txXfrm>
    </dsp:sp>
    <dsp:sp modelId="{A3663F68-8C1D-4BC0-BFDE-81184C24BDDC}">
      <dsp:nvSpPr>
        <dsp:cNvPr id="0" name=""/>
        <dsp:cNvSpPr/>
      </dsp:nvSpPr>
      <dsp:spPr>
        <a:xfrm>
          <a:off x="7058532" y="180818"/>
          <a:ext cx="6188716" cy="1547179"/>
        </a:xfrm>
        <a:prstGeom prst="roundRect">
          <a:avLst>
            <a:gd name="adj" fmla="val 10000"/>
          </a:avLst>
        </a:prstGeom>
        <a:solidFill>
          <a:schemeClr val="accent3">
            <a:hueOff val="11250264"/>
            <a:satOff val="-16880"/>
            <a:lumOff val="-2745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0" lvl="0" indent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CO" sz="3600" b="1" i="0" u="none" strike="noStrike" kern="1200" cap="none">
              <a:latin typeface="Avenir Next LT Pro Light" panose="020B0304020202020204" pitchFamily="34" charset="0"/>
              <a:ea typeface="Calibri"/>
              <a:cs typeface="Calibri"/>
            </a:rPr>
            <a:t>Consejo departamental de paz, reconciliación y convivencia de Nariño</a:t>
          </a:r>
          <a:endParaRPr lang="es-CO" sz="3600" b="1" i="0" u="none" strike="noStrike" kern="1200" cap="none" dirty="0">
            <a:latin typeface="Avenir Next LT Pro Light" panose="020B0304020202020204" pitchFamily="34" charset="0"/>
            <a:ea typeface="Calibri"/>
            <a:cs typeface="Calibri"/>
          </a:endParaRPr>
        </a:p>
      </dsp:txBody>
      <dsp:txXfrm>
        <a:off x="7103847" y="226133"/>
        <a:ext cx="6098086" cy="1456549"/>
      </dsp:txXfrm>
    </dsp:sp>
    <dsp:sp modelId="{22620836-1D0A-4848-9F65-49E762E94632}">
      <dsp:nvSpPr>
        <dsp:cNvPr id="0" name=""/>
        <dsp:cNvSpPr/>
      </dsp:nvSpPr>
      <dsp:spPr>
        <a:xfrm rot="5400000">
          <a:off x="10017512" y="1863375"/>
          <a:ext cx="270756" cy="270756"/>
        </a:xfrm>
        <a:prstGeom prst="rightArrow">
          <a:avLst>
            <a:gd name="adj1" fmla="val 66700"/>
            <a:gd name="adj2" fmla="val 50000"/>
          </a:avLst>
        </a:prstGeom>
        <a:solidFill>
          <a:schemeClr val="accent3">
            <a:hueOff val="7500176"/>
            <a:satOff val="-11253"/>
            <a:lumOff val="-183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A6F3AA7-437B-4A68-8928-B729B3A11E7F}">
      <dsp:nvSpPr>
        <dsp:cNvPr id="0" name=""/>
        <dsp:cNvSpPr/>
      </dsp:nvSpPr>
      <dsp:spPr>
        <a:xfrm>
          <a:off x="7058532" y="2269510"/>
          <a:ext cx="6188716" cy="1547179"/>
        </a:xfrm>
        <a:prstGeom prst="roundRect">
          <a:avLst>
            <a:gd name="adj" fmla="val 10000"/>
          </a:avLst>
        </a:prstGeom>
        <a:solidFill>
          <a:schemeClr val="accent3">
            <a:tint val="40000"/>
            <a:alpha val="90000"/>
            <a:hueOff val="7144569"/>
            <a:satOff val="-9195"/>
            <a:lumOff val="-717"/>
            <a:alphaOff val="0"/>
          </a:schemeClr>
        </a:solidFill>
        <a:ln w="25400" cap="flat" cmpd="sng" algn="ctr">
          <a:solidFill>
            <a:schemeClr val="accent3">
              <a:tint val="40000"/>
              <a:alpha val="90000"/>
              <a:hueOff val="7144569"/>
              <a:satOff val="-9195"/>
              <a:lumOff val="-717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0640" tIns="40640" rIns="40640" bIns="40640" numCol="1" spcCol="1270" anchor="ctr" anchorCtr="0">
          <a:noAutofit/>
        </a:bodyPr>
        <a:lstStyle/>
        <a:p>
          <a:pPr marL="0" lvl="0" indent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Clr>
              <a:schemeClr val="dk1"/>
            </a:buClr>
            <a:buSzPts val="1100"/>
            <a:buFont typeface="Arial"/>
            <a:buNone/>
          </a:pPr>
          <a:r>
            <a:rPr lang="es-CO" sz="3200" b="0" i="0" u="none" strike="noStrike" kern="1200" cap="none">
              <a:latin typeface="Avenir Next LT Pro Light" panose="020B0304020202020204" pitchFamily="34" charset="0"/>
              <a:ea typeface="Avenir"/>
              <a:cs typeface="Avenir"/>
              <a:sym typeface="Avenir"/>
            </a:rPr>
            <a:t>OBJETIVO</a:t>
          </a:r>
          <a:endParaRPr lang="es-CO" sz="3200" kern="1200" dirty="0"/>
        </a:p>
      </dsp:txBody>
      <dsp:txXfrm>
        <a:off x="7103847" y="2314825"/>
        <a:ext cx="6098086" cy="1456549"/>
      </dsp:txXfrm>
    </dsp:sp>
    <dsp:sp modelId="{6AA0D99E-D39C-40C2-9BFA-5C823C4E598D}">
      <dsp:nvSpPr>
        <dsp:cNvPr id="0" name=""/>
        <dsp:cNvSpPr/>
      </dsp:nvSpPr>
      <dsp:spPr>
        <a:xfrm rot="5400000">
          <a:off x="10017512" y="3952067"/>
          <a:ext cx="270756" cy="270756"/>
        </a:xfrm>
        <a:prstGeom prst="rightArrow">
          <a:avLst>
            <a:gd name="adj1" fmla="val 66700"/>
            <a:gd name="adj2" fmla="val 50000"/>
          </a:avLst>
        </a:prstGeom>
        <a:solidFill>
          <a:schemeClr val="accent3">
            <a:hueOff val="11250264"/>
            <a:satOff val="-16880"/>
            <a:lumOff val="-2745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007631E-DE83-469D-9B26-21863486597B}">
      <dsp:nvSpPr>
        <dsp:cNvPr id="0" name=""/>
        <dsp:cNvSpPr/>
      </dsp:nvSpPr>
      <dsp:spPr>
        <a:xfrm>
          <a:off x="7058532" y="4358201"/>
          <a:ext cx="6188716" cy="2695278"/>
        </a:xfrm>
        <a:prstGeom prst="roundRect">
          <a:avLst>
            <a:gd name="adj" fmla="val 10000"/>
          </a:avLst>
        </a:prstGeom>
        <a:solidFill>
          <a:schemeClr val="accent3">
            <a:tint val="40000"/>
            <a:alpha val="90000"/>
            <a:hueOff val="10716854"/>
            <a:satOff val="-13793"/>
            <a:lumOff val="-1075"/>
            <a:alphaOff val="0"/>
          </a:schemeClr>
        </a:solidFill>
        <a:ln w="25400" cap="flat" cmpd="sng" algn="ctr">
          <a:solidFill>
            <a:schemeClr val="accent3">
              <a:tint val="40000"/>
              <a:alpha val="90000"/>
              <a:hueOff val="10716854"/>
              <a:satOff val="-13793"/>
              <a:lumOff val="-1075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6670" tIns="26670" rIns="26670" bIns="26670" numCol="1" spcCol="1270" anchor="ctr" anchorCtr="0">
          <a:noAutofit/>
        </a:bodyPr>
        <a:lstStyle/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Clr>
              <a:schemeClr val="dk1"/>
            </a:buClr>
            <a:buSzPts val="1100"/>
            <a:buFont typeface="Arial"/>
            <a:buNone/>
          </a:pPr>
          <a:r>
            <a:rPr lang="es-ES" sz="2100" b="0" i="0" u="none" strike="noStrike" kern="1200" cap="none">
              <a:latin typeface="Avenir Next LT Pro Light" panose="020B0304020202020204" pitchFamily="34" charset="0"/>
              <a:ea typeface="Calibri"/>
              <a:cs typeface="Calibri"/>
              <a:sym typeface="Calibri"/>
            </a:rPr>
            <a:t>Gestionar rutas, mecanismos y procesos, para garantizar la vida</a:t>
          </a:r>
        </a:p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Clr>
              <a:schemeClr val="dk1"/>
            </a:buClr>
            <a:buSzPts val="1100"/>
            <a:buFont typeface="Arial"/>
            <a:buNone/>
          </a:pPr>
          <a:r>
            <a:rPr lang="es-ES" sz="2100" b="0" i="0" u="none" strike="noStrike" kern="1200" cap="none">
              <a:latin typeface="Avenir Next LT Pro Light" panose="020B0304020202020204" pitchFamily="34" charset="0"/>
              <a:ea typeface="Calibri"/>
              <a:cs typeface="Calibri"/>
              <a:sym typeface="Calibri"/>
            </a:rPr>
            <a:t>de líderes, lideresas, dirigentes, representantes y activistas de organizaciones sociales, populares, étnicas, de mujeres, de género, ambientales, comunales, de los sectores LGBTI, defensoras de derechos humanos y excombatientes.”</a:t>
          </a:r>
          <a:endParaRPr lang="es-CO" sz="2100" kern="1200" dirty="0"/>
        </a:p>
      </dsp:txBody>
      <dsp:txXfrm>
        <a:off x="7137474" y="4437143"/>
        <a:ext cx="6030832" cy="2537394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pList2">
  <dgm:title val=""/>
  <dgm:desc val=""/>
  <dgm:catLst>
    <dgm:cat type="list" pri="11000"/>
    <dgm:cat type="picture" pri="24000"/>
    <dgm:cat type="pictureconvert" pri="24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alg type="composite"/>
    <dgm:shape xmlns:r="http://schemas.openxmlformats.org/officeDocument/2006/relationships" r:blip="">
      <dgm:adjLst/>
    </dgm:shape>
    <dgm:presOf/>
    <dgm:constrLst>
      <dgm:constr type="w" for="ch" forName="bkgdShp" refType="w"/>
      <dgm:constr type="h" for="ch" forName="bkgdShp" refType="h" fact="0.45"/>
      <dgm:constr type="t" for="ch" forName="bkgdShp"/>
      <dgm:constr type="w" for="ch" forName="linComp" refType="w" fact="0.94"/>
      <dgm:constr type="h" for="ch" forName="linComp" refType="h"/>
      <dgm:constr type="ctrX" for="ch" forName="linComp" refType="w" fact="0.5"/>
    </dgm:constrLst>
    <dgm:ruleLst/>
    <dgm:choose name="Name1">
      <dgm:if name="Name2" axis="ch" ptType="node" func="cnt" op="gte" val="1">
        <dgm:layoutNode name="bkgdShp" styleLbl="alignAccFollowNode1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/>
          <dgm:constrLst/>
          <dgm:ruleLst/>
        </dgm:layoutNode>
        <dgm:layoutNode name="linComp">
          <dgm:choose name="Name3">
            <dgm:if name="Name4" func="var" arg="dir" op="equ" val="norm">
              <dgm:alg type="lin"/>
            </dgm:if>
            <dgm:else name="Name5">
              <dgm:alg type="lin">
                <dgm:param type="linDir" val="fromR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>
            <dgm:constr type="w" for="ch" forName="compNode" refType="w"/>
            <dgm:constr type="h" for="ch" forName="compNode" refType="h"/>
            <dgm:constr type="w" for="ch" ptType="sibTrans" refType="w" refFor="ch" refForName="compNode" fact="0.1"/>
            <dgm:constr type="h" for="ch" ptType="sibTrans" op="equ"/>
            <dgm:constr type="h" for="ch" forName="compNode" op="equ"/>
            <dgm:constr type="primFontSz" for="des" forName="node" op="equ"/>
          </dgm:constrLst>
          <dgm:ruleLst/>
          <dgm:forEach name="nodesForEach" axis="ch" ptType="node">
            <dgm:layoutNode name="compNode">
              <dgm:alg type="composite"/>
              <dgm:shape xmlns:r="http://schemas.openxmlformats.org/officeDocument/2006/relationships" r:blip="">
                <dgm:adjLst/>
              </dgm:shape>
              <dgm:presOf/>
              <dgm:constrLst>
                <dgm:constr type="w" for="ch" forName="node" refType="w"/>
                <dgm:constr type="h" for="ch" forName="node" refType="h" fact="0.55"/>
                <dgm:constr type="b" for="ch" forName="node" refType="h"/>
                <dgm:constr type="w" for="ch" forName="invisiNode" refType="w" fact="0.75"/>
                <dgm:constr type="h" for="ch" forName="invisiNode" refType="h" fact="0.06"/>
                <dgm:constr type="t" for="ch" forName="invisiNode"/>
                <dgm:constr type="w" for="ch" forName="imagNode" refType="w"/>
                <dgm:constr type="h" for="ch" forName="imagNode" refType="h" fact="0.33"/>
                <dgm:constr type="ctrX" for="ch" forName="imagNode" refType="w" fact="0.5"/>
                <dgm:constr type="t" for="ch" forName="imagNode" refType="h" fact="0.06"/>
              </dgm:constrLst>
              <dgm:ruleLst/>
              <dgm:layoutNode name="node" styleLbl="node1">
                <dgm:varLst>
                  <dgm:bulletEnabled val="1"/>
                </dgm:varLst>
                <dgm:alg type="tx">
                  <dgm:param type="txAnchorVert" val="t"/>
                </dgm:alg>
                <dgm:shape xmlns:r="http://schemas.openxmlformats.org/officeDocument/2006/relationships" rot="180" type="round2SameRect" r:blip="">
                  <dgm:adjLst>
                    <dgm:adj idx="1" val="0.105"/>
                  </dgm:adjLst>
                </dgm:shape>
                <dgm:presOf axis="desOrSelf" ptType="node"/>
                <dgm:constrLst>
                  <dgm:constr type="primFontSz" val="65"/>
                </dgm:constrLst>
                <dgm:ruleLst>
                  <dgm:rule type="primFontSz" val="5" fact="NaN" max="NaN"/>
                </dgm:ruleLst>
              </dgm:layoutNode>
              <dgm:layoutNode name="invisiNode">
                <dgm:alg type="sp"/>
                <dgm:shape xmlns:r="http://schemas.openxmlformats.org/officeDocument/2006/relationships" type="roundRect" r:blip="" hideGeom="1">
                  <dgm:adjLst>
                    <dgm:adj idx="1" val="0.1"/>
                  </dgm:adjLst>
                </dgm:shape>
                <dgm:presOf/>
                <dgm:constrLst/>
                <dgm:ruleLst/>
              </dgm:layoutNode>
              <dgm:layoutNode name="imagNode" styleLbl="fgImgPlace1">
                <dgm:alg type="sp"/>
                <dgm:shape xmlns:r="http://schemas.openxmlformats.org/officeDocument/2006/relationships" type="roundRect" r:blip="" zOrderOff="-2" blipPhldr="1">
                  <dgm:adjLst>
                    <dgm:adj idx="1" val="0.1"/>
                  </dgm:adjLst>
                </dgm:shape>
                <dgm:presOf/>
                <dgm:constrLst/>
                <dgm:ruleLst/>
              </dgm:layoutNode>
            </dgm:layoutNode>
            <dgm:forEach name="sibTransForEach" axis="followSib" ptType="sibTrans" cnt="1">
              <dgm:layoutNode name="sibTrans">
                <dgm:alg type="sp"/>
                <dgm:shape xmlns:r="http://schemas.openxmlformats.org/officeDocument/2006/relationships" type="rect" r:blip="" hideGeom="1">
                  <dgm:adjLst/>
                </dgm:shape>
                <dgm:presOf axis="self"/>
                <dgm:constrLst/>
                <dgm:ruleLst/>
              </dgm:layoutNode>
            </dgm:forEach>
          </dgm:forEach>
        </dgm:layoutNode>
      </dgm:if>
      <dgm:else name="Name6"/>
    </dgm:choose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8/layout/AlternatingPictureBlocks">
  <dgm:title val=""/>
  <dgm:desc val=""/>
  <dgm:catLst>
    <dgm:cat type="picture" pri="15000"/>
    <dgm:cat type="pictureconvert" pri="15000"/>
    <dgm:cat type="list" pri="135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Flow">
    <dgm:varLst>
      <dgm:dir/>
      <dgm:resizeHandles val="exact"/>
    </dgm:varLst>
    <dgm:alg type="lin">
      <dgm:param type="linDir" val="fromT"/>
      <dgm:param type="vertAlign" val="mid"/>
      <dgm:param type="horzAlign" val="ctr"/>
    </dgm:alg>
    <dgm:shape xmlns:r="http://schemas.openxmlformats.org/officeDocument/2006/relationships" r:blip="">
      <dgm:adjLst/>
    </dgm:shape>
    <dgm:presOf/>
    <dgm:constrLst>
      <dgm:constr type="primFontSz" for="des" ptType="node" op="equ" val="65"/>
      <dgm:constr type="w" for="ch" forName="comp" refType="w"/>
      <dgm:constr type="h" for="ch" forName="comp" refType="h"/>
      <dgm:constr type="h" for="ch" forName="sibTrans" refType="w" refFor="ch" refForName="comp" op="equ" fact="0.05"/>
    </dgm:constrLst>
    <dgm:ruleLst/>
    <dgm:forEach name="Name0" axis="ch" ptType="node">
      <dgm:layoutNode name="comp" styleLbl="node1">
        <dgm:alg type="composite">
          <dgm:param type="ar" val="3.30"/>
        </dgm:alg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hoose name="Name4">
              <dgm:if name="Name5" axis="desOrSelf" ptType="node" func="posOdd" op="equ" val="1">
                <dgm:constrLst>
                  <dgm:constr type="l" for="ch" forName="rect1" refType="w" fact="0"/>
                  <dgm:constr type="t" for="ch" forName="rect1" refType="h" fact="0"/>
                  <dgm:constr type="w" for="ch" forName="rect1" refType="w" fact="0.3"/>
                  <dgm:constr type="h" for="ch" forName="rect1" refType="h"/>
                  <dgm:constr type="l" for="ch" forName="rect2" refType="w" fact="0.33"/>
                  <dgm:constr type="t" for="ch" forName="rect2" refType="h" fact="0"/>
                  <dgm:constr type="w" for="ch" forName="rect2" refType="w" fact="0.67"/>
                  <dgm:constr type="h" for="ch" forName="rect2" refType="h"/>
                </dgm:constrLst>
              </dgm:if>
              <dgm:else name="Name6">
                <dgm:constrLst>
                  <dgm:constr type="l" for="ch" forName="rect1" refType="w" fact="0.7"/>
                  <dgm:constr type="t" for="ch" forName="rect1" refType="h" fact="0"/>
                  <dgm:constr type="w" for="ch" forName="rect1" refType="w" fact="0.3"/>
                  <dgm:constr type="h" for="ch" forName="rect1" refType="h"/>
                  <dgm:constr type="l" for="ch" forName="rect2" refType="w" fact="0"/>
                  <dgm:constr type="t" for="ch" forName="rect2" refType="h" fact="0"/>
                  <dgm:constr type="w" for="ch" forName="rect2" refType="w" fact="0.67"/>
                  <dgm:constr type="h" for="ch" forName="rect2" refType="h"/>
                </dgm:constrLst>
              </dgm:else>
            </dgm:choose>
          </dgm:if>
          <dgm:else name="Name3">
            <dgm:choose name="Name7">
              <dgm:if name="Name8" axis="desOrSelf" ptType="node" func="posOdd" op="equ" val="1">
                <dgm:constrLst>
                  <dgm:constr type="l" for="ch" forName="rect1" refType="w" fact="0.7"/>
                  <dgm:constr type="t" for="ch" forName="rect1" refType="h" fact="0"/>
                  <dgm:constr type="w" for="ch" forName="rect1" refType="w" fact="0.3"/>
                  <dgm:constr type="h" for="ch" forName="rect1" refType="h"/>
                  <dgm:constr type="l" for="ch" forName="rect2" refType="w" fact="0"/>
                  <dgm:constr type="t" for="ch" forName="rect2" refType="h" fact="0"/>
                  <dgm:constr type="w" for="ch" forName="rect2" refType="w" fact="0.67"/>
                  <dgm:constr type="h" for="ch" forName="rect2" refType="h"/>
                </dgm:constrLst>
              </dgm:if>
              <dgm:else name="Name9">
                <dgm:constrLst>
                  <dgm:constr type="l" for="ch" forName="rect1" refType="w" fact="0"/>
                  <dgm:constr type="t" for="ch" forName="rect1" refType="h" fact="0"/>
                  <dgm:constr type="w" for="ch" forName="rect1" refType="w" fact="0.3"/>
                  <dgm:constr type="h" for="ch" forName="rect1" refType="h"/>
                  <dgm:constr type="l" for="ch" forName="rect2" refType="w" fact="0.33"/>
                  <dgm:constr type="t" for="ch" forName="rect2" refType="h" fact="0"/>
                  <dgm:constr type="w" for="ch" forName="rect2" refType="w" fact="0.67"/>
                  <dgm:constr type="h" for="ch" forName="rect2" refType="h"/>
                </dgm:constrLst>
              </dgm:else>
            </dgm:choose>
          </dgm:else>
        </dgm:choose>
        <dgm:ruleLst/>
        <dgm:layoutNode name="rect2" styleLbl="node1">
          <dgm:varLst>
            <dgm:bulletEnabled val="1"/>
          </dgm:varLst>
          <dgm:alg type="tx"/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layoutNode name="rect1" styleLbl="lnNode1">
          <dgm:alg type="sp"/>
          <dgm:shape xmlns:r="http://schemas.openxmlformats.org/officeDocument/2006/relationships" type="rect" r:blip="" blipPhldr="1">
            <dgm:adjLst/>
          </dgm:shape>
          <dgm:presOf/>
        </dgm:layoutNode>
      </dgm:layoutNode>
      <dgm:forEach name="sibTransForEach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8/layout/PictureAccentList">
  <dgm:title val=""/>
  <dgm:desc val=""/>
  <dgm:catLst>
    <dgm:cat type="picture" pri="14000"/>
    <dgm:cat type="list" pri="14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4" srcId="0" destId="1" srcOrd="0" destOrd="0"/>
        <dgm:cxn modelId="5" srcId="1" destId="11" srcOrd="0" destOrd="0"/>
        <dgm:cxn modelId="6" srcId="1" destId="1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</dgm:ptLst>
      <dgm:cxnLst>
        <dgm:cxn modelId="4" srcId="0" destId="1" srcOrd="0" destOrd="0"/>
        <dgm:cxn modelId="5" srcId="1" destId="11" srcOrd="0" destOrd="0"/>
        <dgm:cxn modelId="6" srcId="1" destId="12" srcOrd="0" destOrd="0"/>
        <dgm:cxn modelId="14" srcId="1" destId="13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</dgm:ptLst>
      <dgm:cxnLst>
        <dgm:cxn modelId="4" srcId="0" destId="1" srcOrd="0" destOrd="0"/>
        <dgm:cxn modelId="5" srcId="1" destId="11" srcOrd="0" destOrd="0"/>
        <dgm:cxn modelId="6" srcId="1" destId="12" srcOrd="0" destOrd="0"/>
        <dgm:cxn modelId="14" srcId="1" destId="13" srcOrd="0" destOrd="0"/>
      </dgm:cxnLst>
      <dgm:bg/>
      <dgm:whole/>
    </dgm:dataModel>
  </dgm:clrData>
  <dgm:layoutNode name="layout">
    <dgm:varLst>
      <dgm:chMax/>
      <dgm:chPref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L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forName="rootText" op="equ" val="65"/>
      <dgm:constr type="primFontSz" for="des" forName="childText" op="equ" val="65"/>
      <dgm:constr type="primFontSz" for="des" forName="childText" refType="primFontSz" refFor="des" refForName="rootText" op="lte"/>
      <dgm:constr type="w" for="des" forName="rootComposite" refType="w" fact="4"/>
      <dgm:constr type="h" for="des" forName="rootComposite" refType="h"/>
      <dgm:constr type="w" for="des" forName="childComposite" refType="w" refFor="des" refForName="rootComposite"/>
      <dgm:constr type="h" for="des" forName="childComposite" refType="h" refFor="des" refForName="rootComposite"/>
      <dgm:constr type="sibSp" refType="w" refFor="des" refForName="rootComposite" fact="0.1"/>
      <dgm:constr type="sibSp" for="des" forName="childShape" refType="h" refFor="des" refForName="rootComposite" fact="0.12"/>
      <dgm:constr type="sp" for="des" forName="root" refType="h" refFor="des" refForName="rootComposite" fact="0.18"/>
    </dgm:constrLst>
    <dgm:ruleLst/>
    <dgm:forEach name="Name3" axis="ch">
      <dgm:forEach name="Name4" axis="self" ptType="node" cnt="1">
        <dgm:layoutNode name="root">
          <dgm:varLst>
            <dgm:chMax/>
            <dgm:chPref val="4"/>
          </dgm:varLst>
          <dgm:alg type="hierRoot"/>
          <dgm:shape xmlns:r="http://schemas.openxmlformats.org/officeDocument/2006/relationships" r:blip="">
            <dgm:adjLst/>
          </dgm:shape>
          <dgm:presOf/>
          <dgm:constrLst/>
          <dgm:ruleLst/>
          <dgm:layoutNode name="rootComposite">
            <dgm:varLst/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onstrLst>
              <dgm:constr type="l" for="ch" forName="rootText"/>
              <dgm:constr type="t" for="ch" forName="rootText"/>
              <dgm:constr type="w" for="ch" forName="rootText" refType="w"/>
              <dgm:constr type="h" for="ch" forName="rootText" refType="h"/>
            </dgm:constrLst>
            <dgm:ruleLst/>
            <dgm:layoutNode name="rootText" styleLbl="node0">
              <dgm:varLst>
                <dgm:chMax/>
                <dgm:chPref val="4"/>
              </dgm:varLst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 ptType="node" cnt="1"/>
              <dgm:constrLst>
                <dgm:constr type="tMarg" refType="primFontSz" fact="0.1"/>
                <dgm:constr type="bMarg" refType="primFontSz" fact="0.1"/>
                <dgm:constr type="lMarg" refType="primFontSz" fact="0.15"/>
                <dgm:constr type="rMarg" refType="primFontSz" fact="0.15"/>
              </dgm:constrLst>
              <dgm:ruleLst>
                <dgm:rule type="primFontSz" val="5" fact="NaN" max="NaN"/>
                <dgm:rule type="primFontSz" val="65" fact="NaN" max="NaN"/>
              </dgm:ruleLst>
            </dgm:layoutNode>
          </dgm:layoutNode>
          <dgm:layoutNode name="childShape">
            <dgm:varLst>
              <dgm:chMax val="0"/>
              <dgm:chPref val="0"/>
            </dgm:varLst>
            <dgm:alg type="hierChild">
              <dgm:param type="chAlign" val="r"/>
              <dgm:param type="linDir" val="fromT"/>
              <dgm:param type="fallback" val="2D"/>
            </dgm:alg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5" axis="ch">
              <dgm:forEach name="Name6" axis="self" ptType="node">
                <dgm:layoutNode name="childComposite">
                  <dgm:varLst>
                    <dgm:chMax val="0"/>
                    <dgm:chPref val="0"/>
                  </dgm:varLst>
                  <dgm:alg type="composite"/>
                  <dgm:shape xmlns:r="http://schemas.openxmlformats.org/officeDocument/2006/relationships" r:blip="">
                    <dgm:adjLst/>
                  </dgm:shape>
                  <dgm:presOf/>
                  <dgm:choose name="Name7">
                    <dgm:if name="Name8" func="var" arg="dir" op="equ" val="norm">
                      <dgm:constrLst>
                        <dgm:constr type="w" for="ch" forName="Image" refType="h"/>
                        <dgm:constr type="h" for="ch" forName="Image" refType="h"/>
                        <dgm:constr type="l" for="ch" forName="Image"/>
                        <dgm:constr type="t" for="ch" forName="Image"/>
                        <dgm:constr type="h" for="ch" forName="childText" refType="h"/>
                        <dgm:constr type="l" for="ch" forName="childText" refType="w" refFor="ch" refForName="Image" fact="1.06"/>
                        <dgm:constr type="t" for="ch" forName="childText"/>
                      </dgm:constrLst>
                    </dgm:if>
                    <dgm:else name="Name9">
                      <dgm:constrLst>
                        <dgm:constr type="w" for="ch" forName="Image" refType="h"/>
                        <dgm:constr type="h" for="ch" forName="Image" refType="h"/>
                        <dgm:constr type="r" for="ch" forName="Image" refType="w"/>
                        <dgm:constr type="t" for="ch" forName="Image"/>
                        <dgm:constr type="h" for="ch" forName="childText" refType="h"/>
                        <dgm:constr type="t" for="ch" forName="childText"/>
                        <dgm:constr type="wOff" for="ch" forName="childText" refType="w" refFor="ch" refForName="Image" fact="-1.06"/>
                      </dgm:constrLst>
                    </dgm:else>
                  </dgm:choose>
                  <dgm:ruleLst/>
                  <dgm:layoutNode name="Image" styleLbl="node1">
                    <dgm:alg type="sp"/>
                    <dgm:shape xmlns:r="http://schemas.openxmlformats.org/officeDocument/2006/relationships" type="roundRect" r:blip="" blipPhldr="1">
                      <dgm:adjLst>
                        <dgm:adj idx="1" val="0.1667"/>
                      </dgm:adjLst>
                    </dgm:shape>
                    <dgm:presOf/>
                  </dgm:layoutNode>
                  <dgm:layoutNode name="childText" styleLbl="lnNode1">
                    <dgm:varLst>
                      <dgm:chMax val="0"/>
                      <dgm:chPref val="0"/>
                      <dgm:bulletEnabled val="1"/>
                    </dgm:varLst>
                    <dgm:alg type="tx"/>
                    <dgm:shape xmlns:r="http://schemas.openxmlformats.org/officeDocument/2006/relationships" type="roundRect" r:blip="">
                      <dgm:adjLst>
                        <dgm:adj idx="1" val="0.1667"/>
                      </dgm:adjLst>
                    </dgm:shape>
                    <dgm:presOf axis="self desOrSelf" ptType="node node" st="1 1" cnt="1 0"/>
                    <dgm:ruleLst>
                      <dgm:rule type="primFontSz" val="5" fact="NaN" max="NaN"/>
                    </dgm:ruleLst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8/layout/AlternatingPictureBlocks">
  <dgm:title val=""/>
  <dgm:desc val=""/>
  <dgm:catLst>
    <dgm:cat type="picture" pri="15000"/>
    <dgm:cat type="pictureconvert" pri="15000"/>
    <dgm:cat type="list" pri="135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Flow">
    <dgm:varLst>
      <dgm:dir/>
      <dgm:resizeHandles val="exact"/>
    </dgm:varLst>
    <dgm:alg type="lin">
      <dgm:param type="linDir" val="fromT"/>
      <dgm:param type="vertAlign" val="mid"/>
      <dgm:param type="horzAlign" val="ctr"/>
    </dgm:alg>
    <dgm:shape xmlns:r="http://schemas.openxmlformats.org/officeDocument/2006/relationships" r:blip="">
      <dgm:adjLst/>
    </dgm:shape>
    <dgm:presOf/>
    <dgm:constrLst>
      <dgm:constr type="primFontSz" for="des" ptType="node" op="equ" val="65"/>
      <dgm:constr type="w" for="ch" forName="comp" refType="w"/>
      <dgm:constr type="h" for="ch" forName="comp" refType="h"/>
      <dgm:constr type="h" for="ch" forName="sibTrans" refType="w" refFor="ch" refForName="comp" op="equ" fact="0.05"/>
    </dgm:constrLst>
    <dgm:ruleLst/>
    <dgm:forEach name="Name0" axis="ch" ptType="node">
      <dgm:layoutNode name="comp" styleLbl="node1">
        <dgm:alg type="composite">
          <dgm:param type="ar" val="3.30"/>
        </dgm:alg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hoose name="Name4">
              <dgm:if name="Name5" axis="desOrSelf" ptType="node" func="posOdd" op="equ" val="1">
                <dgm:constrLst>
                  <dgm:constr type="l" for="ch" forName="rect1" refType="w" fact="0"/>
                  <dgm:constr type="t" for="ch" forName="rect1" refType="h" fact="0"/>
                  <dgm:constr type="w" for="ch" forName="rect1" refType="w" fact="0.3"/>
                  <dgm:constr type="h" for="ch" forName="rect1" refType="h"/>
                  <dgm:constr type="l" for="ch" forName="rect2" refType="w" fact="0.33"/>
                  <dgm:constr type="t" for="ch" forName="rect2" refType="h" fact="0"/>
                  <dgm:constr type="w" for="ch" forName="rect2" refType="w" fact="0.67"/>
                  <dgm:constr type="h" for="ch" forName="rect2" refType="h"/>
                </dgm:constrLst>
              </dgm:if>
              <dgm:else name="Name6">
                <dgm:constrLst>
                  <dgm:constr type="l" for="ch" forName="rect1" refType="w" fact="0.7"/>
                  <dgm:constr type="t" for="ch" forName="rect1" refType="h" fact="0"/>
                  <dgm:constr type="w" for="ch" forName="rect1" refType="w" fact="0.3"/>
                  <dgm:constr type="h" for="ch" forName="rect1" refType="h"/>
                  <dgm:constr type="l" for="ch" forName="rect2" refType="w" fact="0"/>
                  <dgm:constr type="t" for="ch" forName="rect2" refType="h" fact="0"/>
                  <dgm:constr type="w" for="ch" forName="rect2" refType="w" fact="0.67"/>
                  <dgm:constr type="h" for="ch" forName="rect2" refType="h"/>
                </dgm:constrLst>
              </dgm:else>
            </dgm:choose>
          </dgm:if>
          <dgm:else name="Name3">
            <dgm:choose name="Name7">
              <dgm:if name="Name8" axis="desOrSelf" ptType="node" func="posOdd" op="equ" val="1">
                <dgm:constrLst>
                  <dgm:constr type="l" for="ch" forName="rect1" refType="w" fact="0.7"/>
                  <dgm:constr type="t" for="ch" forName="rect1" refType="h" fact="0"/>
                  <dgm:constr type="w" for="ch" forName="rect1" refType="w" fact="0.3"/>
                  <dgm:constr type="h" for="ch" forName="rect1" refType="h"/>
                  <dgm:constr type="l" for="ch" forName="rect2" refType="w" fact="0"/>
                  <dgm:constr type="t" for="ch" forName="rect2" refType="h" fact="0"/>
                  <dgm:constr type="w" for="ch" forName="rect2" refType="w" fact="0.67"/>
                  <dgm:constr type="h" for="ch" forName="rect2" refType="h"/>
                </dgm:constrLst>
              </dgm:if>
              <dgm:else name="Name9">
                <dgm:constrLst>
                  <dgm:constr type="l" for="ch" forName="rect1" refType="w" fact="0"/>
                  <dgm:constr type="t" for="ch" forName="rect1" refType="h" fact="0"/>
                  <dgm:constr type="w" for="ch" forName="rect1" refType="w" fact="0.3"/>
                  <dgm:constr type="h" for="ch" forName="rect1" refType="h"/>
                  <dgm:constr type="l" for="ch" forName="rect2" refType="w" fact="0.33"/>
                  <dgm:constr type="t" for="ch" forName="rect2" refType="h" fact="0"/>
                  <dgm:constr type="w" for="ch" forName="rect2" refType="w" fact="0.67"/>
                  <dgm:constr type="h" for="ch" forName="rect2" refType="h"/>
                </dgm:constrLst>
              </dgm:else>
            </dgm:choose>
          </dgm:else>
        </dgm:choose>
        <dgm:ruleLst/>
        <dgm:layoutNode name="rect2" styleLbl="node1">
          <dgm:varLst>
            <dgm:bulletEnabled val="1"/>
          </dgm:varLst>
          <dgm:alg type="tx"/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layoutNode name="rect1" styleLbl="lnNode1">
          <dgm:alg type="sp"/>
          <dgm:shape xmlns:r="http://schemas.openxmlformats.org/officeDocument/2006/relationships" type="rect" r:blip="" blipPhldr="1">
            <dgm:adjLst/>
          </dgm:shape>
          <dgm:presOf/>
        </dgm:layoutNode>
      </dgm:layoutNode>
      <dgm:forEach name="sibTransForEach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</dgm:layoutNode>
      </dgm:forEach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vList6">
  <dgm:title val=""/>
  <dgm:desc val=""/>
  <dgm:catLst>
    <dgm:cat type="process" pri="22000"/>
    <dgm:cat type="list" pri="17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/>
    </dgm:varLst>
    <dgm:alg type="lin">
      <dgm:param type="linDir" val="fromT"/>
    </dgm:alg>
    <dgm:shape xmlns:r="http://schemas.openxmlformats.org/officeDocument/2006/relationships" r:blip="">
      <dgm:adjLst/>
    </dgm:shape>
    <dgm:presOf/>
    <dgm:constrLst>
      <dgm:constr type="w" for="ch" forName="linNode" refType="w"/>
      <dgm:constr type="h" for="ch" forName="linNode" refType="h"/>
      <dgm:constr type="h" for="ch" forName="spacing" refType="h" refFor="ch" refForName="linNode" fact="0.1"/>
      <dgm:constr type="primFontSz" for="des" forName="parentShp" op="equ" val="65"/>
      <dgm:constr type="primFontSz" for="des" forName="childShp" op="equ" val="65"/>
    </dgm:constrLst>
    <dgm:ruleLst/>
    <dgm:forEach name="Name1" axis="ch" ptType="node">
      <dgm:layoutNode name="linNode">
        <dgm:choose name="Name2">
          <dgm:if name="Name3" func="var" arg="dir" op="equ" val="norm">
            <dgm:alg type="lin">
              <dgm:param type="linDir" val="fromL"/>
            </dgm:alg>
          </dgm:if>
          <dgm:else name="Name4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hoose name="Name5">
          <dgm:if name="Name6" func="var" arg="dir" op="equ" val="norm">
            <dgm:constrLst>
              <dgm:constr type="w" for="ch" forName="parentShp" refType="w" fact="0.4"/>
              <dgm:constr type="h" for="ch" forName="parentShp" refType="h"/>
              <dgm:constr type="w" for="ch" forName="childShp" refType="w" fact="0.6"/>
              <dgm:constr type="h" for="ch" forName="childShp" refType="h" refFor="ch" refForName="parentShp"/>
            </dgm:constrLst>
          </dgm:if>
          <dgm:else name="Name7">
            <dgm:constrLst>
              <dgm:constr type="w" for="ch" forName="parentShp" refType="w" fact="0.4"/>
              <dgm:constr type="h" for="ch" forName="parentShp" refType="h"/>
              <dgm:constr type="w" for="ch" forName="childShp" refType="w" fact="0.6"/>
              <dgm:constr type="h" for="ch" forName="childShp" refType="h" refFor="ch" refForName="parentShp"/>
            </dgm:constrLst>
          </dgm:else>
        </dgm:choose>
        <dgm:ruleLst/>
        <dgm:layoutNode name="parentShp" styleLbl="node1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childShp" styleLbl="bgAccFollowNode1">
          <dgm:varLst>
            <dgm:bulletEnabled val="1"/>
          </dgm:varLst>
          <dgm:alg type="tx">
            <dgm:param type="stBulletLvl" val="1"/>
          </dgm:alg>
          <dgm:choose name="Name8">
            <dgm:if name="Name9" func="var" arg="dir" op="equ" val="norm">
              <dgm:shape xmlns:r="http://schemas.openxmlformats.org/officeDocument/2006/relationships" type="rightArrow" r:blip="" zOrderOff="-2">
                <dgm:adjLst>
                  <dgm:adj idx="1" val="0.75"/>
                </dgm:adjLst>
              </dgm:shape>
            </dgm:if>
            <dgm:else name="Name10">
              <dgm:shape xmlns:r="http://schemas.openxmlformats.org/officeDocument/2006/relationships" rot="180" type="rightArrow" r:blip="" zOrderOff="-2">
                <dgm:adjLst>
                  <dgm:adj idx="1" val="0.75"/>
                </dgm:adjLst>
              </dgm:shape>
            </dgm:else>
          </dgm:choose>
          <dgm:presOf axis="des" ptType="node"/>
          <dgm:constrLst>
            <dgm:constr type="secFontSz" refType="primFontSz"/>
            <dgm:constr type="tMarg" refType="primFontSz" fact="0.05"/>
            <dgm:constr type="bMarg" refType="primFontSz" fact="0.05"/>
            <dgm:constr type="lMarg" refType="primFontSz" fact="0.05"/>
            <dgm:constr type="rMarg" refType="primFontSz" fact="0.05"/>
          </dgm:constrLst>
          <dgm:ruleLst>
            <dgm:rule type="primFontSz" val="5" fact="NaN" max="NaN"/>
          </dgm:ruleLst>
        </dgm:layoutNode>
      </dgm:layoutNode>
      <dgm:forEach name="Name11" axis="followSib" ptType="sibTrans" cnt="1">
        <dgm:layoutNode name="spacing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vList6">
  <dgm:title val=""/>
  <dgm:desc val=""/>
  <dgm:catLst>
    <dgm:cat type="process" pri="22000"/>
    <dgm:cat type="list" pri="17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/>
    </dgm:varLst>
    <dgm:alg type="lin">
      <dgm:param type="linDir" val="fromT"/>
    </dgm:alg>
    <dgm:shape xmlns:r="http://schemas.openxmlformats.org/officeDocument/2006/relationships" r:blip="">
      <dgm:adjLst/>
    </dgm:shape>
    <dgm:presOf/>
    <dgm:constrLst>
      <dgm:constr type="w" for="ch" forName="linNode" refType="w"/>
      <dgm:constr type="h" for="ch" forName="linNode" refType="h"/>
      <dgm:constr type="h" for="ch" forName="spacing" refType="h" refFor="ch" refForName="linNode" fact="0.1"/>
      <dgm:constr type="primFontSz" for="des" forName="parentShp" op="equ" val="65"/>
      <dgm:constr type="primFontSz" for="des" forName="childShp" op="equ" val="65"/>
    </dgm:constrLst>
    <dgm:ruleLst/>
    <dgm:forEach name="Name1" axis="ch" ptType="node">
      <dgm:layoutNode name="linNode">
        <dgm:choose name="Name2">
          <dgm:if name="Name3" func="var" arg="dir" op="equ" val="norm">
            <dgm:alg type="lin">
              <dgm:param type="linDir" val="fromL"/>
            </dgm:alg>
          </dgm:if>
          <dgm:else name="Name4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hoose name="Name5">
          <dgm:if name="Name6" func="var" arg="dir" op="equ" val="norm">
            <dgm:constrLst>
              <dgm:constr type="w" for="ch" forName="parentShp" refType="w" fact="0.4"/>
              <dgm:constr type="h" for="ch" forName="parentShp" refType="h"/>
              <dgm:constr type="w" for="ch" forName="childShp" refType="w" fact="0.6"/>
              <dgm:constr type="h" for="ch" forName="childShp" refType="h" refFor="ch" refForName="parentShp"/>
            </dgm:constrLst>
          </dgm:if>
          <dgm:else name="Name7">
            <dgm:constrLst>
              <dgm:constr type="w" for="ch" forName="parentShp" refType="w" fact="0.4"/>
              <dgm:constr type="h" for="ch" forName="parentShp" refType="h"/>
              <dgm:constr type="w" for="ch" forName="childShp" refType="w" fact="0.6"/>
              <dgm:constr type="h" for="ch" forName="childShp" refType="h" refFor="ch" refForName="parentShp"/>
            </dgm:constrLst>
          </dgm:else>
        </dgm:choose>
        <dgm:ruleLst/>
        <dgm:layoutNode name="parentShp" styleLbl="node1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childShp" styleLbl="bgAccFollowNode1">
          <dgm:varLst>
            <dgm:bulletEnabled val="1"/>
          </dgm:varLst>
          <dgm:alg type="tx">
            <dgm:param type="stBulletLvl" val="1"/>
          </dgm:alg>
          <dgm:choose name="Name8">
            <dgm:if name="Name9" func="var" arg="dir" op="equ" val="norm">
              <dgm:shape xmlns:r="http://schemas.openxmlformats.org/officeDocument/2006/relationships" type="rightArrow" r:blip="" zOrderOff="-2">
                <dgm:adjLst>
                  <dgm:adj idx="1" val="0.75"/>
                </dgm:adjLst>
              </dgm:shape>
            </dgm:if>
            <dgm:else name="Name10">
              <dgm:shape xmlns:r="http://schemas.openxmlformats.org/officeDocument/2006/relationships" rot="180" type="rightArrow" r:blip="" zOrderOff="-2">
                <dgm:adjLst>
                  <dgm:adj idx="1" val="0.75"/>
                </dgm:adjLst>
              </dgm:shape>
            </dgm:else>
          </dgm:choose>
          <dgm:presOf axis="des" ptType="node"/>
          <dgm:constrLst>
            <dgm:constr type="secFontSz" refType="primFontSz"/>
            <dgm:constr type="tMarg" refType="primFontSz" fact="0.05"/>
            <dgm:constr type="bMarg" refType="primFontSz" fact="0.05"/>
            <dgm:constr type="lMarg" refType="primFontSz" fact="0.05"/>
            <dgm:constr type="rMarg" refType="primFontSz" fact="0.05"/>
          </dgm:constrLst>
          <dgm:ruleLst>
            <dgm:rule type="primFontSz" val="5" fact="NaN" max="NaN"/>
          </dgm:ruleLst>
        </dgm:layoutNode>
      </dgm:layoutNode>
      <dgm:forEach name="Name11" axis="followSib" ptType="sibTrans" cnt="1">
        <dgm:layoutNode name="spacing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8.xml><?xml version="1.0" encoding="utf-8"?>
<dgm:layoutDef xmlns:dgm="http://schemas.openxmlformats.org/drawingml/2006/diagram" xmlns:a="http://schemas.openxmlformats.org/drawingml/2006/main" uniqueId="urn:microsoft.com/office/officeart/2008/layout/PictureStrips">
  <dgm:title val=""/>
  <dgm:desc val=""/>
  <dgm:catLst>
    <dgm:cat type="list" pri="12500"/>
    <dgm:cat type="picture" pri="13000"/>
    <dgm:cat type="pictureconvert" pri="13000"/>
  </dgm:catLst>
  <dgm:samp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</dgm:ptLst>
      <dgm:cxnLst>
        <dgm:cxn modelId="40" srcId="0" destId="10" srcOrd="0" destOrd="0"/>
        <dgm:cxn modelId="50" srcId="0" destId="20" srcOrd="1" destOrd="0"/>
        <dgm:cxn modelId="60" srcId="0" destId="30" srcOrd="2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40" srcId="0" destId="10" srcOrd="0" destOrd="0"/>
        <dgm:cxn modelId="5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  <dgm:pt modelId="40">
          <dgm:prSet phldr="1"/>
        </dgm:pt>
      </dgm:ptLst>
      <dgm:cxnLst>
        <dgm:cxn modelId="40" srcId="0" destId="10" srcOrd="0" destOrd="0"/>
        <dgm:cxn modelId="50" srcId="0" destId="20" srcOrd="1" destOrd="0"/>
        <dgm:cxn modelId="60" srcId="0" destId="30" srcOrd="2" destOrd="0"/>
        <dgm:cxn modelId="70" srcId="0" destId="40" srcOrd="2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snake">
          <dgm:param type="off" val="ctr"/>
        </dgm:alg>
      </dgm:if>
      <dgm:else name="Name3">
        <dgm:alg type="snake">
          <dgm:param type="off" val="ctr"/>
          <dgm:param type="grDir" val="tR"/>
        </dgm:alg>
      </dgm:else>
    </dgm:choose>
    <dgm:shape xmlns:r="http://schemas.openxmlformats.org/officeDocument/2006/relationships" r:blip="">
      <dgm:adjLst/>
    </dgm:shape>
    <dgm:constrLst>
      <dgm:constr type="primFontSz" for="des" ptType="node" op="equ" val="65"/>
      <dgm:constr type="w" for="ch" forName="composite" refType="w"/>
      <dgm:constr type="h" for="ch" forName="composite" refType="h"/>
      <dgm:constr type="sp" refType="h" refFor="ch" refForName="composite" op="equ" fact="0.1"/>
      <dgm:constr type="h" for="ch" forName="sibTrans" refType="h" refFor="ch" refForName="composite" op="equ" fact="0.1"/>
      <dgm:constr type="w" for="ch" forName="sibTrans" refType="h" refFor="ch" refForName="sibTrans" op="equ"/>
    </dgm:constrLst>
    <dgm:forEach name="nodesForEach" axis="ch" ptType="node">
      <dgm:layoutNode name="composite">
        <dgm:alg type="composite">
          <dgm:param type="ar" val="3"/>
        </dgm:alg>
        <dgm:shape xmlns:r="http://schemas.openxmlformats.org/officeDocument/2006/relationships" r:blip="">
          <dgm:adjLst/>
        </dgm:shape>
        <dgm:choose name="Name4">
          <dgm:if name="Name5" func="var" arg="dir" op="equ" val="norm">
            <dgm:constrLst>
              <dgm:constr type="l" for="ch" forName="rect1" refType="w" fact="0.04"/>
              <dgm:constr type="t" for="ch" forName="rect1" refType="h" fact="0.13"/>
              <dgm:constr type="w" for="ch" forName="rect1" refType="w" fact="0.96"/>
              <dgm:constr type="h" for="ch" forName="rect1" refType="h" fact="0.9"/>
              <dgm:constr type="l" for="ch" forName="rect2" refType="w" fact="0"/>
              <dgm:constr type="t" for="ch" forName="rect2" refType="h" fact="0"/>
              <dgm:constr type="w" for="ch" forName="rect2" refType="w" fact="0.21"/>
              <dgm:constr type="h" for="ch" forName="rect2" refType="w" fact="0.315"/>
            </dgm:constrLst>
          </dgm:if>
          <dgm:else name="Name6">
            <dgm:constrLst>
              <dgm:constr type="l" for="ch" forName="rect1" refType="w" fact="0"/>
              <dgm:constr type="t" for="ch" forName="rect1" refType="h" fact="0.13"/>
              <dgm:constr type="w" for="ch" forName="rect1" refType="w" fact="0.96"/>
              <dgm:constr type="h" for="ch" forName="rect1" refType="h" fact="0.9"/>
              <dgm:constr type="l" for="ch" forName="rect2" refType="w" fact="0.79"/>
              <dgm:constr type="t" for="ch" forName="rect2" refType="h" fact="0"/>
              <dgm:constr type="w" for="ch" forName="rect2" refType="w" fact="0.21"/>
              <dgm:constr type="h" for="ch" forName="rect2" refType="w" fact="0.315"/>
            </dgm:constrLst>
          </dgm:else>
        </dgm:choose>
        <dgm:layoutNode name="rect1" styleLbl="trAlignAcc1">
          <dgm:varLst>
            <dgm:bulletEnabled val="1"/>
          </dgm:varLst>
          <dgm:alg type="tx">
            <dgm:param type="parTxLTRAlign" val="l"/>
          </dgm:alg>
          <dgm:shape xmlns:r="http://schemas.openxmlformats.org/officeDocument/2006/relationships" type="rect" r:blip="">
            <dgm:adjLst/>
          </dgm:shape>
          <dgm:presOf axis="desOrSelf" ptType="node"/>
          <dgm:choose name="Name7">
            <dgm:if name="Name8" func="var" arg="dir" op="equ" val="norm">
              <dgm:constrLst>
                <dgm:constr type="lMarg" refType="w" fact="0.6"/>
                <dgm:constr type="rMarg" refType="primFontSz" fact="0.3"/>
                <dgm:constr type="tMarg" refType="primFontSz" fact="0.3"/>
                <dgm:constr type="bMarg" refType="primFontSz" fact="0.3"/>
              </dgm:constrLst>
            </dgm:if>
            <dgm:else name="Name9">
              <dgm:constrLst>
                <dgm:constr type="lMarg" refType="primFontSz" fact="0.3"/>
                <dgm:constr type="rMarg" refType="w" fact="0.6"/>
                <dgm:constr type="tMarg" refType="primFontSz" fact="0.3"/>
                <dgm:constr type="bMarg" refType="primFontSz" fact="0.3"/>
              </dgm:constrLst>
            </dgm:else>
          </dgm:choose>
          <dgm:ruleLst>
            <dgm:rule type="primFontSz" val="5" fact="NaN" max="NaN"/>
          </dgm:ruleLst>
        </dgm:layoutNode>
        <dgm:layoutNode name="rect2" styleLbl="fgImgPlace1">
          <dgm:alg type="sp"/>
          <dgm:shape xmlns:r="http://schemas.openxmlformats.org/officeDocument/2006/relationships" type="rect" r:blip="" blipPhldr="1">
            <dgm:adjLst/>
          </dgm:shape>
          <dgm:presOf/>
        </dgm:layoutNode>
      </dgm:layoutNode>
      <dgm:forEach name="sibTransForEach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</dgm:layoutNode>
      </dgm:forEach>
    </dgm:forEach>
  </dgm:layoutNode>
</dgm:layoutDef>
</file>

<file path=ppt/diagrams/layout9.xml><?xml version="1.0" encoding="utf-8"?>
<dgm:layoutDef xmlns:dgm="http://schemas.openxmlformats.org/drawingml/2006/diagram" xmlns:a="http://schemas.openxmlformats.org/drawingml/2006/main" uniqueId="urn:microsoft.com/office/officeart/2005/8/layout/hList1">
  <dgm:title val=""/>
  <dgm:desc val=""/>
  <dgm:catLst>
    <dgm:cat type="list" pri="5000"/>
    <dgm:cat type="convert" pri="5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w" for="des" forName="parTx"/>
      <dgm:constr type="h" for="des" forName="parTx" op="equ"/>
      <dgm:constr type="w" for="des" forName="desTx"/>
      <dgm:constr type="h" for="des" forName="desTx" op="equ"/>
      <dgm:constr type="primFontSz" for="des" forName="parTx" val="65"/>
      <dgm:constr type="secFontSz" for="des" forName="desTx" refType="primFontSz" refFor="des" refForName="parTx" op="equ"/>
      <dgm:constr type="h" for="des" forName="parTx" refType="primFontSz" refFor="des" refForName="parTx" fact="0.8"/>
      <dgm:constr type="h" for="des" forName="desTx" refType="primFontSz" refFor="des" refForName="parTx" fact="1.22"/>
      <dgm:constr type="w" for="ch" forName="space" refType="w" refFor="ch" refForName="composite" op="equ" fact="0.14"/>
    </dgm:constrLst>
    <dgm:ruleLst>
      <dgm:rule type="w" for="ch" forName="composite" val="0" fact="NaN" max="NaN"/>
      <dgm:rule type="primFontSz" for="des" forName="parTx" val="5" fact="NaN" max="NaN"/>
    </dgm:ruleLst>
    <dgm:forEach name="Name4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onstrLst>
          <dgm:constr type="l" for="ch" forName="parTx"/>
          <dgm:constr type="w" for="ch" forName="parTx" refType="w"/>
          <dgm:constr type="t" for="ch" forName="parTx"/>
          <dgm:constr type="l" for="ch" forName="desTx"/>
          <dgm:constr type="w" for="ch" forName="desTx" refType="w" refFor="ch" refForName="parTx"/>
          <dgm:constr type="t" for="ch" forName="desTx" refType="h" refFor="ch" refForName="parTx"/>
        </dgm:constrLst>
        <dgm:ruleLst>
          <dgm:rule type="h" val="INF" fact="NaN" max="NaN"/>
        </dgm:ruleLst>
        <dgm:layoutNode name="parTx" styleLbl="alignNode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>
            <dgm:adjLst/>
          </dgm:shape>
          <dgm:presOf axis="self" ptType="node"/>
          <dgm:constrLst>
            <dgm:constr type="h" refType="w" op="lte" fact="0.4"/>
            <dgm:constr type="h"/>
            <dgm:constr type="tMarg" refType="primFontSz" fact="0.32"/>
            <dgm:constr type="bMarg" refType="primFontSz" fact="0.32"/>
          </dgm:constrLst>
          <dgm:ruleLst>
            <dgm:rule type="h" val="INF" fact="NaN" max="NaN"/>
          </dgm:ruleLst>
        </dgm:layoutNode>
        <dgm:layoutNode name="desTx" styleLbl="alignAccFollowNode1">
          <dgm:varLst>
            <dgm:bulletEnabled val="1"/>
          </dgm:varLst>
          <dgm:alg type="tx">
            <dgm:param type="stBulletLvl" val="1"/>
          </dgm:alg>
          <dgm:shape xmlns:r="http://schemas.openxmlformats.org/officeDocument/2006/relationships" type="rect" r:blip="">
            <dgm:adjLst/>
          </dgm:shape>
          <dgm:presOf axis="des" ptType="node"/>
          <dgm:constrLst>
            <dgm:constr type="secFontSz" val="65"/>
            <dgm:constr type="primFontSz" refType="secFontSz"/>
            <dgm:constr type="h"/>
            <dgm:constr type="lMarg" refType="primFontSz" fact="0.42"/>
            <dgm:constr type="tMarg" refType="primFontSz" fact="0.42"/>
            <dgm:constr type="bMarg" refType="primFontSz" fact="0.63"/>
          </dgm:constrLst>
          <dgm:ruleLst>
            <dgm:rule type="h" val="INF" fact="NaN" max="NaN"/>
          </dgm:ruleLst>
        </dgm:layoutNode>
      </dgm:layoutNode>
      <dgm:forEach name="Name5" axis="followSib" ptType="sibTrans" cnt="1">
        <dgm:layoutNode name="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10.xml><?xml version="1.0" encoding="utf-8"?>
<dgm:layoutDef xmlns:dgm="http://schemas.openxmlformats.org/drawingml/2006/diagram" xmlns:a="http://schemas.openxmlformats.org/drawingml/2006/main" uniqueId="urn:microsoft.com/office/officeart/2005/8/layout/hList1">
  <dgm:title val=""/>
  <dgm:desc val=""/>
  <dgm:catLst>
    <dgm:cat type="list" pri="5000"/>
    <dgm:cat type="convert" pri="5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w" for="des" forName="parTx"/>
      <dgm:constr type="h" for="des" forName="parTx" op="equ"/>
      <dgm:constr type="w" for="des" forName="desTx"/>
      <dgm:constr type="h" for="des" forName="desTx" op="equ"/>
      <dgm:constr type="primFontSz" for="des" forName="parTx" val="65"/>
      <dgm:constr type="secFontSz" for="des" forName="desTx" refType="primFontSz" refFor="des" refForName="parTx" op="equ"/>
      <dgm:constr type="h" for="des" forName="parTx" refType="primFontSz" refFor="des" refForName="parTx" fact="0.8"/>
      <dgm:constr type="h" for="des" forName="desTx" refType="primFontSz" refFor="des" refForName="parTx" fact="1.22"/>
      <dgm:constr type="w" for="ch" forName="space" refType="w" refFor="ch" refForName="composite" op="equ" fact="0.14"/>
    </dgm:constrLst>
    <dgm:ruleLst>
      <dgm:rule type="w" for="ch" forName="composite" val="0" fact="NaN" max="NaN"/>
      <dgm:rule type="primFontSz" for="des" forName="parTx" val="5" fact="NaN" max="NaN"/>
    </dgm:ruleLst>
    <dgm:forEach name="Name4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onstrLst>
          <dgm:constr type="l" for="ch" forName="parTx"/>
          <dgm:constr type="w" for="ch" forName="parTx" refType="w"/>
          <dgm:constr type="t" for="ch" forName="parTx"/>
          <dgm:constr type="l" for="ch" forName="desTx"/>
          <dgm:constr type="w" for="ch" forName="desTx" refType="w" refFor="ch" refForName="parTx"/>
          <dgm:constr type="t" for="ch" forName="desTx" refType="h" refFor="ch" refForName="parTx"/>
        </dgm:constrLst>
        <dgm:ruleLst>
          <dgm:rule type="h" val="INF" fact="NaN" max="NaN"/>
        </dgm:ruleLst>
        <dgm:layoutNode name="parTx" styleLbl="alignNode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>
            <dgm:adjLst/>
          </dgm:shape>
          <dgm:presOf axis="self" ptType="node"/>
          <dgm:constrLst>
            <dgm:constr type="h" refType="w" op="lte" fact="0.4"/>
            <dgm:constr type="h"/>
            <dgm:constr type="tMarg" refType="primFontSz" fact="0.32"/>
            <dgm:constr type="bMarg" refType="primFontSz" fact="0.32"/>
          </dgm:constrLst>
          <dgm:ruleLst>
            <dgm:rule type="h" val="INF" fact="NaN" max="NaN"/>
          </dgm:ruleLst>
        </dgm:layoutNode>
        <dgm:layoutNode name="desTx" styleLbl="alignAccFollowNode1">
          <dgm:varLst>
            <dgm:bulletEnabled val="1"/>
          </dgm:varLst>
          <dgm:alg type="tx">
            <dgm:param type="stBulletLvl" val="1"/>
          </dgm:alg>
          <dgm:shape xmlns:r="http://schemas.openxmlformats.org/officeDocument/2006/relationships" type="rect" r:blip="">
            <dgm:adjLst/>
          </dgm:shape>
          <dgm:presOf axis="des" ptType="node"/>
          <dgm:constrLst>
            <dgm:constr type="secFontSz" val="65"/>
            <dgm:constr type="primFontSz" refType="secFontSz"/>
            <dgm:constr type="h"/>
            <dgm:constr type="lMarg" refType="primFontSz" fact="0.42"/>
            <dgm:constr type="tMarg" refType="primFontSz" fact="0.42"/>
            <dgm:constr type="bMarg" refType="primFontSz" fact="0.63"/>
          </dgm:constrLst>
          <dgm:ruleLst>
            <dgm:rule type="h" val="INF" fact="NaN" max="NaN"/>
          </dgm:ruleLst>
        </dgm:layoutNode>
      </dgm:layoutNode>
      <dgm:forEach name="Name5" axis="followSib" ptType="sibTrans" cnt="1">
        <dgm:layoutNode name="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11.xml><?xml version="1.0" encoding="utf-8"?>
<dgm:layoutDef xmlns:dgm="http://schemas.openxmlformats.org/drawingml/2006/diagram" xmlns:a="http://schemas.openxmlformats.org/drawingml/2006/main" uniqueId="urn:microsoft.com/office/officeart/2005/8/layout/lProcess1">
  <dgm:title val=""/>
  <dgm:desc val=""/>
  <dgm:catLst>
    <dgm:cat type="process" pri="15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0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1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2"/>
      </dgm:ptLst>
      <dgm:cxnLst>
        <dgm:cxn modelId="3" srcId="0" destId="1" srcOrd="0" destOrd="0"/>
        <dgm:cxn modelId="4" srcId="0" destId="2" srcOrd="0" destOrd="0"/>
        <dgm:cxn modelId="5" srcId="1" destId="11" srcOrd="0" destOrd="0"/>
        <dgm:cxn modelId="6" srcId="2" destId="22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51" srcId="1" destId="11" srcOrd="0" destOrd="0"/>
        <dgm:cxn modelId="61" srcId="2" destId="21" srcOrd="0" destOrd="0"/>
        <dgm:cxn modelId="71" srcId="3" destId="31" srcOrd="0" destOrd="0"/>
        <dgm:cxn modelId="81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L"/>
          <dgm:param type="vertAlign" val="mid"/>
          <dgm:param type="nodeHorzAlign" val="l"/>
          <dgm:param type="nodeVertAlign" val="t"/>
          <dgm:param type="fallback" val="2D"/>
        </dgm:alg>
      </dgm:if>
      <dgm:else name="Name3">
        <dgm:alg type="lin">
          <dgm:param type="linDir" val="fromR"/>
          <dgm:param type="vertAlign" val="mid"/>
          <dgm:param type="nodeHorzAlign" val="r"/>
          <dgm:param type="nodeVertAlign" val="t"/>
          <dgm:param type="fallback" val="2D"/>
        </dgm:alg>
      </dgm:else>
    </dgm:choose>
    <dgm:shape xmlns:r="http://schemas.openxmlformats.org/officeDocument/2006/relationships" r:blip="">
      <dgm:adjLst/>
    </dgm:shape>
    <dgm:presOf/>
    <dgm:constrLst>
      <dgm:constr type="h" for="des" forName="header" refType="h"/>
      <dgm:constr type="w" for="des" forName="header" refType="h" refFor="des" refForName="header" op="equ" fact="4"/>
      <dgm:constr type="h" for="des" forName="child" refType="h" refFor="des" refForName="header" op="equ"/>
      <dgm:constr type="w" for="des" forName="child" refType="w" refFor="des" refForName="header" op="equ"/>
      <dgm:constr type="w" for="ch" forName="hSp" refType="w" refFor="des" refForName="header" op="equ" fact="0.14"/>
      <dgm:constr type="h" for="des" forName="parTrans" refType="h" refFor="des" refForName="header" op="equ" fact="0.35"/>
      <dgm:constr type="h" for="des" forName="sibTrans" refType="h" refFor="des" refForName="parTrans" op="equ"/>
      <dgm:constr type="primFontSz" for="des" forName="child" op="equ" val="65"/>
      <dgm:constr type="primFontSz" for="des" forName="header" op="equ" val="65"/>
    </dgm:constrLst>
    <dgm:ruleLst/>
    <dgm:forEach name="Name4" axis="ch" ptType="node">
      <dgm:layoutNode name="vertFlow">
        <dgm:choose name="Name5">
          <dgm:if name="Name6" func="var" arg="dir" op="equ" val="norm">
            <dgm:alg type="lin">
              <dgm:param type="linDir" val="fromT"/>
              <dgm:param type="nodeHorzAlign" val="ctr"/>
              <dgm:param type="nodeVertAlign" val="t"/>
              <dgm:param type="fallback" val="2D"/>
            </dgm:alg>
          </dgm:if>
          <dgm:else name="Name7">
            <dgm:alg type="lin">
              <dgm:param type="linDir" val="fromT"/>
              <dgm:param type="nodeHorzAlign" val="ctr"/>
              <dgm:param type="nodeVertAlign" val="t"/>
              <dgm:param type="fallback" val="2D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header" styleLbl="node1"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self"/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</dgm:constrLst>
          <dgm:ruleLst>
            <dgm:rule type="primFontSz" val="5" fact="NaN" max="NaN"/>
          </dgm:ruleLst>
        </dgm:layoutNode>
        <dgm:forEach name="Name8" axis="ch" ptType="parTrans" cnt="1">
          <dgm:layoutNode name="parTrans" styleLbl="sibTrans2D1">
            <dgm:alg type="conn">
              <dgm:param type="begPts" val="auto"/>
              <dgm:param type="endPts" val="auto"/>
            </dgm:alg>
            <dgm:shape xmlns:r="http://schemas.openxmlformats.org/officeDocument/2006/relationships" type="conn" r:blip="">
              <dgm:adjLst/>
            </dgm:shape>
            <dgm:presOf axis="self"/>
            <dgm:constrLst>
              <dgm:constr type="w" refType="h"/>
              <dgm:constr type="connDist"/>
              <dgm:constr type="wArH" refType="h" fact="0.25"/>
              <dgm:constr type="hArH" refType="wArH" fact="2"/>
              <dgm:constr type="stemThick" refType="hArH" fact="0.667"/>
              <dgm:constr type="begPad" refType="connDist" fact="0.25"/>
              <dgm:constr type="endPad" refType="connDist" fact="0.25"/>
            </dgm:constrLst>
            <dgm:ruleLst/>
          </dgm:layoutNode>
        </dgm:forEach>
        <dgm:forEach name="Name9" axis="ch" ptType="node">
          <dgm:layoutNode name="child" styleLbl="alignAccFollowNode1">
            <dgm:varLst>
              <dgm:chMax val="0"/>
              <dgm:bulletEnabled val="1"/>
            </dgm:varLst>
            <dgm:alg type="tx"/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OrSelf" ptType="node"/>
            <dgm:constrLst>
              <dgm:constr type="tMarg" refType="primFontSz" fact="0.1"/>
              <dgm:constr type="bMarg" refType="primFontSz" fact="0.1"/>
              <dgm:constr type="lMarg" refType="primFontSz" fact="0.1"/>
              <dgm:constr type="rMarg" refType="primFontSz" fact="0.1"/>
            </dgm:constrLst>
            <dgm:ruleLst>
              <dgm:rule type="primFontSz" val="5" fact="NaN" max="NaN"/>
            </dgm:ruleLst>
          </dgm:layoutNode>
          <dgm:forEach name="Name10" axis="followSib" ptType="sibTrans" cnt="1">
            <dgm:layoutNode name="sibTrans" styleLbl="sibTrans2D1">
              <dgm:alg type="conn">
                <dgm:param type="begPts" val="auto"/>
                <dgm:param type="endPts" val="auto"/>
              </dgm:alg>
              <dgm:shape xmlns:r="http://schemas.openxmlformats.org/officeDocument/2006/relationships" type="conn" r:blip="">
                <dgm:adjLst/>
              </dgm:shape>
              <dgm:presOf axis="self"/>
              <dgm:constrLst>
                <dgm:constr type="w" refType="h"/>
                <dgm:constr type="connDist"/>
                <dgm:constr type="wArH" refType="h" fact="0.25"/>
                <dgm:constr type="hArH" refType="wArH" fact="2"/>
                <dgm:constr type="stemThick" refType="hArH" fact="0.667"/>
                <dgm:constr type="begPad" refType="w" fact="0.25"/>
                <dgm:constr type="endPad" refType="w" fact="0.25"/>
              </dgm:constrLst>
              <dgm:ruleLst/>
            </dgm:layoutNode>
          </dgm:forEach>
        </dgm:forEach>
      </dgm:layoutNode>
      <dgm:choose name="Name11">
        <dgm:if name="Name12" axis="self" ptType="node" func="revPos" op="gte" val="2">
          <dgm:layoutNode name="hSp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if>
        <dgm:else name="Name13"/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8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9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0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marR="0" lvl="0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82" name="Google Shape;82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Google Shape;100;p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01" name="Google Shape;101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Google Shape;110;p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es-CO"/>
              <a:t>Rebecca</a:t>
            </a:r>
            <a:endParaRPr/>
          </a:p>
        </p:txBody>
      </p:sp>
      <p:sp>
        <p:nvSpPr>
          <p:cNvPr id="111" name="Google Shape;111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385229778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Google Shape;110;p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es-CO"/>
              <a:t>Rebecca</a:t>
            </a:r>
            <a:endParaRPr/>
          </a:p>
        </p:txBody>
      </p:sp>
      <p:sp>
        <p:nvSpPr>
          <p:cNvPr id="111" name="Google Shape;111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Google Shape;110;p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es-CO"/>
              <a:t>Rebecca</a:t>
            </a:r>
            <a:endParaRPr/>
          </a:p>
        </p:txBody>
      </p:sp>
      <p:sp>
        <p:nvSpPr>
          <p:cNvPr id="111" name="Google Shape;111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45794375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Google Shape;110;p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es-CO"/>
              <a:t>Rebecca</a:t>
            </a:r>
            <a:endParaRPr/>
          </a:p>
        </p:txBody>
      </p:sp>
      <p:sp>
        <p:nvSpPr>
          <p:cNvPr id="111" name="Google Shape;111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17664754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" name="Google Shape;161;g272995cefe5_0_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es-CO"/>
              <a:t>Mariangela</a:t>
            </a:r>
            <a:endParaRPr/>
          </a:p>
        </p:txBody>
      </p:sp>
      <p:sp>
        <p:nvSpPr>
          <p:cNvPr id="162" name="Google Shape;162;g272995cefe5_0_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" name="Google Shape;161;g272995cefe5_0_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es-CO"/>
              <a:t>Mariangela</a:t>
            </a:r>
            <a:endParaRPr/>
          </a:p>
        </p:txBody>
      </p:sp>
      <p:sp>
        <p:nvSpPr>
          <p:cNvPr id="162" name="Google Shape;162;g272995cefe5_0_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106746296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Google Shape;120;g272995cefe5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es-CO"/>
              <a:t>Rebecca</a:t>
            </a:r>
            <a:endParaRPr/>
          </a:p>
        </p:txBody>
      </p:sp>
      <p:sp>
        <p:nvSpPr>
          <p:cNvPr id="121" name="Google Shape;121;g272995cefe5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Google Shape;120;g272995cefe5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es-CO"/>
              <a:t>Rebecca</a:t>
            </a:r>
            <a:endParaRPr/>
          </a:p>
        </p:txBody>
      </p:sp>
      <p:sp>
        <p:nvSpPr>
          <p:cNvPr id="121" name="Google Shape;121;g272995cefe5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1483145540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Google Shape;120;g272995cefe5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es-CO"/>
              <a:t>Rebecca</a:t>
            </a:r>
            <a:endParaRPr/>
          </a:p>
        </p:txBody>
      </p:sp>
      <p:sp>
        <p:nvSpPr>
          <p:cNvPr id="121" name="Google Shape;121;g272995cefe5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90303747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" name="Google Shape;194;g272995cefe5_0_1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95" name="Google Shape;195;g272995cefe5_0_1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7" name="Google Shape;227;g272995cefe5_0_3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228" name="Google Shape;228;g272995cefe5_0_3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165484157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7" name="Google Shape;227;g272995cefe5_0_3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228" name="Google Shape;228;g272995cefe5_0_3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10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" name="Google Shape;13;p10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4" name="Google Shape;14;p10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CO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11"/>
          <p:cNvSpPr txBox="1"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7" name="Google Shape;17;p11"/>
          <p:cNvSpPr txBox="1"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rgbClr val="888888"/>
              </a:buClr>
              <a:buSzPts val="3200"/>
              <a:buNone/>
              <a:defRPr>
                <a:solidFill>
                  <a:srgbClr val="888888"/>
                </a:solidFill>
              </a:defRPr>
            </a:lvl1pPr>
            <a:lvl2pPr lvl="1" algn="ctr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rgbClr val="888888"/>
              </a:buClr>
              <a:buSzPts val="2800"/>
              <a:buNone/>
              <a:defRPr>
                <a:solidFill>
                  <a:srgbClr val="888888"/>
                </a:solidFill>
              </a:defRPr>
            </a:lvl2pPr>
            <a:lvl3pPr lvl="2" algn="ctr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>
                <a:solidFill>
                  <a:srgbClr val="888888"/>
                </a:solidFill>
              </a:defRPr>
            </a:lvl3pPr>
            <a:lvl4pPr lvl="3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4pPr>
            <a:lvl5pPr lvl="4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5pPr>
            <a:lvl6pPr lvl="5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6pPr>
            <a:lvl7pPr lvl="6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7pPr>
            <a:lvl8pPr lvl="7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8pPr>
            <a:lvl9pPr lvl="8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18" name="Google Shape;18;p11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" name="Google Shape;19;p11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0" name="Google Shape;20;p11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CO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OBJECT">
    <p:spTree>
      <p:nvGrpSpPr>
        <p:cNvPr id="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12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3" name="Google Shape;23;p12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marL="1371600" lvl="2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2286000" lvl="4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4" name="Google Shape;24;p12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5" name="Google Shape;25;p12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6" name="Google Shape;26;p12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CO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13"/>
          <p:cNvSpPr txBox="1"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Calibri"/>
              <a:buNone/>
              <a:defRPr sz="4000" b="1" cap="none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9" name="Google Shape;29;p13"/>
          <p:cNvSpPr txBox="1"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1pPr>
            <a:lvl2pPr marL="914400" lvl="1" indent="-228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30" name="Google Shape;30;p13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1" name="Google Shape;31;p13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2" name="Google Shape;32;p13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CO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 type="twoObj">
  <p:cSld name="TWO_OBJECTS"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14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5" name="Google Shape;35;p14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0640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marL="914400" lvl="1" indent="-3810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marL="1371600" lvl="2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marL="1828800" lvl="3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marL="2286000" lvl="4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marL="2743200" lvl="5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marL="3200400" lvl="6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marL="3657600" lvl="7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marL="4114800" lvl="8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>
            <a:endParaRPr/>
          </a:p>
        </p:txBody>
      </p:sp>
      <p:sp>
        <p:nvSpPr>
          <p:cNvPr id="36" name="Google Shape;36;p14"/>
          <p:cNvSpPr txBox="1">
            <a:spLocks noGrp="1"/>
          </p:cNvSpPr>
          <p:nvPr>
            <p:ph type="body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0640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marL="914400" lvl="1" indent="-3810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marL="1371600" lvl="2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marL="1828800" lvl="3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marL="2286000" lvl="4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marL="2743200" lvl="5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marL="3200400" lvl="6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marL="3657600" lvl="7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marL="4114800" lvl="8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>
            <a:endParaRPr/>
          </a:p>
        </p:txBody>
      </p:sp>
      <p:sp>
        <p:nvSpPr>
          <p:cNvPr id="37" name="Google Shape;37;p14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8" name="Google Shape;38;p14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9" name="Google Shape;39;p14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CO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type="twoTxTwoObj">
  <p:cSld name="TWO_OBJECTS_WITH_TEXT">
    <p:spTree>
      <p:nvGrpSpPr>
        <p:cNvPr id="1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15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2" name="Google Shape;42;p15"/>
          <p:cNvSpPr txBox="1"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3" name="Google Shape;43;p15"/>
          <p:cNvSpPr txBox="1">
            <a:spLocks noGrp="1"/>
          </p:cNvSpPr>
          <p:nvPr>
            <p:ph type="body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810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marL="914400" lvl="1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marL="1371600" lvl="2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marL="1828800" lvl="3" indent="-330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marL="2286000" lvl="4" indent="-330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marL="2743200" lvl="5" indent="-330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marL="3200400" lvl="6" indent="-330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marL="3657600" lvl="7" indent="-330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marL="4114800" lvl="8" indent="-330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>
            <a:endParaRPr/>
          </a:p>
        </p:txBody>
      </p:sp>
      <p:sp>
        <p:nvSpPr>
          <p:cNvPr id="44" name="Google Shape;44;p15"/>
          <p:cNvSpPr txBox="1">
            <a:spLocks noGrp="1"/>
          </p:cNvSpPr>
          <p:nvPr>
            <p:ph type="body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5" name="Google Shape;45;p15"/>
          <p:cNvSpPr txBox="1">
            <a:spLocks noGrp="1"/>
          </p:cNvSpPr>
          <p:nvPr>
            <p:ph type="body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810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marL="914400" lvl="1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marL="1371600" lvl="2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marL="1828800" lvl="3" indent="-330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marL="2286000" lvl="4" indent="-330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marL="2743200" lvl="5" indent="-330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marL="3200400" lvl="6" indent="-330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marL="3657600" lvl="7" indent="-330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marL="4114800" lvl="8" indent="-330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>
            <a:endParaRPr/>
          </a:p>
        </p:txBody>
      </p:sp>
      <p:sp>
        <p:nvSpPr>
          <p:cNvPr id="46" name="Google Shape;46;p15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7" name="Google Shape;47;p15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8" name="Google Shape;48;p15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CO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16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1" name="Google Shape;51;p16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2" name="Google Shape;52;p16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3" name="Google Shape;53;p16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CO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with Caption" type="objTx">
  <p:cSld name="OBJECT_WITH_CAPTION_TEXT"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17"/>
          <p:cNvSpPr txBox="1"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  <a:defRPr sz="2000" b="1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6" name="Google Shape;56;p17"/>
          <p:cNvSpPr txBox="1">
            <a:spLocks noGrp="1"/>
          </p:cNvSpPr>
          <p:nvPr>
            <p:ph type="body"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3180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marL="914400" lvl="1" indent="-40640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–"/>
              <a:defRPr sz="2800"/>
            </a:lvl2pPr>
            <a:lvl3pPr marL="1371600" lvl="2" indent="-3810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4pPr>
            <a:lvl5pPr marL="2286000" lvl="4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»"/>
              <a:defRPr sz="2000"/>
            </a:lvl5pPr>
            <a:lvl6pPr marL="2743200" lvl="5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57" name="Google Shape;57;p17"/>
          <p:cNvSpPr txBox="1">
            <a:spLocks noGrp="1"/>
          </p:cNvSpPr>
          <p:nvPr>
            <p:ph type="body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marL="914400" lvl="1" indent="-228600" algn="l">
              <a:lnSpc>
                <a:spcPct val="100000"/>
              </a:lnSpc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marL="1371600" lvl="2" indent="-2286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marL="1828800" lvl="3" indent="-228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marL="2286000" lvl="4" indent="-228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marL="2743200" lvl="5" indent="-228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marL="3200400" lvl="6" indent="-228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marL="3657600" lvl="7" indent="-228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marL="4114800" lvl="8" indent="-228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>
            <a:endParaRPr/>
          </a:p>
        </p:txBody>
      </p:sp>
      <p:sp>
        <p:nvSpPr>
          <p:cNvPr id="58" name="Google Shape;58;p17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9" name="Google Shape;59;p17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" name="Google Shape;60;p17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CO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icture with Caption" type="picTx">
  <p:cSld name="PICTURE_WITH_CAPTION_TEXT"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18"/>
          <p:cNvSpPr txBox="1"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  <a:defRPr sz="2000" b="1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3" name="Google Shape;63;p18"/>
          <p:cNvSpPr>
            <a:spLocks noGrp="1"/>
          </p:cNvSpPr>
          <p:nvPr>
            <p:ph type="pic" idx="2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  <a:noFill/>
          <a:ln>
            <a:noFill/>
          </a:ln>
        </p:spPr>
      </p:sp>
      <p:sp>
        <p:nvSpPr>
          <p:cNvPr id="64" name="Google Shape;64;p18"/>
          <p:cNvSpPr txBox="1">
            <a:spLocks noGrp="1"/>
          </p:cNvSpPr>
          <p:nvPr>
            <p:ph type="body" idx="1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marL="914400" lvl="1" indent="-228600" algn="l">
              <a:lnSpc>
                <a:spcPct val="100000"/>
              </a:lnSpc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marL="1371600" lvl="2" indent="-2286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marL="1828800" lvl="3" indent="-228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marL="2286000" lvl="4" indent="-228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marL="2743200" lvl="5" indent="-228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marL="3200400" lvl="6" indent="-228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marL="3657600" lvl="7" indent="-228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marL="4114800" lvl="8" indent="-228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>
            <a:endParaRPr/>
          </a:p>
        </p:txBody>
      </p:sp>
      <p:sp>
        <p:nvSpPr>
          <p:cNvPr id="65" name="Google Shape;65;p18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6" name="Google Shape;66;p18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7" name="Google Shape;67;p18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CO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Vertical Text" type="vertTx">
  <p:cSld name="VERTICAL_TEXT"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19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0" name="Google Shape;70;p19"/>
          <p:cNvSpPr txBox="1">
            <a:spLocks noGrp="1"/>
          </p:cNvSpPr>
          <p:nvPr>
            <p:ph type="body" idx="1"/>
          </p:nvPr>
        </p:nvSpPr>
        <p:spPr>
          <a:xfrm rot="5400000">
            <a:off x="2309019" y="-251618"/>
            <a:ext cx="4525963" cy="822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marL="1371600" lvl="2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2286000" lvl="4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1" name="Google Shape;71;p19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2" name="Google Shape;72;p19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3" name="Google Shape;73;p19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CO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ertical Title and Text" type="vertTitleAndTx">
  <p:cSld name="VERTICAL_TITLE_AND_VERTICAL_TEXT"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20"/>
          <p:cNvSpPr txBox="1">
            <a:spLocks noGrp="1"/>
          </p:cNvSpPr>
          <p:nvPr>
            <p:ph type="title"/>
          </p:nvPr>
        </p:nvSpPr>
        <p:spPr>
          <a:xfrm rot="5400000">
            <a:off x="4732338" y="2171701"/>
            <a:ext cx="5851525" cy="2057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6" name="Google Shape;76;p20"/>
          <p:cNvSpPr txBox="1">
            <a:spLocks noGrp="1"/>
          </p:cNvSpPr>
          <p:nvPr>
            <p:ph type="body" idx="1"/>
          </p:nvPr>
        </p:nvSpPr>
        <p:spPr>
          <a:xfrm rot="5400000">
            <a:off x="541338" y="190500"/>
            <a:ext cx="5851525" cy="6019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marL="1371600" lvl="2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2286000" lvl="4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7" name="Google Shape;77;p20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8" name="Google Shape;78;p20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9" name="Google Shape;79;p20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CO"/>
              <a:t>‹Nº›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9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7" name="Google Shape;7;p9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31800" algn="l" rtl="0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406400" algn="l" rtl="0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81000" algn="l" rtl="0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p9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" name="Google Shape;9;p9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0" name="Google Shape;10;p9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CO"/>
              <a:t>‹Nº›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12" Type="http://schemas.openxmlformats.org/officeDocument/2006/relationships/image" Target="../media/image10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11" Type="http://schemas.openxmlformats.org/officeDocument/2006/relationships/image" Target="../media/image9.png"/><Relationship Id="rId5" Type="http://schemas.openxmlformats.org/officeDocument/2006/relationships/image" Target="../media/image3.png"/><Relationship Id="rId10" Type="http://schemas.openxmlformats.org/officeDocument/2006/relationships/image" Target="../media/image8.png"/><Relationship Id="rId4" Type="http://schemas.openxmlformats.org/officeDocument/2006/relationships/image" Target="../media/image2.png"/><Relationship Id="rId9" Type="http://schemas.openxmlformats.org/officeDocument/2006/relationships/image" Target="../media/image7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2.png"/><Relationship Id="rId5" Type="http://schemas.openxmlformats.org/officeDocument/2006/relationships/image" Target="../media/image11.png"/><Relationship Id="rId4" Type="http://schemas.openxmlformats.org/officeDocument/2006/relationships/image" Target="../media/image8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1.xml"/><Relationship Id="rId3" Type="http://schemas.openxmlformats.org/officeDocument/2006/relationships/image" Target="../media/image7.png"/><Relationship Id="rId7" Type="http://schemas.openxmlformats.org/officeDocument/2006/relationships/diagramData" Target="../diagrams/data1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2.png"/><Relationship Id="rId11" Type="http://schemas.microsoft.com/office/2007/relationships/diagramDrawing" Target="../diagrams/drawing1.xml"/><Relationship Id="rId5" Type="http://schemas.openxmlformats.org/officeDocument/2006/relationships/image" Target="../media/image11.png"/><Relationship Id="rId10" Type="http://schemas.openxmlformats.org/officeDocument/2006/relationships/diagramColors" Target="../diagrams/colors1.xml"/><Relationship Id="rId4" Type="http://schemas.openxmlformats.org/officeDocument/2006/relationships/image" Target="../media/image8.png"/><Relationship Id="rId9" Type="http://schemas.openxmlformats.org/officeDocument/2006/relationships/diagramQuickStyle" Target="../diagrams/quickStyle1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2.xml"/><Relationship Id="rId3" Type="http://schemas.openxmlformats.org/officeDocument/2006/relationships/image" Target="../media/image7.png"/><Relationship Id="rId7" Type="http://schemas.openxmlformats.org/officeDocument/2006/relationships/diagramData" Target="../diagrams/data2.xm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2.png"/><Relationship Id="rId11" Type="http://schemas.microsoft.com/office/2007/relationships/diagramDrawing" Target="../diagrams/drawing2.xml"/><Relationship Id="rId5" Type="http://schemas.openxmlformats.org/officeDocument/2006/relationships/image" Target="../media/image11.png"/><Relationship Id="rId10" Type="http://schemas.openxmlformats.org/officeDocument/2006/relationships/diagramColors" Target="../diagrams/colors2.xml"/><Relationship Id="rId4" Type="http://schemas.openxmlformats.org/officeDocument/2006/relationships/image" Target="../media/image8.png"/><Relationship Id="rId9" Type="http://schemas.openxmlformats.org/officeDocument/2006/relationships/diagramQuickStyle" Target="../diagrams/quickStyle2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3.xml"/><Relationship Id="rId3" Type="http://schemas.openxmlformats.org/officeDocument/2006/relationships/image" Target="../media/image7.png"/><Relationship Id="rId7" Type="http://schemas.openxmlformats.org/officeDocument/2006/relationships/diagramData" Target="../diagrams/data3.xm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2.png"/><Relationship Id="rId11" Type="http://schemas.microsoft.com/office/2007/relationships/diagramDrawing" Target="../diagrams/drawing3.xml"/><Relationship Id="rId5" Type="http://schemas.openxmlformats.org/officeDocument/2006/relationships/image" Target="../media/image11.png"/><Relationship Id="rId10" Type="http://schemas.openxmlformats.org/officeDocument/2006/relationships/diagramColors" Target="../diagrams/colors3.xml"/><Relationship Id="rId4" Type="http://schemas.openxmlformats.org/officeDocument/2006/relationships/image" Target="../media/image8.png"/><Relationship Id="rId9" Type="http://schemas.openxmlformats.org/officeDocument/2006/relationships/diagramQuickStyle" Target="../diagrams/quickStyle3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4.xml"/><Relationship Id="rId3" Type="http://schemas.openxmlformats.org/officeDocument/2006/relationships/image" Target="../media/image7.png"/><Relationship Id="rId7" Type="http://schemas.openxmlformats.org/officeDocument/2006/relationships/diagramData" Target="../diagrams/data4.xm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2.png"/><Relationship Id="rId11" Type="http://schemas.microsoft.com/office/2007/relationships/diagramDrawing" Target="../diagrams/drawing4.xml"/><Relationship Id="rId5" Type="http://schemas.openxmlformats.org/officeDocument/2006/relationships/image" Target="../media/image11.png"/><Relationship Id="rId10" Type="http://schemas.openxmlformats.org/officeDocument/2006/relationships/diagramColors" Target="../diagrams/colors4.xml"/><Relationship Id="rId4" Type="http://schemas.openxmlformats.org/officeDocument/2006/relationships/image" Target="../media/image8.png"/><Relationship Id="rId9" Type="http://schemas.openxmlformats.org/officeDocument/2006/relationships/diagramQuickStyle" Target="../diagrams/quickStyle4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5.xml"/><Relationship Id="rId13" Type="http://schemas.openxmlformats.org/officeDocument/2006/relationships/diagramLayout" Target="../diagrams/layout6.xml"/><Relationship Id="rId3" Type="http://schemas.openxmlformats.org/officeDocument/2006/relationships/image" Target="../media/image7.png"/><Relationship Id="rId7" Type="http://schemas.openxmlformats.org/officeDocument/2006/relationships/diagramData" Target="../diagrams/data5.xml"/><Relationship Id="rId12" Type="http://schemas.openxmlformats.org/officeDocument/2006/relationships/diagramData" Target="../diagrams/data6.xml"/><Relationship Id="rId2" Type="http://schemas.openxmlformats.org/officeDocument/2006/relationships/notesSlide" Target="../notesSlides/notesSlide7.xml"/><Relationship Id="rId16" Type="http://schemas.microsoft.com/office/2007/relationships/diagramDrawing" Target="../diagrams/drawing6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2.png"/><Relationship Id="rId11" Type="http://schemas.microsoft.com/office/2007/relationships/diagramDrawing" Target="../diagrams/drawing5.xml"/><Relationship Id="rId5" Type="http://schemas.openxmlformats.org/officeDocument/2006/relationships/image" Target="../media/image11.png"/><Relationship Id="rId15" Type="http://schemas.openxmlformats.org/officeDocument/2006/relationships/diagramColors" Target="../diagrams/colors6.xml"/><Relationship Id="rId10" Type="http://schemas.openxmlformats.org/officeDocument/2006/relationships/diagramColors" Target="../diagrams/colors5.xml"/><Relationship Id="rId4" Type="http://schemas.openxmlformats.org/officeDocument/2006/relationships/image" Target="../media/image8.png"/><Relationship Id="rId9" Type="http://schemas.openxmlformats.org/officeDocument/2006/relationships/diagramQuickStyle" Target="../diagrams/quickStyle5.xml"/><Relationship Id="rId14" Type="http://schemas.openxmlformats.org/officeDocument/2006/relationships/diagramQuickStyle" Target="../diagrams/quickStyle6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7.xml"/><Relationship Id="rId3" Type="http://schemas.openxmlformats.org/officeDocument/2006/relationships/image" Target="../media/image7.png"/><Relationship Id="rId7" Type="http://schemas.openxmlformats.org/officeDocument/2006/relationships/diagramData" Target="../diagrams/data7.xml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2.png"/><Relationship Id="rId11" Type="http://schemas.microsoft.com/office/2007/relationships/diagramDrawing" Target="../diagrams/drawing7.xml"/><Relationship Id="rId5" Type="http://schemas.openxmlformats.org/officeDocument/2006/relationships/image" Target="../media/image11.png"/><Relationship Id="rId10" Type="http://schemas.openxmlformats.org/officeDocument/2006/relationships/diagramColors" Target="../diagrams/colors7.xml"/><Relationship Id="rId4" Type="http://schemas.openxmlformats.org/officeDocument/2006/relationships/image" Target="../media/image8.png"/><Relationship Id="rId9" Type="http://schemas.openxmlformats.org/officeDocument/2006/relationships/diagramQuickStyle" Target="../diagrams/quickStyle7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8.xml"/><Relationship Id="rId3" Type="http://schemas.openxmlformats.org/officeDocument/2006/relationships/image" Target="../media/image7.png"/><Relationship Id="rId7" Type="http://schemas.openxmlformats.org/officeDocument/2006/relationships/diagramData" Target="../diagrams/data8.xml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2.png"/><Relationship Id="rId11" Type="http://schemas.microsoft.com/office/2007/relationships/diagramDrawing" Target="../diagrams/drawing8.xml"/><Relationship Id="rId5" Type="http://schemas.openxmlformats.org/officeDocument/2006/relationships/image" Target="../media/image11.png"/><Relationship Id="rId10" Type="http://schemas.openxmlformats.org/officeDocument/2006/relationships/diagramColors" Target="../diagrams/colors8.xml"/><Relationship Id="rId4" Type="http://schemas.openxmlformats.org/officeDocument/2006/relationships/image" Target="../media/image8.png"/><Relationship Id="rId9" Type="http://schemas.openxmlformats.org/officeDocument/2006/relationships/diagramQuickStyle" Target="../diagrams/quickStyle8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9.xml"/><Relationship Id="rId3" Type="http://schemas.openxmlformats.org/officeDocument/2006/relationships/image" Target="../media/image7.png"/><Relationship Id="rId7" Type="http://schemas.openxmlformats.org/officeDocument/2006/relationships/diagramData" Target="../diagrams/data9.xml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2.png"/><Relationship Id="rId11" Type="http://schemas.microsoft.com/office/2007/relationships/diagramDrawing" Target="../diagrams/drawing9.xml"/><Relationship Id="rId5" Type="http://schemas.openxmlformats.org/officeDocument/2006/relationships/image" Target="../media/image11.png"/><Relationship Id="rId10" Type="http://schemas.openxmlformats.org/officeDocument/2006/relationships/diagramColors" Target="../diagrams/colors9.xml"/><Relationship Id="rId4" Type="http://schemas.openxmlformats.org/officeDocument/2006/relationships/image" Target="../media/image8.png"/><Relationship Id="rId9" Type="http://schemas.openxmlformats.org/officeDocument/2006/relationships/diagramQuickStyle" Target="../diagrams/quickStyle9.xml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10.xml"/><Relationship Id="rId3" Type="http://schemas.openxmlformats.org/officeDocument/2006/relationships/image" Target="../media/image7.png"/><Relationship Id="rId7" Type="http://schemas.openxmlformats.org/officeDocument/2006/relationships/diagramData" Target="../diagrams/data10.xml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2.png"/><Relationship Id="rId11" Type="http://schemas.microsoft.com/office/2007/relationships/diagramDrawing" Target="../diagrams/drawing10.xml"/><Relationship Id="rId5" Type="http://schemas.openxmlformats.org/officeDocument/2006/relationships/image" Target="../media/image11.png"/><Relationship Id="rId10" Type="http://schemas.openxmlformats.org/officeDocument/2006/relationships/diagramColors" Target="../diagrams/colors10.xml"/><Relationship Id="rId4" Type="http://schemas.openxmlformats.org/officeDocument/2006/relationships/image" Target="../media/image8.png"/><Relationship Id="rId9" Type="http://schemas.openxmlformats.org/officeDocument/2006/relationships/diagramQuickStyle" Target="../diagrams/quickStyle10.xml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11.xml"/><Relationship Id="rId3" Type="http://schemas.openxmlformats.org/officeDocument/2006/relationships/image" Target="../media/image7.png"/><Relationship Id="rId7" Type="http://schemas.openxmlformats.org/officeDocument/2006/relationships/diagramData" Target="../diagrams/data11.xml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2.png"/><Relationship Id="rId11" Type="http://schemas.microsoft.com/office/2007/relationships/diagramDrawing" Target="../diagrams/drawing11.xml"/><Relationship Id="rId5" Type="http://schemas.openxmlformats.org/officeDocument/2006/relationships/image" Target="../media/image11.png"/><Relationship Id="rId10" Type="http://schemas.openxmlformats.org/officeDocument/2006/relationships/diagramColors" Target="../diagrams/colors11.xml"/><Relationship Id="rId4" Type="http://schemas.openxmlformats.org/officeDocument/2006/relationships/image" Target="../media/image8.png"/><Relationship Id="rId9" Type="http://schemas.openxmlformats.org/officeDocument/2006/relationships/diagramQuickStyle" Target="../diagrams/quickStyle1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6.png"/><Relationship Id="rId5" Type="http://schemas.openxmlformats.org/officeDocument/2006/relationships/image" Target="../media/image35.png"/><Relationship Id="rId4" Type="http://schemas.openxmlformats.org/officeDocument/2006/relationships/image" Target="../media/image10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7" Type="http://schemas.openxmlformats.org/officeDocument/2006/relationships/image" Target="../media/image37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6.png"/><Relationship Id="rId5" Type="http://schemas.openxmlformats.org/officeDocument/2006/relationships/image" Target="../media/image35.png"/><Relationship Id="rId4" Type="http://schemas.openxmlformats.org/officeDocument/2006/relationships/image" Target="../media/image10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BEC"/>
        </a:solidFill>
        <a:effectLst/>
      </p:bgPr>
    </p:bg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4" name="Google Shape;84;p1"/>
          <p:cNvGrpSpPr/>
          <p:nvPr/>
        </p:nvGrpSpPr>
        <p:grpSpPr>
          <a:xfrm>
            <a:off x="-4824248" y="-8578273"/>
            <a:ext cx="13746656" cy="13721773"/>
            <a:chOff x="1" y="0"/>
            <a:chExt cx="18328875" cy="18295696"/>
          </a:xfrm>
        </p:grpSpPr>
        <p:sp>
          <p:nvSpPr>
            <p:cNvPr id="85" name="Google Shape;85;p1"/>
            <p:cNvSpPr/>
            <p:nvPr/>
          </p:nvSpPr>
          <p:spPr>
            <a:xfrm rot="7424408" flipH="1">
              <a:off x="4070851" y="4095492"/>
              <a:ext cx="11939415" cy="11680727"/>
            </a:xfrm>
            <a:custGeom>
              <a:avLst/>
              <a:gdLst/>
              <a:ahLst/>
              <a:cxnLst/>
              <a:rect l="l" t="t" r="r" b="b"/>
              <a:pathLst>
                <a:path w="11939415" h="11680727" extrusionOk="0">
                  <a:moveTo>
                    <a:pt x="11939415" y="0"/>
                  </a:moveTo>
                  <a:lnTo>
                    <a:pt x="0" y="0"/>
                  </a:lnTo>
                  <a:lnTo>
                    <a:pt x="0" y="11680728"/>
                  </a:lnTo>
                  <a:lnTo>
                    <a:pt x="11939415" y="11680728"/>
                  </a:lnTo>
                  <a:lnTo>
                    <a:pt x="11939415" y="0"/>
                  </a:lnTo>
                  <a:close/>
                </a:path>
              </a:pathLst>
            </a:custGeom>
            <a:blipFill rotWithShape="1">
              <a:blip r:embed="rId3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s-CO"/>
            </a:p>
          </p:txBody>
        </p:sp>
        <p:sp>
          <p:nvSpPr>
            <p:cNvPr id="86" name="Google Shape;86;p1"/>
            <p:cNvSpPr/>
            <p:nvPr/>
          </p:nvSpPr>
          <p:spPr>
            <a:xfrm rot="7424408" flipH="1">
              <a:off x="3407141" y="3472751"/>
              <a:ext cx="12597629" cy="12324680"/>
            </a:xfrm>
            <a:custGeom>
              <a:avLst/>
              <a:gdLst/>
              <a:ahLst/>
              <a:cxnLst/>
              <a:rect l="l" t="t" r="r" b="b"/>
              <a:pathLst>
                <a:path w="12597629" h="12324680" extrusionOk="0">
                  <a:moveTo>
                    <a:pt x="12597629" y="0"/>
                  </a:moveTo>
                  <a:lnTo>
                    <a:pt x="0" y="0"/>
                  </a:lnTo>
                  <a:lnTo>
                    <a:pt x="0" y="12324680"/>
                  </a:lnTo>
                  <a:lnTo>
                    <a:pt x="12597629" y="12324680"/>
                  </a:lnTo>
                  <a:lnTo>
                    <a:pt x="12597629" y="0"/>
                  </a:lnTo>
                  <a:close/>
                </a:path>
              </a:pathLst>
            </a:custGeom>
            <a:blipFill rotWithShape="1">
              <a:blip r:embed="rId4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s-CO"/>
            </a:p>
          </p:txBody>
        </p:sp>
        <p:sp>
          <p:nvSpPr>
            <p:cNvPr id="87" name="Google Shape;87;p1"/>
            <p:cNvSpPr/>
            <p:nvPr/>
          </p:nvSpPr>
          <p:spPr>
            <a:xfrm rot="7424408" flipH="1">
              <a:off x="2975950" y="3044415"/>
              <a:ext cx="12961660" cy="12680824"/>
            </a:xfrm>
            <a:custGeom>
              <a:avLst/>
              <a:gdLst/>
              <a:ahLst/>
              <a:cxnLst/>
              <a:rect l="l" t="t" r="r" b="b"/>
              <a:pathLst>
                <a:path w="12961660" h="12680824" extrusionOk="0">
                  <a:moveTo>
                    <a:pt x="12961661" y="0"/>
                  </a:moveTo>
                  <a:lnTo>
                    <a:pt x="0" y="0"/>
                  </a:lnTo>
                  <a:lnTo>
                    <a:pt x="0" y="12680824"/>
                  </a:lnTo>
                  <a:lnTo>
                    <a:pt x="12961661" y="12680824"/>
                  </a:lnTo>
                  <a:lnTo>
                    <a:pt x="12961661" y="0"/>
                  </a:lnTo>
                  <a:close/>
                </a:path>
              </a:pathLst>
            </a:custGeom>
            <a:blipFill rotWithShape="1">
              <a:blip r:embed="rId5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s-CO"/>
            </a:p>
          </p:txBody>
        </p:sp>
        <p:sp>
          <p:nvSpPr>
            <p:cNvPr id="88" name="Google Shape;88;p1"/>
            <p:cNvSpPr/>
            <p:nvPr/>
          </p:nvSpPr>
          <p:spPr>
            <a:xfrm rot="7398376" flipH="1">
              <a:off x="2443624" y="2629364"/>
              <a:ext cx="13325692" cy="13036969"/>
            </a:xfrm>
            <a:custGeom>
              <a:avLst/>
              <a:gdLst/>
              <a:ahLst/>
              <a:cxnLst/>
              <a:rect l="l" t="t" r="r" b="b"/>
              <a:pathLst>
                <a:path w="13325692" h="13036969" extrusionOk="0">
                  <a:moveTo>
                    <a:pt x="13325692" y="0"/>
                  </a:moveTo>
                  <a:lnTo>
                    <a:pt x="0" y="0"/>
                  </a:lnTo>
                  <a:lnTo>
                    <a:pt x="0" y="13036969"/>
                  </a:lnTo>
                  <a:lnTo>
                    <a:pt x="13325692" y="13036969"/>
                  </a:lnTo>
                  <a:lnTo>
                    <a:pt x="13325692" y="0"/>
                  </a:lnTo>
                  <a:close/>
                </a:path>
              </a:pathLst>
            </a:custGeom>
            <a:blipFill rotWithShape="1">
              <a:blip r:embed="rId6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s-CO"/>
            </a:p>
          </p:txBody>
        </p:sp>
      </p:grpSp>
      <p:sp>
        <p:nvSpPr>
          <p:cNvPr id="89" name="Google Shape;89;p1"/>
          <p:cNvSpPr/>
          <p:nvPr/>
        </p:nvSpPr>
        <p:spPr>
          <a:xfrm>
            <a:off x="597148" y="486716"/>
            <a:ext cx="3368119" cy="1083968"/>
          </a:xfrm>
          <a:custGeom>
            <a:avLst/>
            <a:gdLst/>
            <a:ahLst/>
            <a:cxnLst/>
            <a:rect l="l" t="t" r="r" b="b"/>
            <a:pathLst>
              <a:path w="3368119" h="1083968" extrusionOk="0">
                <a:moveTo>
                  <a:pt x="0" y="0"/>
                </a:moveTo>
                <a:lnTo>
                  <a:pt x="3368119" y="0"/>
                </a:lnTo>
                <a:lnTo>
                  <a:pt x="3368119" y="1083968"/>
                </a:lnTo>
                <a:lnTo>
                  <a:pt x="0" y="1083968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7">
              <a:alphaModFix/>
            </a:blip>
            <a:stretch>
              <a:fillRect/>
            </a:stretch>
          </a:blipFill>
          <a:ln>
            <a:noFill/>
          </a:ln>
        </p:spPr>
        <p:txBody>
          <a:bodyPr/>
          <a:lstStyle/>
          <a:p>
            <a:endParaRPr lang="es-CO"/>
          </a:p>
        </p:txBody>
      </p:sp>
      <p:sp>
        <p:nvSpPr>
          <p:cNvPr id="90" name="Google Shape;90;p1"/>
          <p:cNvSpPr/>
          <p:nvPr/>
        </p:nvSpPr>
        <p:spPr>
          <a:xfrm>
            <a:off x="4212611" y="547854"/>
            <a:ext cx="623927" cy="955600"/>
          </a:xfrm>
          <a:custGeom>
            <a:avLst/>
            <a:gdLst/>
            <a:ahLst/>
            <a:cxnLst/>
            <a:rect l="l" t="t" r="r" b="b"/>
            <a:pathLst>
              <a:path w="623927" h="955600" extrusionOk="0">
                <a:moveTo>
                  <a:pt x="0" y="0"/>
                </a:moveTo>
                <a:lnTo>
                  <a:pt x="623927" y="0"/>
                </a:lnTo>
                <a:lnTo>
                  <a:pt x="623927" y="955600"/>
                </a:lnTo>
                <a:lnTo>
                  <a:pt x="0" y="95560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8">
              <a:alphaModFix/>
            </a:blip>
            <a:stretch>
              <a:fillRect/>
            </a:stretch>
          </a:blipFill>
          <a:ln>
            <a:noFill/>
          </a:ln>
        </p:spPr>
        <p:txBody>
          <a:bodyPr/>
          <a:lstStyle/>
          <a:p>
            <a:endParaRPr lang="es-CO"/>
          </a:p>
        </p:txBody>
      </p:sp>
      <p:cxnSp>
        <p:nvCxnSpPr>
          <p:cNvPr id="91" name="Google Shape;91;p1"/>
          <p:cNvCxnSpPr/>
          <p:nvPr/>
        </p:nvCxnSpPr>
        <p:spPr>
          <a:xfrm rot="10800000">
            <a:off x="3976643" y="640191"/>
            <a:ext cx="0" cy="777018"/>
          </a:xfrm>
          <a:prstGeom prst="straightConnector1">
            <a:avLst/>
          </a:prstGeom>
          <a:noFill/>
          <a:ln w="38100" cap="flat" cmpd="sng">
            <a:solidFill>
              <a:srgbClr val="C6C0C0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92" name="Google Shape;92;p1"/>
          <p:cNvSpPr/>
          <p:nvPr/>
        </p:nvSpPr>
        <p:spPr>
          <a:xfrm rot="2440394">
            <a:off x="15291381" y="128200"/>
            <a:ext cx="5106757" cy="4493398"/>
          </a:xfrm>
          <a:custGeom>
            <a:avLst/>
            <a:gdLst/>
            <a:ahLst/>
            <a:cxnLst/>
            <a:rect l="l" t="t" r="r" b="b"/>
            <a:pathLst>
              <a:path w="5106757" h="4493398" extrusionOk="0">
                <a:moveTo>
                  <a:pt x="0" y="0"/>
                </a:moveTo>
                <a:lnTo>
                  <a:pt x="5106757" y="0"/>
                </a:lnTo>
                <a:lnTo>
                  <a:pt x="5106757" y="4493398"/>
                </a:lnTo>
                <a:lnTo>
                  <a:pt x="0" y="4493398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9">
              <a:alphaModFix/>
            </a:blip>
            <a:stretch>
              <a:fillRect/>
            </a:stretch>
          </a:blipFill>
          <a:ln>
            <a:noFill/>
          </a:ln>
        </p:spPr>
        <p:txBody>
          <a:bodyPr/>
          <a:lstStyle/>
          <a:p>
            <a:endParaRPr lang="es-CO"/>
          </a:p>
        </p:txBody>
      </p:sp>
      <p:sp>
        <p:nvSpPr>
          <p:cNvPr id="93" name="Google Shape;93;p1"/>
          <p:cNvSpPr/>
          <p:nvPr/>
        </p:nvSpPr>
        <p:spPr>
          <a:xfrm rot="10507999">
            <a:off x="15302213" y="-1970706"/>
            <a:ext cx="7001043" cy="6186376"/>
          </a:xfrm>
          <a:custGeom>
            <a:avLst/>
            <a:gdLst/>
            <a:ahLst/>
            <a:cxnLst/>
            <a:rect l="l" t="t" r="r" b="b"/>
            <a:pathLst>
              <a:path w="7001043" h="6186376" extrusionOk="0">
                <a:moveTo>
                  <a:pt x="0" y="0"/>
                </a:moveTo>
                <a:lnTo>
                  <a:pt x="7001042" y="0"/>
                </a:lnTo>
                <a:lnTo>
                  <a:pt x="7001042" y="6186376"/>
                </a:lnTo>
                <a:lnTo>
                  <a:pt x="0" y="6186376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10">
              <a:alphaModFix/>
            </a:blip>
            <a:stretch>
              <a:fillRect/>
            </a:stretch>
          </a:blipFill>
          <a:ln>
            <a:noFill/>
          </a:ln>
        </p:spPr>
        <p:txBody>
          <a:bodyPr/>
          <a:lstStyle/>
          <a:p>
            <a:endParaRPr lang="es-CO"/>
          </a:p>
        </p:txBody>
      </p:sp>
      <p:sp>
        <p:nvSpPr>
          <p:cNvPr id="94" name="Google Shape;94;p1"/>
          <p:cNvSpPr/>
          <p:nvPr/>
        </p:nvSpPr>
        <p:spPr>
          <a:xfrm rot="5426892">
            <a:off x="-1857035" y="7942338"/>
            <a:ext cx="4908365" cy="4318835"/>
          </a:xfrm>
          <a:custGeom>
            <a:avLst/>
            <a:gdLst/>
            <a:ahLst/>
            <a:cxnLst/>
            <a:rect l="l" t="t" r="r" b="b"/>
            <a:pathLst>
              <a:path w="4908365" h="4318835" extrusionOk="0">
                <a:moveTo>
                  <a:pt x="0" y="0"/>
                </a:moveTo>
                <a:lnTo>
                  <a:pt x="4908365" y="0"/>
                </a:lnTo>
                <a:lnTo>
                  <a:pt x="4908365" y="4318835"/>
                </a:lnTo>
                <a:lnTo>
                  <a:pt x="0" y="431883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11">
              <a:alphaModFix/>
            </a:blip>
            <a:stretch>
              <a:fillRect/>
            </a:stretch>
          </a:blipFill>
          <a:ln>
            <a:noFill/>
          </a:ln>
        </p:spPr>
        <p:txBody>
          <a:bodyPr/>
          <a:lstStyle/>
          <a:p>
            <a:endParaRPr lang="es-CO"/>
          </a:p>
        </p:txBody>
      </p:sp>
      <p:sp>
        <p:nvSpPr>
          <p:cNvPr id="95" name="Google Shape;95;p1"/>
          <p:cNvSpPr/>
          <p:nvPr/>
        </p:nvSpPr>
        <p:spPr>
          <a:xfrm rot="-406000">
            <a:off x="-5019372" y="6121245"/>
            <a:ext cx="6773666" cy="5985458"/>
          </a:xfrm>
          <a:custGeom>
            <a:avLst/>
            <a:gdLst/>
            <a:ahLst/>
            <a:cxnLst/>
            <a:rect l="l" t="t" r="r" b="b"/>
            <a:pathLst>
              <a:path w="6773666" h="5985458" extrusionOk="0">
                <a:moveTo>
                  <a:pt x="0" y="0"/>
                </a:moveTo>
                <a:lnTo>
                  <a:pt x="6773666" y="0"/>
                </a:lnTo>
                <a:lnTo>
                  <a:pt x="6773666" y="5985457"/>
                </a:lnTo>
                <a:lnTo>
                  <a:pt x="0" y="5985457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12">
              <a:alphaModFix/>
            </a:blip>
            <a:stretch>
              <a:fillRect/>
            </a:stretch>
          </a:blipFill>
          <a:ln>
            <a:noFill/>
          </a:ln>
        </p:spPr>
        <p:txBody>
          <a:bodyPr/>
          <a:lstStyle/>
          <a:p>
            <a:endParaRPr lang="es-CO"/>
          </a:p>
        </p:txBody>
      </p:sp>
      <p:sp>
        <p:nvSpPr>
          <p:cNvPr id="96" name="Google Shape;96;p1"/>
          <p:cNvSpPr txBox="1"/>
          <p:nvPr/>
        </p:nvSpPr>
        <p:spPr>
          <a:xfrm>
            <a:off x="2299731" y="2789149"/>
            <a:ext cx="12752700" cy="520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s-CO" sz="8451" b="0" i="0" u="none" strike="noStrike" cap="none">
                <a:solidFill>
                  <a:srgbClr val="8C3130"/>
                </a:solidFill>
                <a:latin typeface="Bebas Neue"/>
                <a:ea typeface="Bebas Neue"/>
                <a:cs typeface="Bebas Neue"/>
                <a:sym typeface="Bebas Neue"/>
              </a:rPr>
              <a:t>Acciones Inclusivas en los Planes de Acción </a:t>
            </a:r>
            <a:endParaRPr sz="8451" b="0" i="0" u="none" strike="noStrike" cap="none">
              <a:solidFill>
                <a:srgbClr val="8C3130"/>
              </a:solidFill>
              <a:latin typeface="Bebas Neue"/>
              <a:ea typeface="Bebas Neue"/>
              <a:cs typeface="Bebas Neue"/>
              <a:sym typeface="Bebas Neue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s-CO" sz="8451" b="0" i="0" u="none" strike="noStrike" cap="none">
                <a:solidFill>
                  <a:srgbClr val="018CA2"/>
                </a:solidFill>
                <a:latin typeface="Bebas Neue"/>
                <a:ea typeface="Bebas Neue"/>
                <a:cs typeface="Bebas Neue"/>
                <a:sym typeface="Bebas Neue"/>
              </a:rPr>
              <a:t>DE LOS CONSEJOS TERRITORIALES DE PAZ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7" name="Google Shape;97;p1"/>
          <p:cNvSpPr txBox="1"/>
          <p:nvPr/>
        </p:nvSpPr>
        <p:spPr>
          <a:xfrm>
            <a:off x="1617453" y="1808036"/>
            <a:ext cx="13966166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s-CO"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 </a:t>
            </a: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8" name="Google Shape;98;p1"/>
          <p:cNvSpPr txBox="1"/>
          <p:nvPr/>
        </p:nvSpPr>
        <p:spPr>
          <a:xfrm>
            <a:off x="1617453" y="1808036"/>
            <a:ext cx="13966166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s-CO"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 </a:t>
            </a: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BEC"/>
        </a:solidFill>
        <a:effectLst/>
      </p:bgPr>
    </p:bg>
    <p:spTree>
      <p:nvGrpSpPr>
        <p:cNvPr id="1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Google Shape;103;p5"/>
          <p:cNvSpPr/>
          <p:nvPr/>
        </p:nvSpPr>
        <p:spPr>
          <a:xfrm rot="2444469">
            <a:off x="-2259532" y="2611134"/>
            <a:ext cx="4217138" cy="3710629"/>
          </a:xfrm>
          <a:custGeom>
            <a:avLst/>
            <a:gdLst/>
            <a:ahLst/>
            <a:cxnLst/>
            <a:rect l="l" t="t" r="r" b="b"/>
            <a:pathLst>
              <a:path w="4218061" h="3711441" extrusionOk="0">
                <a:moveTo>
                  <a:pt x="0" y="0"/>
                </a:moveTo>
                <a:lnTo>
                  <a:pt x="4218060" y="0"/>
                </a:lnTo>
                <a:lnTo>
                  <a:pt x="4218060" y="3711441"/>
                </a:lnTo>
                <a:lnTo>
                  <a:pt x="0" y="3711441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/>
            </a:stretch>
          </a:blipFill>
          <a:ln>
            <a:noFill/>
          </a:ln>
        </p:spPr>
        <p:txBody>
          <a:bodyPr/>
          <a:lstStyle/>
          <a:p>
            <a:endParaRPr lang="es-CO"/>
          </a:p>
        </p:txBody>
      </p:sp>
      <p:sp>
        <p:nvSpPr>
          <p:cNvPr id="104" name="Google Shape;104;p5"/>
          <p:cNvSpPr/>
          <p:nvPr/>
        </p:nvSpPr>
        <p:spPr>
          <a:xfrm rot="10507765">
            <a:off x="-4208893" y="655621"/>
            <a:ext cx="5789144" cy="5115498"/>
          </a:xfrm>
          <a:custGeom>
            <a:avLst/>
            <a:gdLst/>
            <a:ahLst/>
            <a:cxnLst/>
            <a:rect l="l" t="t" r="r" b="b"/>
            <a:pathLst>
              <a:path w="5782696" h="5109801" extrusionOk="0">
                <a:moveTo>
                  <a:pt x="0" y="0"/>
                </a:moveTo>
                <a:lnTo>
                  <a:pt x="5782696" y="0"/>
                </a:lnTo>
                <a:lnTo>
                  <a:pt x="5782696" y="5109801"/>
                </a:lnTo>
                <a:lnTo>
                  <a:pt x="0" y="5109801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/>
            </a:stretch>
          </a:blipFill>
          <a:ln>
            <a:noFill/>
          </a:ln>
        </p:spPr>
        <p:txBody>
          <a:bodyPr/>
          <a:lstStyle/>
          <a:p>
            <a:endParaRPr lang="es-CO"/>
          </a:p>
        </p:txBody>
      </p:sp>
      <p:sp>
        <p:nvSpPr>
          <p:cNvPr id="105" name="Google Shape;105;p5"/>
          <p:cNvSpPr/>
          <p:nvPr/>
        </p:nvSpPr>
        <p:spPr>
          <a:xfrm rot="-2193268">
            <a:off x="15751929" y="5142351"/>
            <a:ext cx="6630736" cy="4820916"/>
          </a:xfrm>
          <a:custGeom>
            <a:avLst/>
            <a:gdLst/>
            <a:ahLst/>
            <a:cxnLst/>
            <a:rect l="l" t="t" r="r" b="b"/>
            <a:pathLst>
              <a:path w="6637273" h="4825669" extrusionOk="0">
                <a:moveTo>
                  <a:pt x="0" y="0"/>
                </a:moveTo>
                <a:lnTo>
                  <a:pt x="6637273" y="0"/>
                </a:lnTo>
                <a:lnTo>
                  <a:pt x="6637273" y="4825669"/>
                </a:lnTo>
                <a:lnTo>
                  <a:pt x="0" y="482566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/>
            </a:stretch>
          </a:blipFill>
          <a:ln>
            <a:noFill/>
          </a:ln>
        </p:spPr>
        <p:txBody>
          <a:bodyPr/>
          <a:lstStyle/>
          <a:p>
            <a:endParaRPr lang="es-CO"/>
          </a:p>
        </p:txBody>
      </p:sp>
      <p:sp>
        <p:nvSpPr>
          <p:cNvPr id="106" name="Google Shape;106;p5"/>
          <p:cNvSpPr/>
          <p:nvPr/>
        </p:nvSpPr>
        <p:spPr>
          <a:xfrm rot="-7005439">
            <a:off x="16675816" y="3080220"/>
            <a:ext cx="7712813" cy="6815322"/>
          </a:xfrm>
          <a:custGeom>
            <a:avLst/>
            <a:gdLst/>
            <a:ahLst/>
            <a:cxnLst/>
            <a:rect l="l" t="t" r="r" b="b"/>
            <a:pathLst>
              <a:path w="7716455" h="6818540" extrusionOk="0">
                <a:moveTo>
                  <a:pt x="0" y="0"/>
                </a:moveTo>
                <a:lnTo>
                  <a:pt x="7716455" y="0"/>
                </a:lnTo>
                <a:lnTo>
                  <a:pt x="7716455" y="6818540"/>
                </a:lnTo>
                <a:lnTo>
                  <a:pt x="0" y="681854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6">
              <a:alphaModFix/>
            </a:blip>
            <a:stretch>
              <a:fillRect/>
            </a:stretch>
          </a:blipFill>
          <a:ln>
            <a:noFill/>
          </a:ln>
        </p:spPr>
        <p:txBody>
          <a:bodyPr/>
          <a:lstStyle/>
          <a:p>
            <a:endParaRPr lang="es-CO"/>
          </a:p>
        </p:txBody>
      </p:sp>
      <p:sp>
        <p:nvSpPr>
          <p:cNvPr id="107" name="Google Shape;107;p5"/>
          <p:cNvSpPr txBox="1"/>
          <p:nvPr/>
        </p:nvSpPr>
        <p:spPr>
          <a:xfrm>
            <a:off x="2001925" y="419100"/>
            <a:ext cx="14566500" cy="888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s-CO" sz="7151" b="0" i="0" u="none" strike="noStrike" cap="none" dirty="0">
                <a:solidFill>
                  <a:srgbClr val="8C3130"/>
                </a:solidFill>
                <a:latin typeface="Bebas Neue"/>
                <a:ea typeface="Bebas Neue"/>
                <a:cs typeface="Bebas Neue"/>
                <a:sym typeface="Bebas Neue"/>
              </a:rPr>
              <a:t>Agenda</a:t>
            </a:r>
            <a:endParaRPr sz="7151" b="0" i="0" u="none" strike="noStrike" cap="none" dirty="0">
              <a:solidFill>
                <a:srgbClr val="8C3130"/>
              </a:solidFill>
              <a:latin typeface="Bebas Neue"/>
              <a:ea typeface="Bebas Neue"/>
              <a:cs typeface="Bebas Neue"/>
              <a:sym typeface="Bebas Neue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7051" b="0" i="0" u="none" strike="noStrike" cap="none" dirty="0">
              <a:solidFill>
                <a:srgbClr val="8C3130"/>
              </a:solidFill>
              <a:latin typeface="Bebas Neue"/>
              <a:ea typeface="Bebas Neue"/>
              <a:cs typeface="Bebas Neue"/>
              <a:sym typeface="Bebas Neue"/>
            </a:endParaRPr>
          </a:p>
          <a:p>
            <a:pPr marL="1143000" marR="0" lvl="0" indent="-114300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C3130"/>
              </a:buClr>
              <a:buSzPts val="7151"/>
              <a:buFont typeface="+mj-lt"/>
              <a:buAutoNum type="arabicPeriod"/>
            </a:pPr>
            <a:r>
              <a:rPr lang="es-CO" sz="7151" b="0" i="0" u="none" strike="noStrike" cap="none" dirty="0">
                <a:solidFill>
                  <a:srgbClr val="8C3130"/>
                </a:solidFill>
                <a:latin typeface="Bebas Neue"/>
                <a:ea typeface="Bebas Neue"/>
                <a:cs typeface="Bebas Neue"/>
                <a:sym typeface="Bebas Neue"/>
              </a:rPr>
              <a:t>El Plan y los enfoques diferenciales</a:t>
            </a:r>
            <a:endParaRPr sz="7151" b="0" i="0" u="none" strike="noStrike" cap="none" dirty="0">
              <a:solidFill>
                <a:srgbClr val="8C3130"/>
              </a:solidFill>
              <a:latin typeface="Bebas Neue"/>
              <a:ea typeface="Bebas Neue"/>
              <a:cs typeface="Bebas Neue"/>
              <a:sym typeface="Bebas Neue"/>
            </a:endParaRPr>
          </a:p>
          <a:p>
            <a:pPr marL="1600200" marR="0" lvl="0" indent="-114300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151"/>
              <a:buFont typeface="+mj-lt"/>
              <a:buAutoNum type="arabicPeriod"/>
            </a:pPr>
            <a:endParaRPr sz="7151" b="0" i="0" u="none" strike="noStrike" cap="none" dirty="0">
              <a:solidFill>
                <a:srgbClr val="8C3130"/>
              </a:solidFill>
              <a:latin typeface="Bebas Neue"/>
              <a:ea typeface="Bebas Neue"/>
              <a:cs typeface="Bebas Neue"/>
              <a:sym typeface="Bebas Neue"/>
            </a:endParaRPr>
          </a:p>
          <a:p>
            <a:pPr marL="1143000" marR="0" lvl="0" indent="-114300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C3130"/>
              </a:buClr>
              <a:buSzPts val="7151"/>
              <a:buFont typeface="+mj-lt"/>
              <a:buAutoNum type="arabicPeriod"/>
            </a:pPr>
            <a:r>
              <a:rPr lang="es-CO" sz="7151" b="0" i="0" u="none" strike="noStrike" cap="none" dirty="0">
                <a:solidFill>
                  <a:srgbClr val="8C3130"/>
                </a:solidFill>
                <a:latin typeface="Bebas Neue"/>
                <a:ea typeface="Bebas Neue"/>
                <a:cs typeface="Bebas Neue"/>
                <a:sym typeface="Bebas Neue"/>
              </a:rPr>
              <a:t>Experiencias de los consejos</a:t>
            </a:r>
            <a:endParaRPr sz="7151" b="0" i="0" u="none" strike="noStrike" cap="none" dirty="0">
              <a:solidFill>
                <a:srgbClr val="8C3130"/>
              </a:solidFill>
              <a:latin typeface="Bebas Neue"/>
              <a:ea typeface="Bebas Neue"/>
              <a:cs typeface="Bebas Neue"/>
              <a:sym typeface="Bebas Neue"/>
            </a:endParaRPr>
          </a:p>
          <a:p>
            <a:pPr marL="1600200" marR="0" lvl="0" indent="-114300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151"/>
              <a:buFont typeface="+mj-lt"/>
              <a:buAutoNum type="arabicPeriod"/>
            </a:pPr>
            <a:endParaRPr sz="7151" b="0" i="0" u="none" strike="noStrike" cap="none" dirty="0">
              <a:solidFill>
                <a:srgbClr val="8C3130"/>
              </a:solidFill>
              <a:latin typeface="Bebas Neue"/>
              <a:ea typeface="Bebas Neue"/>
              <a:cs typeface="Bebas Neue"/>
              <a:sym typeface="Bebas Neue"/>
            </a:endParaRPr>
          </a:p>
          <a:p>
            <a:pPr marL="1143000" marR="0" lvl="0" indent="-114300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C3130"/>
              </a:buClr>
              <a:buSzPts val="7151"/>
              <a:buFont typeface="+mj-lt"/>
              <a:buAutoNum type="arabicPeriod"/>
            </a:pPr>
            <a:r>
              <a:rPr lang="es-CO" sz="7151" b="0" i="0" u="none" strike="noStrike" cap="none" dirty="0">
                <a:solidFill>
                  <a:srgbClr val="8C3130"/>
                </a:solidFill>
                <a:latin typeface="Bebas Neue"/>
                <a:ea typeface="Bebas Neue"/>
                <a:cs typeface="Bebas Neue"/>
                <a:sym typeface="Bebas Neue"/>
              </a:rPr>
              <a:t>Pasos para construir su plan de acción incluyente</a:t>
            </a:r>
            <a:endParaRPr sz="7151" b="0" i="0" u="none" strike="noStrike" cap="none" dirty="0">
              <a:solidFill>
                <a:srgbClr val="8C3130"/>
              </a:solidFill>
              <a:latin typeface="Bebas Neue"/>
              <a:ea typeface="Bebas Neue"/>
              <a:cs typeface="Bebas Neue"/>
              <a:sym typeface="Bebas Neue"/>
            </a:endParaRPr>
          </a:p>
        </p:txBody>
      </p:sp>
      <p:sp>
        <p:nvSpPr>
          <p:cNvPr id="108" name="Google Shape;108;p5"/>
          <p:cNvSpPr txBox="1"/>
          <p:nvPr/>
        </p:nvSpPr>
        <p:spPr>
          <a:xfrm>
            <a:off x="3215426" y="1510251"/>
            <a:ext cx="14777100" cy="369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Arial"/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BEC"/>
        </a:solidFill>
        <a:effectLst/>
      </p:bgPr>
    </p:bg>
    <p:spTree>
      <p:nvGrpSpPr>
        <p:cNvPr id="1" name="Shape 1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Google Shape;113;p3"/>
          <p:cNvSpPr/>
          <p:nvPr/>
        </p:nvSpPr>
        <p:spPr>
          <a:xfrm rot="2440394">
            <a:off x="-1444586" y="2646801"/>
            <a:ext cx="4218061" cy="3711441"/>
          </a:xfrm>
          <a:custGeom>
            <a:avLst/>
            <a:gdLst/>
            <a:ahLst/>
            <a:cxnLst/>
            <a:rect l="l" t="t" r="r" b="b"/>
            <a:pathLst>
              <a:path w="4218061" h="3711441" extrusionOk="0">
                <a:moveTo>
                  <a:pt x="0" y="0"/>
                </a:moveTo>
                <a:lnTo>
                  <a:pt x="4218060" y="0"/>
                </a:lnTo>
                <a:lnTo>
                  <a:pt x="4218060" y="3711441"/>
                </a:lnTo>
                <a:lnTo>
                  <a:pt x="0" y="3711441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/>
            </a:stretch>
          </a:blipFill>
          <a:ln>
            <a:noFill/>
          </a:ln>
        </p:spPr>
        <p:txBody>
          <a:bodyPr/>
          <a:lstStyle/>
          <a:p>
            <a:endParaRPr lang="es-CO"/>
          </a:p>
        </p:txBody>
      </p:sp>
      <p:sp>
        <p:nvSpPr>
          <p:cNvPr id="114" name="Google Shape;114;p3"/>
          <p:cNvSpPr/>
          <p:nvPr/>
        </p:nvSpPr>
        <p:spPr>
          <a:xfrm rot="10507999">
            <a:off x="-4499759" y="1106924"/>
            <a:ext cx="5782696" cy="5109801"/>
          </a:xfrm>
          <a:custGeom>
            <a:avLst/>
            <a:gdLst/>
            <a:ahLst/>
            <a:cxnLst/>
            <a:rect l="l" t="t" r="r" b="b"/>
            <a:pathLst>
              <a:path w="5782696" h="5109801" extrusionOk="0">
                <a:moveTo>
                  <a:pt x="0" y="0"/>
                </a:moveTo>
                <a:lnTo>
                  <a:pt x="5782696" y="0"/>
                </a:lnTo>
                <a:lnTo>
                  <a:pt x="5782696" y="5109801"/>
                </a:lnTo>
                <a:lnTo>
                  <a:pt x="0" y="5109801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/>
            </a:stretch>
          </a:blipFill>
          <a:ln>
            <a:noFill/>
          </a:ln>
        </p:spPr>
        <p:txBody>
          <a:bodyPr/>
          <a:lstStyle/>
          <a:p>
            <a:endParaRPr lang="es-CO"/>
          </a:p>
        </p:txBody>
      </p:sp>
      <p:sp>
        <p:nvSpPr>
          <p:cNvPr id="115" name="Google Shape;115;p3"/>
          <p:cNvSpPr/>
          <p:nvPr/>
        </p:nvSpPr>
        <p:spPr>
          <a:xfrm rot="-2195635">
            <a:off x="15438824" y="4871686"/>
            <a:ext cx="6637273" cy="4825669"/>
          </a:xfrm>
          <a:custGeom>
            <a:avLst/>
            <a:gdLst/>
            <a:ahLst/>
            <a:cxnLst/>
            <a:rect l="l" t="t" r="r" b="b"/>
            <a:pathLst>
              <a:path w="6637273" h="4825669" extrusionOk="0">
                <a:moveTo>
                  <a:pt x="0" y="0"/>
                </a:moveTo>
                <a:lnTo>
                  <a:pt x="6637273" y="0"/>
                </a:lnTo>
                <a:lnTo>
                  <a:pt x="6637273" y="4825669"/>
                </a:lnTo>
                <a:lnTo>
                  <a:pt x="0" y="482566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/>
            </a:stretch>
          </a:blipFill>
          <a:ln>
            <a:noFill/>
          </a:ln>
        </p:spPr>
        <p:txBody>
          <a:bodyPr/>
          <a:lstStyle/>
          <a:p>
            <a:endParaRPr lang="es-CO"/>
          </a:p>
        </p:txBody>
      </p:sp>
      <p:sp>
        <p:nvSpPr>
          <p:cNvPr id="116" name="Google Shape;116;p3"/>
          <p:cNvSpPr/>
          <p:nvPr/>
        </p:nvSpPr>
        <p:spPr>
          <a:xfrm rot="-7004073">
            <a:off x="16188416" y="2762930"/>
            <a:ext cx="7716455" cy="6818540"/>
          </a:xfrm>
          <a:custGeom>
            <a:avLst/>
            <a:gdLst/>
            <a:ahLst/>
            <a:cxnLst/>
            <a:rect l="l" t="t" r="r" b="b"/>
            <a:pathLst>
              <a:path w="7716455" h="6818540" extrusionOk="0">
                <a:moveTo>
                  <a:pt x="0" y="0"/>
                </a:moveTo>
                <a:lnTo>
                  <a:pt x="7716455" y="0"/>
                </a:lnTo>
                <a:lnTo>
                  <a:pt x="7716455" y="6818540"/>
                </a:lnTo>
                <a:lnTo>
                  <a:pt x="0" y="681854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6">
              <a:alphaModFix/>
            </a:blip>
            <a:stretch>
              <a:fillRect/>
            </a:stretch>
          </a:blipFill>
          <a:ln>
            <a:noFill/>
          </a:ln>
        </p:spPr>
        <p:txBody>
          <a:bodyPr/>
          <a:lstStyle/>
          <a:p>
            <a:endParaRPr lang="es-CO"/>
          </a:p>
        </p:txBody>
      </p:sp>
      <p:sp>
        <p:nvSpPr>
          <p:cNvPr id="118" name="Google Shape;118;p3"/>
          <p:cNvSpPr txBox="1"/>
          <p:nvPr/>
        </p:nvSpPr>
        <p:spPr>
          <a:xfrm>
            <a:off x="3107762" y="496129"/>
            <a:ext cx="12072475" cy="139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s-CO" sz="8451" b="0" i="0" u="none" strike="noStrike" cap="none" dirty="0">
                <a:solidFill>
                  <a:srgbClr val="018CA2"/>
                </a:solidFill>
                <a:latin typeface="Bebas Neue"/>
                <a:ea typeface="Bebas Neue"/>
                <a:cs typeface="Bebas Neue"/>
                <a:sym typeface="Bebas Neue"/>
              </a:rPr>
              <a:t>CONCEPTOS BÁSICOS</a:t>
            </a:r>
            <a:endParaRPr sz="8451" b="0" i="0" u="none" strike="noStrike" cap="none" dirty="0">
              <a:solidFill>
                <a:srgbClr val="018CA2"/>
              </a:solidFill>
              <a:latin typeface="Bebas Neue"/>
              <a:ea typeface="Bebas Neue"/>
              <a:cs typeface="Bebas Neue"/>
              <a:sym typeface="Bebas Neue"/>
            </a:endParaRPr>
          </a:p>
        </p:txBody>
      </p:sp>
      <p:graphicFrame>
        <p:nvGraphicFramePr>
          <p:cNvPr id="3" name="Diagrama 2">
            <a:extLst>
              <a:ext uri="{FF2B5EF4-FFF2-40B4-BE49-F238E27FC236}">
                <a16:creationId xmlns:a16="http://schemas.microsoft.com/office/drawing/2014/main" id="{461EA0C9-A19F-647F-9EE1-B9BB1194FBBF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321525153"/>
              </p:ext>
            </p:extLst>
          </p:nvPr>
        </p:nvGraphicFramePr>
        <p:xfrm>
          <a:off x="2810932" y="2433614"/>
          <a:ext cx="12666133" cy="661958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</p:spTree>
    <p:extLst>
      <p:ext uri="{BB962C8B-B14F-4D97-AF65-F5344CB8AC3E}">
        <p14:creationId xmlns:p14="http://schemas.microsoft.com/office/powerpoint/2010/main" val="237551639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BEC"/>
        </a:solidFill>
        <a:effectLst/>
      </p:bgPr>
    </p:bg>
    <p:spTree>
      <p:nvGrpSpPr>
        <p:cNvPr id="1" name="Shape 1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Google Shape;113;p3"/>
          <p:cNvSpPr/>
          <p:nvPr/>
        </p:nvSpPr>
        <p:spPr>
          <a:xfrm rot="2440394">
            <a:off x="-1444586" y="2646801"/>
            <a:ext cx="4218061" cy="3711441"/>
          </a:xfrm>
          <a:custGeom>
            <a:avLst/>
            <a:gdLst/>
            <a:ahLst/>
            <a:cxnLst/>
            <a:rect l="l" t="t" r="r" b="b"/>
            <a:pathLst>
              <a:path w="4218061" h="3711441" extrusionOk="0">
                <a:moveTo>
                  <a:pt x="0" y="0"/>
                </a:moveTo>
                <a:lnTo>
                  <a:pt x="4218060" y="0"/>
                </a:lnTo>
                <a:lnTo>
                  <a:pt x="4218060" y="3711441"/>
                </a:lnTo>
                <a:lnTo>
                  <a:pt x="0" y="3711441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/>
            </a:stretch>
          </a:blipFill>
          <a:ln>
            <a:noFill/>
          </a:ln>
        </p:spPr>
        <p:txBody>
          <a:bodyPr/>
          <a:lstStyle/>
          <a:p>
            <a:endParaRPr lang="es-CO"/>
          </a:p>
        </p:txBody>
      </p:sp>
      <p:sp>
        <p:nvSpPr>
          <p:cNvPr id="114" name="Google Shape;114;p3"/>
          <p:cNvSpPr/>
          <p:nvPr/>
        </p:nvSpPr>
        <p:spPr>
          <a:xfrm rot="10507999">
            <a:off x="-4499759" y="1106924"/>
            <a:ext cx="5782696" cy="5109801"/>
          </a:xfrm>
          <a:custGeom>
            <a:avLst/>
            <a:gdLst/>
            <a:ahLst/>
            <a:cxnLst/>
            <a:rect l="l" t="t" r="r" b="b"/>
            <a:pathLst>
              <a:path w="5782696" h="5109801" extrusionOk="0">
                <a:moveTo>
                  <a:pt x="0" y="0"/>
                </a:moveTo>
                <a:lnTo>
                  <a:pt x="5782696" y="0"/>
                </a:lnTo>
                <a:lnTo>
                  <a:pt x="5782696" y="5109801"/>
                </a:lnTo>
                <a:lnTo>
                  <a:pt x="0" y="5109801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/>
            </a:stretch>
          </a:blipFill>
          <a:ln>
            <a:noFill/>
          </a:ln>
        </p:spPr>
        <p:txBody>
          <a:bodyPr/>
          <a:lstStyle/>
          <a:p>
            <a:endParaRPr lang="es-CO"/>
          </a:p>
        </p:txBody>
      </p:sp>
      <p:sp>
        <p:nvSpPr>
          <p:cNvPr id="115" name="Google Shape;115;p3"/>
          <p:cNvSpPr/>
          <p:nvPr/>
        </p:nvSpPr>
        <p:spPr>
          <a:xfrm rot="-2195635">
            <a:off x="15438824" y="4871686"/>
            <a:ext cx="6637273" cy="4825669"/>
          </a:xfrm>
          <a:custGeom>
            <a:avLst/>
            <a:gdLst/>
            <a:ahLst/>
            <a:cxnLst/>
            <a:rect l="l" t="t" r="r" b="b"/>
            <a:pathLst>
              <a:path w="6637273" h="4825669" extrusionOk="0">
                <a:moveTo>
                  <a:pt x="0" y="0"/>
                </a:moveTo>
                <a:lnTo>
                  <a:pt x="6637273" y="0"/>
                </a:lnTo>
                <a:lnTo>
                  <a:pt x="6637273" y="4825669"/>
                </a:lnTo>
                <a:lnTo>
                  <a:pt x="0" y="482566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/>
            </a:stretch>
          </a:blipFill>
          <a:ln>
            <a:noFill/>
          </a:ln>
        </p:spPr>
        <p:txBody>
          <a:bodyPr/>
          <a:lstStyle/>
          <a:p>
            <a:endParaRPr lang="es-CO"/>
          </a:p>
        </p:txBody>
      </p:sp>
      <p:sp>
        <p:nvSpPr>
          <p:cNvPr id="116" name="Google Shape;116;p3"/>
          <p:cNvSpPr/>
          <p:nvPr/>
        </p:nvSpPr>
        <p:spPr>
          <a:xfrm rot="-7004073">
            <a:off x="16188416" y="2762930"/>
            <a:ext cx="7716455" cy="6818540"/>
          </a:xfrm>
          <a:custGeom>
            <a:avLst/>
            <a:gdLst/>
            <a:ahLst/>
            <a:cxnLst/>
            <a:rect l="l" t="t" r="r" b="b"/>
            <a:pathLst>
              <a:path w="7716455" h="6818540" extrusionOk="0">
                <a:moveTo>
                  <a:pt x="0" y="0"/>
                </a:moveTo>
                <a:lnTo>
                  <a:pt x="7716455" y="0"/>
                </a:lnTo>
                <a:lnTo>
                  <a:pt x="7716455" y="6818540"/>
                </a:lnTo>
                <a:lnTo>
                  <a:pt x="0" y="681854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6">
              <a:alphaModFix/>
            </a:blip>
            <a:stretch>
              <a:fillRect/>
            </a:stretch>
          </a:blipFill>
          <a:ln>
            <a:noFill/>
          </a:ln>
        </p:spPr>
        <p:txBody>
          <a:bodyPr/>
          <a:lstStyle/>
          <a:p>
            <a:endParaRPr lang="es-CO"/>
          </a:p>
        </p:txBody>
      </p:sp>
      <p:sp>
        <p:nvSpPr>
          <p:cNvPr id="118" name="Google Shape;118;p3"/>
          <p:cNvSpPr txBox="1"/>
          <p:nvPr/>
        </p:nvSpPr>
        <p:spPr>
          <a:xfrm>
            <a:off x="3107762" y="496129"/>
            <a:ext cx="12072475" cy="139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s-CO" sz="8451" b="0" i="0" u="none" strike="noStrike" cap="none" dirty="0">
                <a:solidFill>
                  <a:srgbClr val="018CA2"/>
                </a:solidFill>
                <a:latin typeface="Bebas Neue"/>
                <a:ea typeface="Bebas Neue"/>
                <a:cs typeface="Bebas Neue"/>
                <a:sym typeface="Bebas Neue"/>
              </a:rPr>
              <a:t> ¿Qué es un plan de acción?</a:t>
            </a:r>
            <a:endParaRPr sz="8451" b="0" i="0" u="none" strike="noStrike" cap="none" dirty="0">
              <a:solidFill>
                <a:srgbClr val="018CA2"/>
              </a:solidFill>
              <a:latin typeface="Bebas Neue"/>
              <a:ea typeface="Bebas Neue"/>
              <a:cs typeface="Bebas Neue"/>
              <a:sym typeface="Bebas Neue"/>
            </a:endParaRPr>
          </a:p>
        </p:txBody>
      </p:sp>
      <p:graphicFrame>
        <p:nvGraphicFramePr>
          <p:cNvPr id="2" name="Diagrama 1">
            <a:extLst>
              <a:ext uri="{FF2B5EF4-FFF2-40B4-BE49-F238E27FC236}">
                <a16:creationId xmlns:a16="http://schemas.microsoft.com/office/drawing/2014/main" id="{5D7C489D-CD17-296A-1C91-CE40068E1711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410152790"/>
              </p:ext>
            </p:extLst>
          </p:nvPr>
        </p:nvGraphicFramePr>
        <p:xfrm>
          <a:off x="2835836" y="2214374"/>
          <a:ext cx="12344401" cy="724634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BEC"/>
        </a:solidFill>
        <a:effectLst/>
      </p:bgPr>
    </p:bg>
    <p:spTree>
      <p:nvGrpSpPr>
        <p:cNvPr id="1" name="Shape 1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Google Shape;113;p3"/>
          <p:cNvSpPr/>
          <p:nvPr/>
        </p:nvSpPr>
        <p:spPr>
          <a:xfrm rot="2440394">
            <a:off x="-1444586" y="2646801"/>
            <a:ext cx="4218061" cy="3711441"/>
          </a:xfrm>
          <a:custGeom>
            <a:avLst/>
            <a:gdLst/>
            <a:ahLst/>
            <a:cxnLst/>
            <a:rect l="l" t="t" r="r" b="b"/>
            <a:pathLst>
              <a:path w="4218061" h="3711441" extrusionOk="0">
                <a:moveTo>
                  <a:pt x="0" y="0"/>
                </a:moveTo>
                <a:lnTo>
                  <a:pt x="4218060" y="0"/>
                </a:lnTo>
                <a:lnTo>
                  <a:pt x="4218060" y="3711441"/>
                </a:lnTo>
                <a:lnTo>
                  <a:pt x="0" y="3711441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/>
            </a:stretch>
          </a:blipFill>
          <a:ln>
            <a:noFill/>
          </a:ln>
        </p:spPr>
        <p:txBody>
          <a:bodyPr/>
          <a:lstStyle/>
          <a:p>
            <a:endParaRPr lang="es-CO"/>
          </a:p>
        </p:txBody>
      </p:sp>
      <p:sp>
        <p:nvSpPr>
          <p:cNvPr id="114" name="Google Shape;114;p3"/>
          <p:cNvSpPr/>
          <p:nvPr/>
        </p:nvSpPr>
        <p:spPr>
          <a:xfrm rot="10507999">
            <a:off x="-4499759" y="1106924"/>
            <a:ext cx="5782696" cy="5109801"/>
          </a:xfrm>
          <a:custGeom>
            <a:avLst/>
            <a:gdLst/>
            <a:ahLst/>
            <a:cxnLst/>
            <a:rect l="l" t="t" r="r" b="b"/>
            <a:pathLst>
              <a:path w="5782696" h="5109801" extrusionOk="0">
                <a:moveTo>
                  <a:pt x="0" y="0"/>
                </a:moveTo>
                <a:lnTo>
                  <a:pt x="5782696" y="0"/>
                </a:lnTo>
                <a:lnTo>
                  <a:pt x="5782696" y="5109801"/>
                </a:lnTo>
                <a:lnTo>
                  <a:pt x="0" y="5109801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/>
            </a:stretch>
          </a:blipFill>
          <a:ln>
            <a:noFill/>
          </a:ln>
        </p:spPr>
        <p:txBody>
          <a:bodyPr/>
          <a:lstStyle/>
          <a:p>
            <a:endParaRPr lang="es-CO"/>
          </a:p>
        </p:txBody>
      </p:sp>
      <p:sp>
        <p:nvSpPr>
          <p:cNvPr id="115" name="Google Shape;115;p3"/>
          <p:cNvSpPr/>
          <p:nvPr/>
        </p:nvSpPr>
        <p:spPr>
          <a:xfrm rot="-2195635">
            <a:off x="15438824" y="4871686"/>
            <a:ext cx="6637273" cy="4825669"/>
          </a:xfrm>
          <a:custGeom>
            <a:avLst/>
            <a:gdLst/>
            <a:ahLst/>
            <a:cxnLst/>
            <a:rect l="l" t="t" r="r" b="b"/>
            <a:pathLst>
              <a:path w="6637273" h="4825669" extrusionOk="0">
                <a:moveTo>
                  <a:pt x="0" y="0"/>
                </a:moveTo>
                <a:lnTo>
                  <a:pt x="6637273" y="0"/>
                </a:lnTo>
                <a:lnTo>
                  <a:pt x="6637273" y="4825669"/>
                </a:lnTo>
                <a:lnTo>
                  <a:pt x="0" y="482566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/>
            </a:stretch>
          </a:blipFill>
          <a:ln>
            <a:noFill/>
          </a:ln>
        </p:spPr>
        <p:txBody>
          <a:bodyPr/>
          <a:lstStyle/>
          <a:p>
            <a:endParaRPr lang="es-CO"/>
          </a:p>
        </p:txBody>
      </p:sp>
      <p:sp>
        <p:nvSpPr>
          <p:cNvPr id="116" name="Google Shape;116;p3"/>
          <p:cNvSpPr/>
          <p:nvPr/>
        </p:nvSpPr>
        <p:spPr>
          <a:xfrm rot="-7004073">
            <a:off x="16188416" y="2762930"/>
            <a:ext cx="7716455" cy="6818540"/>
          </a:xfrm>
          <a:custGeom>
            <a:avLst/>
            <a:gdLst/>
            <a:ahLst/>
            <a:cxnLst/>
            <a:rect l="l" t="t" r="r" b="b"/>
            <a:pathLst>
              <a:path w="7716455" h="6818540" extrusionOk="0">
                <a:moveTo>
                  <a:pt x="0" y="0"/>
                </a:moveTo>
                <a:lnTo>
                  <a:pt x="7716455" y="0"/>
                </a:lnTo>
                <a:lnTo>
                  <a:pt x="7716455" y="6818540"/>
                </a:lnTo>
                <a:lnTo>
                  <a:pt x="0" y="681854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6">
              <a:alphaModFix/>
            </a:blip>
            <a:stretch>
              <a:fillRect/>
            </a:stretch>
          </a:blipFill>
          <a:ln>
            <a:noFill/>
          </a:ln>
        </p:spPr>
        <p:txBody>
          <a:bodyPr/>
          <a:lstStyle/>
          <a:p>
            <a:endParaRPr lang="es-CO"/>
          </a:p>
        </p:txBody>
      </p:sp>
      <p:sp>
        <p:nvSpPr>
          <p:cNvPr id="118" name="Google Shape;118;p3"/>
          <p:cNvSpPr txBox="1"/>
          <p:nvPr/>
        </p:nvSpPr>
        <p:spPr>
          <a:xfrm>
            <a:off x="3247488" y="426101"/>
            <a:ext cx="12072475" cy="139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s-CO" sz="8451" b="0" i="0" u="none" strike="noStrike" cap="none" dirty="0">
                <a:solidFill>
                  <a:srgbClr val="018CA2"/>
                </a:solidFill>
                <a:latin typeface="Bebas Neue"/>
                <a:ea typeface="Bebas Neue"/>
                <a:cs typeface="Bebas Neue"/>
                <a:sym typeface="Bebas Neue"/>
              </a:rPr>
              <a:t> ¿QUÉ ES EL ENFOQUE DIFERENCIAL?</a:t>
            </a:r>
            <a:endParaRPr sz="8451" b="0" i="0" u="none" strike="noStrike" cap="none" dirty="0">
              <a:solidFill>
                <a:srgbClr val="018CA2"/>
              </a:solidFill>
              <a:latin typeface="Bebas Neue"/>
              <a:ea typeface="Bebas Neue"/>
              <a:cs typeface="Bebas Neue"/>
              <a:sym typeface="Bebas Neue"/>
            </a:endParaRPr>
          </a:p>
        </p:txBody>
      </p:sp>
      <p:graphicFrame>
        <p:nvGraphicFramePr>
          <p:cNvPr id="3" name="Diagrama 2">
            <a:extLst>
              <a:ext uri="{FF2B5EF4-FFF2-40B4-BE49-F238E27FC236}">
                <a16:creationId xmlns:a16="http://schemas.microsoft.com/office/drawing/2014/main" id="{4F1BDD45-BC24-C49E-FFC8-835C5F944123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840383842"/>
              </p:ext>
            </p:extLst>
          </p:nvPr>
        </p:nvGraphicFramePr>
        <p:xfrm>
          <a:off x="2387173" y="1894927"/>
          <a:ext cx="13965296" cy="756579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</p:spTree>
    <p:extLst>
      <p:ext uri="{BB962C8B-B14F-4D97-AF65-F5344CB8AC3E}">
        <p14:creationId xmlns:p14="http://schemas.microsoft.com/office/powerpoint/2010/main" val="348468132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BEC"/>
        </a:solidFill>
        <a:effectLst/>
      </p:bgPr>
    </p:bg>
    <p:spTree>
      <p:nvGrpSpPr>
        <p:cNvPr id="1" name="Shape 1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Google Shape;113;p3"/>
          <p:cNvSpPr/>
          <p:nvPr/>
        </p:nvSpPr>
        <p:spPr>
          <a:xfrm rot="2440394">
            <a:off x="-1444586" y="2646801"/>
            <a:ext cx="4218061" cy="3711441"/>
          </a:xfrm>
          <a:custGeom>
            <a:avLst/>
            <a:gdLst/>
            <a:ahLst/>
            <a:cxnLst/>
            <a:rect l="l" t="t" r="r" b="b"/>
            <a:pathLst>
              <a:path w="4218061" h="3711441" extrusionOk="0">
                <a:moveTo>
                  <a:pt x="0" y="0"/>
                </a:moveTo>
                <a:lnTo>
                  <a:pt x="4218060" y="0"/>
                </a:lnTo>
                <a:lnTo>
                  <a:pt x="4218060" y="3711441"/>
                </a:lnTo>
                <a:lnTo>
                  <a:pt x="0" y="3711441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/>
            </a:stretch>
          </a:blipFill>
          <a:ln>
            <a:noFill/>
          </a:ln>
        </p:spPr>
        <p:txBody>
          <a:bodyPr/>
          <a:lstStyle/>
          <a:p>
            <a:endParaRPr lang="es-CO"/>
          </a:p>
        </p:txBody>
      </p:sp>
      <p:sp>
        <p:nvSpPr>
          <p:cNvPr id="114" name="Google Shape;114;p3"/>
          <p:cNvSpPr/>
          <p:nvPr/>
        </p:nvSpPr>
        <p:spPr>
          <a:xfrm rot="10507999">
            <a:off x="-4499759" y="1106924"/>
            <a:ext cx="5782696" cy="5109801"/>
          </a:xfrm>
          <a:custGeom>
            <a:avLst/>
            <a:gdLst/>
            <a:ahLst/>
            <a:cxnLst/>
            <a:rect l="l" t="t" r="r" b="b"/>
            <a:pathLst>
              <a:path w="5782696" h="5109801" extrusionOk="0">
                <a:moveTo>
                  <a:pt x="0" y="0"/>
                </a:moveTo>
                <a:lnTo>
                  <a:pt x="5782696" y="0"/>
                </a:lnTo>
                <a:lnTo>
                  <a:pt x="5782696" y="5109801"/>
                </a:lnTo>
                <a:lnTo>
                  <a:pt x="0" y="5109801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/>
            </a:stretch>
          </a:blipFill>
          <a:ln>
            <a:noFill/>
          </a:ln>
        </p:spPr>
        <p:txBody>
          <a:bodyPr/>
          <a:lstStyle/>
          <a:p>
            <a:endParaRPr lang="es-CO"/>
          </a:p>
        </p:txBody>
      </p:sp>
      <p:sp>
        <p:nvSpPr>
          <p:cNvPr id="115" name="Google Shape;115;p3"/>
          <p:cNvSpPr/>
          <p:nvPr/>
        </p:nvSpPr>
        <p:spPr>
          <a:xfrm rot="-2195635">
            <a:off x="15438824" y="4871686"/>
            <a:ext cx="6637273" cy="4825669"/>
          </a:xfrm>
          <a:custGeom>
            <a:avLst/>
            <a:gdLst/>
            <a:ahLst/>
            <a:cxnLst/>
            <a:rect l="l" t="t" r="r" b="b"/>
            <a:pathLst>
              <a:path w="6637273" h="4825669" extrusionOk="0">
                <a:moveTo>
                  <a:pt x="0" y="0"/>
                </a:moveTo>
                <a:lnTo>
                  <a:pt x="6637273" y="0"/>
                </a:lnTo>
                <a:lnTo>
                  <a:pt x="6637273" y="4825669"/>
                </a:lnTo>
                <a:lnTo>
                  <a:pt x="0" y="482566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/>
            </a:stretch>
          </a:blipFill>
          <a:ln>
            <a:noFill/>
          </a:ln>
        </p:spPr>
        <p:txBody>
          <a:bodyPr/>
          <a:lstStyle/>
          <a:p>
            <a:endParaRPr lang="es-CO"/>
          </a:p>
        </p:txBody>
      </p:sp>
      <p:sp>
        <p:nvSpPr>
          <p:cNvPr id="116" name="Google Shape;116;p3"/>
          <p:cNvSpPr/>
          <p:nvPr/>
        </p:nvSpPr>
        <p:spPr>
          <a:xfrm rot="-7004073">
            <a:off x="16188416" y="2762930"/>
            <a:ext cx="7716455" cy="6818540"/>
          </a:xfrm>
          <a:custGeom>
            <a:avLst/>
            <a:gdLst/>
            <a:ahLst/>
            <a:cxnLst/>
            <a:rect l="l" t="t" r="r" b="b"/>
            <a:pathLst>
              <a:path w="7716455" h="6818540" extrusionOk="0">
                <a:moveTo>
                  <a:pt x="0" y="0"/>
                </a:moveTo>
                <a:lnTo>
                  <a:pt x="7716455" y="0"/>
                </a:lnTo>
                <a:lnTo>
                  <a:pt x="7716455" y="6818540"/>
                </a:lnTo>
                <a:lnTo>
                  <a:pt x="0" y="681854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6">
              <a:alphaModFix/>
            </a:blip>
            <a:stretch>
              <a:fillRect/>
            </a:stretch>
          </a:blipFill>
          <a:ln>
            <a:noFill/>
          </a:ln>
        </p:spPr>
        <p:txBody>
          <a:bodyPr/>
          <a:lstStyle/>
          <a:p>
            <a:endParaRPr lang="es-CO"/>
          </a:p>
        </p:txBody>
      </p:sp>
      <p:sp>
        <p:nvSpPr>
          <p:cNvPr id="118" name="Google Shape;118;p3"/>
          <p:cNvSpPr txBox="1"/>
          <p:nvPr/>
        </p:nvSpPr>
        <p:spPr>
          <a:xfrm>
            <a:off x="3247488" y="426101"/>
            <a:ext cx="12072475" cy="269326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s-CO" sz="8451" b="0" i="0" u="none" strike="noStrike" cap="none" dirty="0">
                <a:solidFill>
                  <a:srgbClr val="018CA2"/>
                </a:solidFill>
                <a:latin typeface="Bebas Neue"/>
                <a:ea typeface="Bebas Neue"/>
                <a:cs typeface="Bebas Neue"/>
                <a:sym typeface="Bebas Neue"/>
              </a:rPr>
              <a:t> </a:t>
            </a:r>
            <a:r>
              <a:rPr lang="es-CO" sz="8000" b="0" i="0" u="none" strike="noStrike" cap="none" dirty="0">
                <a:solidFill>
                  <a:srgbClr val="018CA2"/>
                </a:solidFill>
                <a:latin typeface="Bebas Neue"/>
                <a:ea typeface="Bebas Neue"/>
                <a:cs typeface="Bebas Neue"/>
                <a:sym typeface="Bebas Neue"/>
              </a:rPr>
              <a:t>¿qué es un plan de acción incluyente?</a:t>
            </a:r>
            <a:endParaRPr sz="8000" b="0" i="0" u="none" strike="noStrike" cap="none" dirty="0">
              <a:solidFill>
                <a:srgbClr val="018CA2"/>
              </a:solidFill>
              <a:latin typeface="Bebas Neue"/>
              <a:ea typeface="Bebas Neue"/>
              <a:cs typeface="Bebas Neue"/>
              <a:sym typeface="Bebas Neue"/>
            </a:endParaRPr>
          </a:p>
        </p:txBody>
      </p:sp>
      <p:graphicFrame>
        <p:nvGraphicFramePr>
          <p:cNvPr id="2" name="Diagrama 1">
            <a:extLst>
              <a:ext uri="{FF2B5EF4-FFF2-40B4-BE49-F238E27FC236}">
                <a16:creationId xmlns:a16="http://schemas.microsoft.com/office/drawing/2014/main" id="{CC800E00-DEE3-A352-9478-5D82F27E7E5F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431133251"/>
              </p:ext>
            </p:extLst>
          </p:nvPr>
        </p:nvGraphicFramePr>
        <p:xfrm>
          <a:off x="1917725" y="3085192"/>
          <a:ext cx="14732000" cy="673523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</p:spTree>
    <p:extLst>
      <p:ext uri="{BB962C8B-B14F-4D97-AF65-F5344CB8AC3E}">
        <p14:creationId xmlns:p14="http://schemas.microsoft.com/office/powerpoint/2010/main" val="33994184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BEC"/>
        </a:solidFill>
        <a:effectLst/>
      </p:bgPr>
    </p:bg>
    <p:spTree>
      <p:nvGrpSpPr>
        <p:cNvPr id="1" name="Shape 1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" name="Google Shape;164;g272995cefe5_0_9"/>
          <p:cNvSpPr/>
          <p:nvPr/>
        </p:nvSpPr>
        <p:spPr>
          <a:xfrm rot="2444469">
            <a:off x="-1447507" y="2647059"/>
            <a:ext cx="4217138" cy="3710629"/>
          </a:xfrm>
          <a:custGeom>
            <a:avLst/>
            <a:gdLst/>
            <a:ahLst/>
            <a:cxnLst/>
            <a:rect l="l" t="t" r="r" b="b"/>
            <a:pathLst>
              <a:path w="4218061" h="3711441" extrusionOk="0">
                <a:moveTo>
                  <a:pt x="0" y="0"/>
                </a:moveTo>
                <a:lnTo>
                  <a:pt x="4218060" y="0"/>
                </a:lnTo>
                <a:lnTo>
                  <a:pt x="4218060" y="3711441"/>
                </a:lnTo>
                <a:lnTo>
                  <a:pt x="0" y="3711441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/>
            </a:stretch>
          </a:blipFill>
          <a:ln>
            <a:noFill/>
          </a:ln>
        </p:spPr>
        <p:txBody>
          <a:bodyPr/>
          <a:lstStyle/>
          <a:p>
            <a:endParaRPr lang="es-CO"/>
          </a:p>
        </p:txBody>
      </p:sp>
      <p:sp>
        <p:nvSpPr>
          <p:cNvPr id="165" name="Google Shape;165;g272995cefe5_0_9"/>
          <p:cNvSpPr/>
          <p:nvPr/>
        </p:nvSpPr>
        <p:spPr>
          <a:xfrm rot="10507765">
            <a:off x="-4506593" y="1101721"/>
            <a:ext cx="5789144" cy="5115498"/>
          </a:xfrm>
          <a:custGeom>
            <a:avLst/>
            <a:gdLst/>
            <a:ahLst/>
            <a:cxnLst/>
            <a:rect l="l" t="t" r="r" b="b"/>
            <a:pathLst>
              <a:path w="5782696" h="5109801" extrusionOk="0">
                <a:moveTo>
                  <a:pt x="0" y="0"/>
                </a:moveTo>
                <a:lnTo>
                  <a:pt x="5782696" y="0"/>
                </a:lnTo>
                <a:lnTo>
                  <a:pt x="5782696" y="5109801"/>
                </a:lnTo>
                <a:lnTo>
                  <a:pt x="0" y="5109801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/>
            </a:stretch>
          </a:blipFill>
          <a:ln>
            <a:noFill/>
          </a:ln>
        </p:spPr>
        <p:txBody>
          <a:bodyPr/>
          <a:lstStyle/>
          <a:p>
            <a:endParaRPr lang="es-CO"/>
          </a:p>
        </p:txBody>
      </p:sp>
      <p:sp>
        <p:nvSpPr>
          <p:cNvPr id="166" name="Google Shape;166;g272995cefe5_0_9"/>
          <p:cNvSpPr/>
          <p:nvPr/>
        </p:nvSpPr>
        <p:spPr>
          <a:xfrm rot="-2193268">
            <a:off x="15438079" y="4876926"/>
            <a:ext cx="6630736" cy="4820916"/>
          </a:xfrm>
          <a:custGeom>
            <a:avLst/>
            <a:gdLst/>
            <a:ahLst/>
            <a:cxnLst/>
            <a:rect l="l" t="t" r="r" b="b"/>
            <a:pathLst>
              <a:path w="6637273" h="4825669" extrusionOk="0">
                <a:moveTo>
                  <a:pt x="0" y="0"/>
                </a:moveTo>
                <a:lnTo>
                  <a:pt x="6637273" y="0"/>
                </a:lnTo>
                <a:lnTo>
                  <a:pt x="6637273" y="4825669"/>
                </a:lnTo>
                <a:lnTo>
                  <a:pt x="0" y="482566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/>
            </a:stretch>
          </a:blipFill>
          <a:ln>
            <a:noFill/>
          </a:ln>
        </p:spPr>
        <p:txBody>
          <a:bodyPr/>
          <a:lstStyle/>
          <a:p>
            <a:endParaRPr lang="es-CO"/>
          </a:p>
        </p:txBody>
      </p:sp>
      <p:sp>
        <p:nvSpPr>
          <p:cNvPr id="167" name="Google Shape;167;g272995cefe5_0_9"/>
          <p:cNvSpPr/>
          <p:nvPr/>
        </p:nvSpPr>
        <p:spPr>
          <a:xfrm rot="-7005439">
            <a:off x="16187641" y="2766370"/>
            <a:ext cx="7712813" cy="6815322"/>
          </a:xfrm>
          <a:custGeom>
            <a:avLst/>
            <a:gdLst/>
            <a:ahLst/>
            <a:cxnLst/>
            <a:rect l="l" t="t" r="r" b="b"/>
            <a:pathLst>
              <a:path w="7716455" h="6818540" extrusionOk="0">
                <a:moveTo>
                  <a:pt x="0" y="0"/>
                </a:moveTo>
                <a:lnTo>
                  <a:pt x="7716455" y="0"/>
                </a:lnTo>
                <a:lnTo>
                  <a:pt x="7716455" y="6818540"/>
                </a:lnTo>
                <a:lnTo>
                  <a:pt x="0" y="681854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6">
              <a:alphaModFix/>
            </a:blip>
            <a:stretch>
              <a:fillRect/>
            </a:stretch>
          </a:blipFill>
          <a:ln>
            <a:noFill/>
          </a:ln>
        </p:spPr>
        <p:txBody>
          <a:bodyPr/>
          <a:lstStyle/>
          <a:p>
            <a:endParaRPr lang="es-CO"/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B2C845A1-C30E-B052-C968-E3AC3689E9FF}"/>
              </a:ext>
            </a:extLst>
          </p:cNvPr>
          <p:cNvSpPr txBox="1"/>
          <p:nvPr/>
        </p:nvSpPr>
        <p:spPr>
          <a:xfrm>
            <a:off x="1049867" y="450070"/>
            <a:ext cx="12293600" cy="9962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15000"/>
              </a:lnSpc>
              <a:spcAft>
                <a:spcPts val="800"/>
              </a:spcAft>
            </a:pPr>
            <a:r>
              <a:rPr lang="es-CO" sz="3200" dirty="0">
                <a:effectLst/>
                <a:latin typeface="Avenir Next LT Pro Light" panose="020B0304020202020204" pitchFamily="34" charset="0"/>
                <a:ea typeface="Avenir"/>
                <a:cs typeface="Avenir"/>
              </a:rPr>
              <a:t>Plan de Acción incluyente se caracteriza </a:t>
            </a:r>
            <a:r>
              <a:rPr lang="es-CO" sz="3200" dirty="0">
                <a:latin typeface="Avenir Next LT Pro Light" panose="020B0304020202020204" pitchFamily="34" charset="0"/>
                <a:ea typeface="Avenir"/>
                <a:cs typeface="Avenir"/>
              </a:rPr>
              <a:t>por</a:t>
            </a:r>
            <a:r>
              <a:rPr lang="es-CO" sz="3200" dirty="0">
                <a:effectLst/>
                <a:latin typeface="Avenir Next LT Pro Light" panose="020B0304020202020204" pitchFamily="34" charset="0"/>
                <a:ea typeface="Avenir"/>
                <a:cs typeface="Avenir"/>
              </a:rPr>
              <a:t>que tiene en cuenta</a:t>
            </a:r>
            <a:r>
              <a:rPr lang="es-CO" sz="1400" dirty="0">
                <a:effectLst/>
                <a:latin typeface="Avenir"/>
                <a:ea typeface="Avenir"/>
                <a:cs typeface="Avenir"/>
              </a:rPr>
              <a:t>:</a:t>
            </a:r>
            <a:endParaRPr lang="es-CO" sz="1600" dirty="0">
              <a:effectLst/>
              <a:latin typeface="Aptos" panose="020B0004020202020204" pitchFamily="34" charset="0"/>
              <a:ea typeface="Aptos" panose="020B0004020202020204" pitchFamily="34" charset="0"/>
              <a:cs typeface="Aptos" panose="020B0004020202020204" pitchFamily="34" charset="0"/>
            </a:endParaRPr>
          </a:p>
          <a:p>
            <a:pPr algn="just">
              <a:lnSpc>
                <a:spcPct val="115000"/>
              </a:lnSpc>
              <a:spcAft>
                <a:spcPts val="800"/>
              </a:spcAft>
            </a:pPr>
            <a:r>
              <a:rPr lang="es-CO" sz="1400" dirty="0">
                <a:effectLst/>
                <a:latin typeface="Avenir"/>
                <a:ea typeface="Avenir"/>
                <a:cs typeface="Avenir"/>
              </a:rPr>
              <a:t> </a:t>
            </a:r>
            <a:endParaRPr lang="es-CO" sz="1600" dirty="0">
              <a:effectLst/>
              <a:latin typeface="Aptos" panose="020B0004020202020204" pitchFamily="34" charset="0"/>
              <a:ea typeface="Aptos" panose="020B0004020202020204" pitchFamily="34" charset="0"/>
              <a:cs typeface="Aptos" panose="020B0004020202020204" pitchFamily="34" charset="0"/>
            </a:endParaRPr>
          </a:p>
        </p:txBody>
      </p:sp>
      <p:graphicFrame>
        <p:nvGraphicFramePr>
          <p:cNvPr id="4" name="Diagrama 3">
            <a:extLst>
              <a:ext uri="{FF2B5EF4-FFF2-40B4-BE49-F238E27FC236}">
                <a16:creationId xmlns:a16="http://schemas.microsoft.com/office/drawing/2014/main" id="{AEF8DD37-7788-B634-51A3-6C5FA920403E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873523349"/>
              </p:ext>
            </p:extLst>
          </p:nvPr>
        </p:nvGraphicFramePr>
        <p:xfrm>
          <a:off x="3047998" y="1079500"/>
          <a:ext cx="11904135" cy="44577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  <p:graphicFrame>
        <p:nvGraphicFramePr>
          <p:cNvPr id="5" name="Diagrama 4">
            <a:extLst>
              <a:ext uri="{FF2B5EF4-FFF2-40B4-BE49-F238E27FC236}">
                <a16:creationId xmlns:a16="http://schemas.microsoft.com/office/drawing/2014/main" id="{BDEACDA4-8F1E-A842-C442-E20CD3EF377A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091798294"/>
              </p:ext>
            </p:extLst>
          </p:nvPr>
        </p:nvGraphicFramePr>
        <p:xfrm>
          <a:off x="3047999" y="5624697"/>
          <a:ext cx="11904134" cy="445063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12" r:lo="rId13" r:qs="rId14" r:cs="rId15"/>
          </a:graphicData>
        </a:graphic>
      </p:graphicFrame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BEC"/>
        </a:solidFill>
        <a:effectLst/>
      </p:bgPr>
    </p:bg>
    <p:spTree>
      <p:nvGrpSpPr>
        <p:cNvPr id="1" name="Shape 1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" name="Google Shape;164;g272995cefe5_0_9"/>
          <p:cNvSpPr/>
          <p:nvPr/>
        </p:nvSpPr>
        <p:spPr>
          <a:xfrm rot="2444469">
            <a:off x="-1447507" y="2647059"/>
            <a:ext cx="4217138" cy="3710629"/>
          </a:xfrm>
          <a:custGeom>
            <a:avLst/>
            <a:gdLst/>
            <a:ahLst/>
            <a:cxnLst/>
            <a:rect l="l" t="t" r="r" b="b"/>
            <a:pathLst>
              <a:path w="4218061" h="3711441" extrusionOk="0">
                <a:moveTo>
                  <a:pt x="0" y="0"/>
                </a:moveTo>
                <a:lnTo>
                  <a:pt x="4218060" y="0"/>
                </a:lnTo>
                <a:lnTo>
                  <a:pt x="4218060" y="3711441"/>
                </a:lnTo>
                <a:lnTo>
                  <a:pt x="0" y="3711441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/>
            </a:stretch>
          </a:blipFill>
          <a:ln>
            <a:noFill/>
          </a:ln>
        </p:spPr>
        <p:txBody>
          <a:bodyPr/>
          <a:lstStyle/>
          <a:p>
            <a:endParaRPr lang="es-CO"/>
          </a:p>
        </p:txBody>
      </p:sp>
      <p:sp>
        <p:nvSpPr>
          <p:cNvPr id="165" name="Google Shape;165;g272995cefe5_0_9"/>
          <p:cNvSpPr/>
          <p:nvPr/>
        </p:nvSpPr>
        <p:spPr>
          <a:xfrm rot="10507765">
            <a:off x="-4506593" y="1101721"/>
            <a:ext cx="5789144" cy="5115498"/>
          </a:xfrm>
          <a:custGeom>
            <a:avLst/>
            <a:gdLst/>
            <a:ahLst/>
            <a:cxnLst/>
            <a:rect l="l" t="t" r="r" b="b"/>
            <a:pathLst>
              <a:path w="5782696" h="5109801" extrusionOk="0">
                <a:moveTo>
                  <a:pt x="0" y="0"/>
                </a:moveTo>
                <a:lnTo>
                  <a:pt x="5782696" y="0"/>
                </a:lnTo>
                <a:lnTo>
                  <a:pt x="5782696" y="5109801"/>
                </a:lnTo>
                <a:lnTo>
                  <a:pt x="0" y="5109801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/>
            </a:stretch>
          </a:blipFill>
          <a:ln>
            <a:noFill/>
          </a:ln>
        </p:spPr>
        <p:txBody>
          <a:bodyPr/>
          <a:lstStyle/>
          <a:p>
            <a:endParaRPr lang="es-CO"/>
          </a:p>
        </p:txBody>
      </p:sp>
      <p:sp>
        <p:nvSpPr>
          <p:cNvPr id="166" name="Google Shape;166;g272995cefe5_0_9"/>
          <p:cNvSpPr/>
          <p:nvPr/>
        </p:nvSpPr>
        <p:spPr>
          <a:xfrm rot="-2193268">
            <a:off x="15438079" y="4876926"/>
            <a:ext cx="6630736" cy="4820916"/>
          </a:xfrm>
          <a:custGeom>
            <a:avLst/>
            <a:gdLst/>
            <a:ahLst/>
            <a:cxnLst/>
            <a:rect l="l" t="t" r="r" b="b"/>
            <a:pathLst>
              <a:path w="6637273" h="4825669" extrusionOk="0">
                <a:moveTo>
                  <a:pt x="0" y="0"/>
                </a:moveTo>
                <a:lnTo>
                  <a:pt x="6637273" y="0"/>
                </a:lnTo>
                <a:lnTo>
                  <a:pt x="6637273" y="4825669"/>
                </a:lnTo>
                <a:lnTo>
                  <a:pt x="0" y="482566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/>
            </a:stretch>
          </a:blipFill>
          <a:ln>
            <a:noFill/>
          </a:ln>
        </p:spPr>
        <p:txBody>
          <a:bodyPr/>
          <a:lstStyle/>
          <a:p>
            <a:endParaRPr lang="es-CO"/>
          </a:p>
        </p:txBody>
      </p:sp>
      <p:sp>
        <p:nvSpPr>
          <p:cNvPr id="167" name="Google Shape;167;g272995cefe5_0_9"/>
          <p:cNvSpPr/>
          <p:nvPr/>
        </p:nvSpPr>
        <p:spPr>
          <a:xfrm rot="-7005439">
            <a:off x="16187641" y="2766370"/>
            <a:ext cx="7712813" cy="6815322"/>
          </a:xfrm>
          <a:custGeom>
            <a:avLst/>
            <a:gdLst/>
            <a:ahLst/>
            <a:cxnLst/>
            <a:rect l="l" t="t" r="r" b="b"/>
            <a:pathLst>
              <a:path w="7716455" h="6818540" extrusionOk="0">
                <a:moveTo>
                  <a:pt x="0" y="0"/>
                </a:moveTo>
                <a:lnTo>
                  <a:pt x="7716455" y="0"/>
                </a:lnTo>
                <a:lnTo>
                  <a:pt x="7716455" y="6818540"/>
                </a:lnTo>
                <a:lnTo>
                  <a:pt x="0" y="681854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6">
              <a:alphaModFix/>
            </a:blip>
            <a:stretch>
              <a:fillRect/>
            </a:stretch>
          </a:blipFill>
          <a:ln>
            <a:noFill/>
          </a:ln>
        </p:spPr>
        <p:txBody>
          <a:bodyPr/>
          <a:lstStyle/>
          <a:p>
            <a:endParaRPr lang="es-CO"/>
          </a:p>
        </p:txBody>
      </p:sp>
      <p:graphicFrame>
        <p:nvGraphicFramePr>
          <p:cNvPr id="2" name="Diagrama 1">
            <a:extLst>
              <a:ext uri="{FF2B5EF4-FFF2-40B4-BE49-F238E27FC236}">
                <a16:creationId xmlns:a16="http://schemas.microsoft.com/office/drawing/2014/main" id="{0BD810A8-AA32-C0DC-EE2D-25A254FBD0DB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372192191"/>
              </p:ext>
            </p:extLst>
          </p:nvPr>
        </p:nvGraphicFramePr>
        <p:xfrm>
          <a:off x="2767838" y="1989246"/>
          <a:ext cx="12192000" cy="8128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  <p:sp>
        <p:nvSpPr>
          <p:cNvPr id="6" name="Google Shape;118;p3">
            <a:extLst>
              <a:ext uri="{FF2B5EF4-FFF2-40B4-BE49-F238E27FC236}">
                <a16:creationId xmlns:a16="http://schemas.microsoft.com/office/drawing/2014/main" id="{D99148B6-B650-A192-76B0-636735CAA4BF}"/>
              </a:ext>
            </a:extLst>
          </p:cNvPr>
          <p:cNvSpPr txBox="1"/>
          <p:nvPr/>
        </p:nvSpPr>
        <p:spPr>
          <a:xfrm>
            <a:off x="609600" y="596469"/>
            <a:ext cx="17373599" cy="139277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s-CO" sz="8451" b="0" i="0" u="none" strike="noStrike" cap="none" dirty="0">
                <a:solidFill>
                  <a:srgbClr val="018CA2"/>
                </a:solidFill>
                <a:latin typeface="Bebas Neue"/>
                <a:ea typeface="Bebas Neue"/>
                <a:cs typeface="Bebas Neue"/>
                <a:sym typeface="Bebas Neue"/>
              </a:rPr>
              <a:t> </a:t>
            </a:r>
            <a:r>
              <a:rPr lang="es-CO" sz="7200" b="0" i="0" u="none" strike="noStrike" cap="none" dirty="0">
                <a:solidFill>
                  <a:srgbClr val="018CA2"/>
                </a:solidFill>
                <a:latin typeface="Bebas Neue"/>
                <a:ea typeface="Bebas Neue"/>
                <a:cs typeface="Bebas Neue"/>
                <a:sym typeface="Bebas Neue"/>
              </a:rPr>
              <a:t>¿POR QUÉ ES IMPORTANTE un plan de acción incluyente?</a:t>
            </a:r>
            <a:endParaRPr sz="7200" b="0" i="0" u="none" strike="noStrike" cap="none" dirty="0">
              <a:solidFill>
                <a:srgbClr val="018CA2"/>
              </a:solidFill>
              <a:latin typeface="Bebas Neue"/>
              <a:ea typeface="Bebas Neue"/>
              <a:cs typeface="Bebas Neue"/>
              <a:sym typeface="Bebas Neue"/>
            </a:endParaRPr>
          </a:p>
        </p:txBody>
      </p:sp>
    </p:spTree>
    <p:extLst>
      <p:ext uri="{BB962C8B-B14F-4D97-AF65-F5344CB8AC3E}">
        <p14:creationId xmlns:p14="http://schemas.microsoft.com/office/powerpoint/2010/main" val="343862353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BEC"/>
        </a:solidFill>
        <a:effectLst/>
      </p:bgPr>
    </p:bg>
    <p:spTree>
      <p:nvGrpSpPr>
        <p:cNvPr id="1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Google Shape;123;g272995cefe5_0_0"/>
          <p:cNvSpPr/>
          <p:nvPr/>
        </p:nvSpPr>
        <p:spPr>
          <a:xfrm rot="2444469">
            <a:off x="-2848875" y="1817047"/>
            <a:ext cx="4217138" cy="3710629"/>
          </a:xfrm>
          <a:custGeom>
            <a:avLst/>
            <a:gdLst/>
            <a:ahLst/>
            <a:cxnLst/>
            <a:rect l="l" t="t" r="r" b="b"/>
            <a:pathLst>
              <a:path w="4218061" h="3711441" extrusionOk="0">
                <a:moveTo>
                  <a:pt x="0" y="0"/>
                </a:moveTo>
                <a:lnTo>
                  <a:pt x="4218060" y="0"/>
                </a:lnTo>
                <a:lnTo>
                  <a:pt x="4218060" y="3711441"/>
                </a:lnTo>
                <a:lnTo>
                  <a:pt x="0" y="3711441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/>
            </a:stretch>
          </a:blipFill>
          <a:ln>
            <a:noFill/>
          </a:ln>
        </p:spPr>
        <p:txBody>
          <a:bodyPr/>
          <a:lstStyle/>
          <a:p>
            <a:endParaRPr lang="es-CO"/>
          </a:p>
        </p:txBody>
      </p:sp>
      <p:sp>
        <p:nvSpPr>
          <p:cNvPr id="124" name="Google Shape;124;g272995cefe5_0_0"/>
          <p:cNvSpPr/>
          <p:nvPr/>
        </p:nvSpPr>
        <p:spPr>
          <a:xfrm rot="10507765">
            <a:off x="-4506593" y="1101721"/>
            <a:ext cx="5789144" cy="5115498"/>
          </a:xfrm>
          <a:custGeom>
            <a:avLst/>
            <a:gdLst/>
            <a:ahLst/>
            <a:cxnLst/>
            <a:rect l="l" t="t" r="r" b="b"/>
            <a:pathLst>
              <a:path w="5782696" h="5109801" extrusionOk="0">
                <a:moveTo>
                  <a:pt x="0" y="0"/>
                </a:moveTo>
                <a:lnTo>
                  <a:pt x="5782696" y="0"/>
                </a:lnTo>
                <a:lnTo>
                  <a:pt x="5782696" y="5109801"/>
                </a:lnTo>
                <a:lnTo>
                  <a:pt x="0" y="5109801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/>
            </a:stretch>
          </a:blipFill>
          <a:ln>
            <a:noFill/>
          </a:ln>
        </p:spPr>
        <p:txBody>
          <a:bodyPr/>
          <a:lstStyle/>
          <a:p>
            <a:endParaRPr lang="es-CO"/>
          </a:p>
        </p:txBody>
      </p:sp>
      <p:sp>
        <p:nvSpPr>
          <p:cNvPr id="125" name="Google Shape;125;g272995cefe5_0_0"/>
          <p:cNvSpPr/>
          <p:nvPr/>
        </p:nvSpPr>
        <p:spPr>
          <a:xfrm rot="-2193268">
            <a:off x="16728995" y="4499123"/>
            <a:ext cx="6630736" cy="4820916"/>
          </a:xfrm>
          <a:custGeom>
            <a:avLst/>
            <a:gdLst/>
            <a:ahLst/>
            <a:cxnLst/>
            <a:rect l="l" t="t" r="r" b="b"/>
            <a:pathLst>
              <a:path w="6637273" h="4825669" extrusionOk="0">
                <a:moveTo>
                  <a:pt x="0" y="0"/>
                </a:moveTo>
                <a:lnTo>
                  <a:pt x="6637273" y="0"/>
                </a:lnTo>
                <a:lnTo>
                  <a:pt x="6637273" y="4825669"/>
                </a:lnTo>
                <a:lnTo>
                  <a:pt x="0" y="482566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/>
            </a:stretch>
          </a:blipFill>
          <a:ln>
            <a:noFill/>
          </a:ln>
        </p:spPr>
        <p:txBody>
          <a:bodyPr/>
          <a:lstStyle/>
          <a:p>
            <a:endParaRPr lang="es-CO"/>
          </a:p>
        </p:txBody>
      </p:sp>
      <p:sp>
        <p:nvSpPr>
          <p:cNvPr id="126" name="Google Shape;126;g272995cefe5_0_0"/>
          <p:cNvSpPr/>
          <p:nvPr/>
        </p:nvSpPr>
        <p:spPr>
          <a:xfrm rot="-7005439">
            <a:off x="17191572" y="2435170"/>
            <a:ext cx="7712813" cy="6815322"/>
          </a:xfrm>
          <a:custGeom>
            <a:avLst/>
            <a:gdLst/>
            <a:ahLst/>
            <a:cxnLst/>
            <a:rect l="l" t="t" r="r" b="b"/>
            <a:pathLst>
              <a:path w="7716455" h="6818540" extrusionOk="0">
                <a:moveTo>
                  <a:pt x="0" y="0"/>
                </a:moveTo>
                <a:lnTo>
                  <a:pt x="7716455" y="0"/>
                </a:lnTo>
                <a:lnTo>
                  <a:pt x="7716455" y="6818540"/>
                </a:lnTo>
                <a:lnTo>
                  <a:pt x="0" y="681854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6">
              <a:alphaModFix/>
            </a:blip>
            <a:stretch>
              <a:fillRect/>
            </a:stretch>
          </a:blipFill>
          <a:ln>
            <a:noFill/>
          </a:ln>
        </p:spPr>
        <p:txBody>
          <a:bodyPr/>
          <a:lstStyle/>
          <a:p>
            <a:endParaRPr lang="es-CO"/>
          </a:p>
        </p:txBody>
      </p:sp>
      <p:sp>
        <p:nvSpPr>
          <p:cNvPr id="127" name="Google Shape;127;g272995cefe5_0_0"/>
          <p:cNvSpPr txBox="1"/>
          <p:nvPr/>
        </p:nvSpPr>
        <p:spPr>
          <a:xfrm>
            <a:off x="287865" y="576497"/>
            <a:ext cx="18271067" cy="12002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s-CO" sz="7200" b="0" i="0" u="none" strike="noStrike" cap="none" dirty="0">
                <a:solidFill>
                  <a:srgbClr val="018CA2"/>
                </a:solidFill>
                <a:latin typeface="Bebas Neue"/>
                <a:ea typeface="Bebas Neue"/>
                <a:cs typeface="Bebas Neue"/>
                <a:sym typeface="Bebas Neue"/>
              </a:rPr>
              <a:t>el Acuerdo de Paz de 2016 Y enfoque de género y étnico </a:t>
            </a:r>
            <a:endParaRPr sz="7200" b="0" i="0" u="none" strike="noStrike" cap="none" dirty="0">
              <a:solidFill>
                <a:srgbClr val="018CA2"/>
              </a:solidFill>
              <a:latin typeface="Bebas Neue"/>
              <a:ea typeface="Bebas Neue"/>
              <a:cs typeface="Bebas Neue"/>
              <a:sym typeface="Bebas Neue"/>
            </a:endParaRPr>
          </a:p>
        </p:txBody>
      </p:sp>
      <p:sp>
        <p:nvSpPr>
          <p:cNvPr id="20" name="CuadroTexto 19">
            <a:extLst>
              <a:ext uri="{FF2B5EF4-FFF2-40B4-BE49-F238E27FC236}">
                <a16:creationId xmlns:a16="http://schemas.microsoft.com/office/drawing/2014/main" id="{53AF7C63-9C18-B246-5773-94A25B17F732}"/>
              </a:ext>
            </a:extLst>
          </p:cNvPr>
          <p:cNvSpPr txBox="1"/>
          <p:nvPr/>
        </p:nvSpPr>
        <p:spPr>
          <a:xfrm>
            <a:off x="3000957" y="3672361"/>
            <a:ext cx="11290299" cy="128746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15000"/>
              </a:lnSpc>
              <a:spcAft>
                <a:spcPts val="800"/>
              </a:spcAft>
            </a:pPr>
            <a:r>
              <a:rPr lang="es-ES" sz="3200" dirty="0">
                <a:solidFill>
                  <a:srgbClr val="000000"/>
                </a:solidFill>
                <a:effectLst/>
                <a:latin typeface="Avenir Next LT Pro Light" panose="020B0304020202020204" pitchFamily="34" charset="0"/>
                <a:ea typeface="Avenir"/>
                <a:cs typeface="Avenir"/>
              </a:rPr>
              <a:t>.</a:t>
            </a:r>
            <a:endParaRPr lang="es-ES" sz="3200" dirty="0">
              <a:effectLst/>
              <a:latin typeface="Avenir Next LT Pro Light" panose="020B0304020202020204" pitchFamily="34" charset="0"/>
              <a:ea typeface="Aptos" panose="020B0004020202020204" pitchFamily="34" charset="0"/>
              <a:cs typeface="Aptos" panose="020B0004020202020204" pitchFamily="34" charset="0"/>
            </a:endParaRPr>
          </a:p>
          <a:p>
            <a:pPr>
              <a:lnSpc>
                <a:spcPct val="115000"/>
              </a:lnSpc>
              <a:spcAft>
                <a:spcPts val="800"/>
              </a:spcAft>
            </a:pPr>
            <a:r>
              <a:rPr lang="es-ES" sz="3200" dirty="0">
                <a:solidFill>
                  <a:srgbClr val="000000"/>
                </a:solidFill>
                <a:effectLst/>
                <a:latin typeface="Avenir Next LT Pro Light" panose="020B0304020202020204" pitchFamily="34" charset="0"/>
                <a:ea typeface="Avenir"/>
                <a:cs typeface="Avenir"/>
              </a:rPr>
              <a:t> </a:t>
            </a:r>
            <a:endParaRPr lang="es-ES" sz="3200" dirty="0">
              <a:effectLst/>
              <a:latin typeface="Avenir Next LT Pro Light" panose="020B0304020202020204" pitchFamily="34" charset="0"/>
              <a:ea typeface="Aptos" panose="020B0004020202020204" pitchFamily="34" charset="0"/>
              <a:cs typeface="Aptos" panose="020B0004020202020204" pitchFamily="34" charset="0"/>
            </a:endParaRPr>
          </a:p>
        </p:txBody>
      </p:sp>
      <p:graphicFrame>
        <p:nvGraphicFramePr>
          <p:cNvPr id="21" name="Diagrama 20">
            <a:extLst>
              <a:ext uri="{FF2B5EF4-FFF2-40B4-BE49-F238E27FC236}">
                <a16:creationId xmlns:a16="http://schemas.microsoft.com/office/drawing/2014/main" id="{E9070A8B-0E7E-9454-2117-0DD06AB34B26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077687374"/>
              </p:ext>
            </p:extLst>
          </p:nvPr>
        </p:nvGraphicFramePr>
        <p:xfrm>
          <a:off x="2550106" y="1776785"/>
          <a:ext cx="12192000" cy="8128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BEC"/>
        </a:solidFill>
        <a:effectLst/>
      </p:bgPr>
    </p:bg>
    <p:spTree>
      <p:nvGrpSpPr>
        <p:cNvPr id="1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Google Shape;123;g272995cefe5_0_0"/>
          <p:cNvSpPr/>
          <p:nvPr/>
        </p:nvSpPr>
        <p:spPr>
          <a:xfrm rot="2444469">
            <a:off x="-2848875" y="1817047"/>
            <a:ext cx="4217138" cy="3710629"/>
          </a:xfrm>
          <a:custGeom>
            <a:avLst/>
            <a:gdLst/>
            <a:ahLst/>
            <a:cxnLst/>
            <a:rect l="l" t="t" r="r" b="b"/>
            <a:pathLst>
              <a:path w="4218061" h="3711441" extrusionOk="0">
                <a:moveTo>
                  <a:pt x="0" y="0"/>
                </a:moveTo>
                <a:lnTo>
                  <a:pt x="4218060" y="0"/>
                </a:lnTo>
                <a:lnTo>
                  <a:pt x="4218060" y="3711441"/>
                </a:lnTo>
                <a:lnTo>
                  <a:pt x="0" y="3711441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/>
            </a:stretch>
          </a:blipFill>
          <a:ln>
            <a:noFill/>
          </a:ln>
        </p:spPr>
        <p:txBody>
          <a:bodyPr/>
          <a:lstStyle/>
          <a:p>
            <a:endParaRPr lang="es-CO"/>
          </a:p>
        </p:txBody>
      </p:sp>
      <p:sp>
        <p:nvSpPr>
          <p:cNvPr id="124" name="Google Shape;124;g272995cefe5_0_0"/>
          <p:cNvSpPr/>
          <p:nvPr/>
        </p:nvSpPr>
        <p:spPr>
          <a:xfrm rot="10507765">
            <a:off x="-4506593" y="1101721"/>
            <a:ext cx="5789144" cy="5115498"/>
          </a:xfrm>
          <a:custGeom>
            <a:avLst/>
            <a:gdLst/>
            <a:ahLst/>
            <a:cxnLst/>
            <a:rect l="l" t="t" r="r" b="b"/>
            <a:pathLst>
              <a:path w="5782696" h="5109801" extrusionOk="0">
                <a:moveTo>
                  <a:pt x="0" y="0"/>
                </a:moveTo>
                <a:lnTo>
                  <a:pt x="5782696" y="0"/>
                </a:lnTo>
                <a:lnTo>
                  <a:pt x="5782696" y="5109801"/>
                </a:lnTo>
                <a:lnTo>
                  <a:pt x="0" y="5109801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/>
            </a:stretch>
          </a:blipFill>
          <a:ln>
            <a:noFill/>
          </a:ln>
        </p:spPr>
        <p:txBody>
          <a:bodyPr/>
          <a:lstStyle/>
          <a:p>
            <a:endParaRPr lang="es-CO"/>
          </a:p>
        </p:txBody>
      </p:sp>
      <p:sp>
        <p:nvSpPr>
          <p:cNvPr id="125" name="Google Shape;125;g272995cefe5_0_0"/>
          <p:cNvSpPr/>
          <p:nvPr/>
        </p:nvSpPr>
        <p:spPr>
          <a:xfrm rot="-2193268">
            <a:off x="16728995" y="4499123"/>
            <a:ext cx="6630736" cy="4820916"/>
          </a:xfrm>
          <a:custGeom>
            <a:avLst/>
            <a:gdLst/>
            <a:ahLst/>
            <a:cxnLst/>
            <a:rect l="l" t="t" r="r" b="b"/>
            <a:pathLst>
              <a:path w="6637273" h="4825669" extrusionOk="0">
                <a:moveTo>
                  <a:pt x="0" y="0"/>
                </a:moveTo>
                <a:lnTo>
                  <a:pt x="6637273" y="0"/>
                </a:lnTo>
                <a:lnTo>
                  <a:pt x="6637273" y="4825669"/>
                </a:lnTo>
                <a:lnTo>
                  <a:pt x="0" y="482566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/>
            </a:stretch>
          </a:blipFill>
          <a:ln>
            <a:noFill/>
          </a:ln>
        </p:spPr>
        <p:txBody>
          <a:bodyPr/>
          <a:lstStyle/>
          <a:p>
            <a:endParaRPr lang="es-CO"/>
          </a:p>
        </p:txBody>
      </p:sp>
      <p:sp>
        <p:nvSpPr>
          <p:cNvPr id="126" name="Google Shape;126;g272995cefe5_0_0"/>
          <p:cNvSpPr/>
          <p:nvPr/>
        </p:nvSpPr>
        <p:spPr>
          <a:xfrm rot="-7005439">
            <a:off x="17191572" y="2435170"/>
            <a:ext cx="7712813" cy="6815322"/>
          </a:xfrm>
          <a:custGeom>
            <a:avLst/>
            <a:gdLst/>
            <a:ahLst/>
            <a:cxnLst/>
            <a:rect l="l" t="t" r="r" b="b"/>
            <a:pathLst>
              <a:path w="7716455" h="6818540" extrusionOk="0">
                <a:moveTo>
                  <a:pt x="0" y="0"/>
                </a:moveTo>
                <a:lnTo>
                  <a:pt x="7716455" y="0"/>
                </a:lnTo>
                <a:lnTo>
                  <a:pt x="7716455" y="6818540"/>
                </a:lnTo>
                <a:lnTo>
                  <a:pt x="0" y="681854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6">
              <a:alphaModFix/>
            </a:blip>
            <a:stretch>
              <a:fillRect/>
            </a:stretch>
          </a:blipFill>
          <a:ln>
            <a:noFill/>
          </a:ln>
        </p:spPr>
        <p:txBody>
          <a:bodyPr/>
          <a:lstStyle/>
          <a:p>
            <a:endParaRPr lang="es-CO"/>
          </a:p>
        </p:txBody>
      </p:sp>
      <p:graphicFrame>
        <p:nvGraphicFramePr>
          <p:cNvPr id="37" name="Diagrama 36">
            <a:extLst>
              <a:ext uri="{FF2B5EF4-FFF2-40B4-BE49-F238E27FC236}">
                <a16:creationId xmlns:a16="http://schemas.microsoft.com/office/drawing/2014/main" id="{3C3D8EF0-3D51-1EEC-A187-07A1F8E338D4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485434116"/>
              </p:ext>
            </p:extLst>
          </p:nvPr>
        </p:nvGraphicFramePr>
        <p:xfrm>
          <a:off x="2166638" y="2033448"/>
          <a:ext cx="14003868" cy="736176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  <p:sp>
        <p:nvSpPr>
          <p:cNvPr id="39" name="CuadroTexto 38">
            <a:extLst>
              <a:ext uri="{FF2B5EF4-FFF2-40B4-BE49-F238E27FC236}">
                <a16:creationId xmlns:a16="http://schemas.microsoft.com/office/drawing/2014/main" id="{F699A845-4FD6-BD14-C06D-DBD4C7C6A6D0}"/>
              </a:ext>
            </a:extLst>
          </p:cNvPr>
          <p:cNvSpPr txBox="1"/>
          <p:nvPr/>
        </p:nvSpPr>
        <p:spPr>
          <a:xfrm>
            <a:off x="1237968" y="1072544"/>
            <a:ext cx="15282332" cy="96090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15000"/>
              </a:lnSpc>
              <a:spcAft>
                <a:spcPts val="800"/>
              </a:spcAft>
            </a:pPr>
            <a:r>
              <a:rPr lang="es-CO" sz="3000" b="1" dirty="0">
                <a:solidFill>
                  <a:srgbClr val="000000"/>
                </a:solidFill>
                <a:effectLst/>
                <a:latin typeface="Avenir Next LT Pro Light" panose="020B0304020202020204" pitchFamily="34" charset="0"/>
                <a:ea typeface="Avenir"/>
                <a:cs typeface="Avenir"/>
              </a:rPr>
              <a:t>En términos de género, el Acuerdo de Paz implicó específicamente</a:t>
            </a:r>
            <a:r>
              <a:rPr lang="es-CO" sz="3000" dirty="0">
                <a:solidFill>
                  <a:srgbClr val="000000"/>
                </a:solidFill>
                <a:effectLst/>
                <a:latin typeface="Avenir Next LT Pro Light" panose="020B0304020202020204" pitchFamily="34" charset="0"/>
                <a:ea typeface="Avenir"/>
                <a:cs typeface="Avenir"/>
              </a:rPr>
              <a:t>:</a:t>
            </a:r>
            <a:r>
              <a:rPr lang="es-CO" sz="1400" dirty="0">
                <a:solidFill>
                  <a:srgbClr val="000000"/>
                </a:solidFill>
                <a:effectLst/>
                <a:latin typeface="Avenir"/>
                <a:ea typeface="Avenir"/>
                <a:cs typeface="Avenir"/>
              </a:rPr>
              <a:t> </a:t>
            </a:r>
            <a:endParaRPr lang="es-CO" sz="1600" dirty="0">
              <a:effectLst/>
              <a:latin typeface="Aptos" panose="020B0004020202020204" pitchFamily="34" charset="0"/>
              <a:ea typeface="Aptos" panose="020B0004020202020204" pitchFamily="34" charset="0"/>
              <a:cs typeface="Aptos" panose="020B0004020202020204" pitchFamily="34" charset="0"/>
            </a:endParaRPr>
          </a:p>
          <a:p>
            <a:pPr>
              <a:lnSpc>
                <a:spcPct val="115000"/>
              </a:lnSpc>
              <a:spcAft>
                <a:spcPts val="800"/>
              </a:spcAft>
            </a:pPr>
            <a:r>
              <a:rPr lang="es-CO" sz="1400" dirty="0">
                <a:solidFill>
                  <a:srgbClr val="000000"/>
                </a:solidFill>
                <a:effectLst/>
                <a:latin typeface="Avenir"/>
                <a:ea typeface="Avenir"/>
                <a:cs typeface="Avenir"/>
              </a:rPr>
              <a:t> </a:t>
            </a:r>
            <a:endParaRPr lang="es-CO" sz="1600" dirty="0">
              <a:effectLst/>
              <a:latin typeface="Aptos" panose="020B0004020202020204" pitchFamily="34" charset="0"/>
              <a:ea typeface="Aptos" panose="020B0004020202020204" pitchFamily="34" charset="0"/>
              <a:cs typeface="Aptos" panose="020B00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0778843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BEC"/>
        </a:solidFill>
        <a:effectLst/>
      </p:bgPr>
    </p:bg>
    <p:spTree>
      <p:nvGrpSpPr>
        <p:cNvPr id="1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Google Shape;123;g272995cefe5_0_0"/>
          <p:cNvSpPr/>
          <p:nvPr/>
        </p:nvSpPr>
        <p:spPr>
          <a:xfrm rot="2444469">
            <a:off x="-2848875" y="1817047"/>
            <a:ext cx="4217138" cy="3710629"/>
          </a:xfrm>
          <a:custGeom>
            <a:avLst/>
            <a:gdLst/>
            <a:ahLst/>
            <a:cxnLst/>
            <a:rect l="l" t="t" r="r" b="b"/>
            <a:pathLst>
              <a:path w="4218061" h="3711441" extrusionOk="0">
                <a:moveTo>
                  <a:pt x="0" y="0"/>
                </a:moveTo>
                <a:lnTo>
                  <a:pt x="4218060" y="0"/>
                </a:lnTo>
                <a:lnTo>
                  <a:pt x="4218060" y="3711441"/>
                </a:lnTo>
                <a:lnTo>
                  <a:pt x="0" y="3711441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/>
            </a:stretch>
          </a:blipFill>
          <a:ln>
            <a:noFill/>
          </a:ln>
        </p:spPr>
        <p:txBody>
          <a:bodyPr/>
          <a:lstStyle/>
          <a:p>
            <a:endParaRPr lang="es-CO"/>
          </a:p>
        </p:txBody>
      </p:sp>
      <p:sp>
        <p:nvSpPr>
          <p:cNvPr id="124" name="Google Shape;124;g272995cefe5_0_0"/>
          <p:cNvSpPr/>
          <p:nvPr/>
        </p:nvSpPr>
        <p:spPr>
          <a:xfrm rot="10507765">
            <a:off x="-4506593" y="1101721"/>
            <a:ext cx="5789144" cy="5115498"/>
          </a:xfrm>
          <a:custGeom>
            <a:avLst/>
            <a:gdLst/>
            <a:ahLst/>
            <a:cxnLst/>
            <a:rect l="l" t="t" r="r" b="b"/>
            <a:pathLst>
              <a:path w="5782696" h="5109801" extrusionOk="0">
                <a:moveTo>
                  <a:pt x="0" y="0"/>
                </a:moveTo>
                <a:lnTo>
                  <a:pt x="5782696" y="0"/>
                </a:lnTo>
                <a:lnTo>
                  <a:pt x="5782696" y="5109801"/>
                </a:lnTo>
                <a:lnTo>
                  <a:pt x="0" y="5109801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/>
            </a:stretch>
          </a:blipFill>
          <a:ln>
            <a:noFill/>
          </a:ln>
        </p:spPr>
        <p:txBody>
          <a:bodyPr/>
          <a:lstStyle/>
          <a:p>
            <a:endParaRPr lang="es-CO"/>
          </a:p>
        </p:txBody>
      </p:sp>
      <p:sp>
        <p:nvSpPr>
          <p:cNvPr id="125" name="Google Shape;125;g272995cefe5_0_0"/>
          <p:cNvSpPr/>
          <p:nvPr/>
        </p:nvSpPr>
        <p:spPr>
          <a:xfrm rot="-2193268">
            <a:off x="16728995" y="4499123"/>
            <a:ext cx="6630736" cy="4820916"/>
          </a:xfrm>
          <a:custGeom>
            <a:avLst/>
            <a:gdLst/>
            <a:ahLst/>
            <a:cxnLst/>
            <a:rect l="l" t="t" r="r" b="b"/>
            <a:pathLst>
              <a:path w="6637273" h="4825669" extrusionOk="0">
                <a:moveTo>
                  <a:pt x="0" y="0"/>
                </a:moveTo>
                <a:lnTo>
                  <a:pt x="6637273" y="0"/>
                </a:lnTo>
                <a:lnTo>
                  <a:pt x="6637273" y="4825669"/>
                </a:lnTo>
                <a:lnTo>
                  <a:pt x="0" y="482566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/>
            </a:stretch>
          </a:blipFill>
          <a:ln>
            <a:noFill/>
          </a:ln>
        </p:spPr>
        <p:txBody>
          <a:bodyPr/>
          <a:lstStyle/>
          <a:p>
            <a:endParaRPr lang="es-CO"/>
          </a:p>
        </p:txBody>
      </p:sp>
      <p:sp>
        <p:nvSpPr>
          <p:cNvPr id="126" name="Google Shape;126;g272995cefe5_0_0"/>
          <p:cNvSpPr/>
          <p:nvPr/>
        </p:nvSpPr>
        <p:spPr>
          <a:xfrm rot="-7005439">
            <a:off x="17191572" y="2435170"/>
            <a:ext cx="7712813" cy="6815322"/>
          </a:xfrm>
          <a:custGeom>
            <a:avLst/>
            <a:gdLst/>
            <a:ahLst/>
            <a:cxnLst/>
            <a:rect l="l" t="t" r="r" b="b"/>
            <a:pathLst>
              <a:path w="7716455" h="6818540" extrusionOk="0">
                <a:moveTo>
                  <a:pt x="0" y="0"/>
                </a:moveTo>
                <a:lnTo>
                  <a:pt x="7716455" y="0"/>
                </a:lnTo>
                <a:lnTo>
                  <a:pt x="7716455" y="6818540"/>
                </a:lnTo>
                <a:lnTo>
                  <a:pt x="0" y="681854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6">
              <a:alphaModFix/>
            </a:blip>
            <a:stretch>
              <a:fillRect/>
            </a:stretch>
          </a:blipFill>
          <a:ln>
            <a:noFill/>
          </a:ln>
        </p:spPr>
        <p:txBody>
          <a:bodyPr/>
          <a:lstStyle/>
          <a:p>
            <a:endParaRPr lang="es-CO"/>
          </a:p>
        </p:txBody>
      </p:sp>
      <p:graphicFrame>
        <p:nvGraphicFramePr>
          <p:cNvPr id="37" name="Diagrama 36">
            <a:extLst>
              <a:ext uri="{FF2B5EF4-FFF2-40B4-BE49-F238E27FC236}">
                <a16:creationId xmlns:a16="http://schemas.microsoft.com/office/drawing/2014/main" id="{3C3D8EF0-3D51-1EEC-A187-07A1F8E338D4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922283672"/>
              </p:ext>
            </p:extLst>
          </p:nvPr>
        </p:nvGraphicFramePr>
        <p:xfrm>
          <a:off x="1877200" y="2085696"/>
          <a:ext cx="14003868" cy="736176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  <p:sp>
        <p:nvSpPr>
          <p:cNvPr id="39" name="CuadroTexto 38">
            <a:extLst>
              <a:ext uri="{FF2B5EF4-FFF2-40B4-BE49-F238E27FC236}">
                <a16:creationId xmlns:a16="http://schemas.microsoft.com/office/drawing/2014/main" id="{F699A845-4FD6-BD14-C06D-DBD4C7C6A6D0}"/>
              </a:ext>
            </a:extLst>
          </p:cNvPr>
          <p:cNvSpPr txBox="1"/>
          <p:nvPr/>
        </p:nvSpPr>
        <p:spPr>
          <a:xfrm>
            <a:off x="1237968" y="1072544"/>
            <a:ext cx="13189232" cy="96090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15000"/>
              </a:lnSpc>
              <a:spcAft>
                <a:spcPts val="800"/>
              </a:spcAft>
            </a:pPr>
            <a:r>
              <a:rPr lang="es-CO" sz="3000" b="1" dirty="0">
                <a:latin typeface="Avenir Next LT Pro Light" panose="020B0304020202020204" pitchFamily="34" charset="0"/>
              </a:rPr>
              <a:t>Enfoque Étnico significó </a:t>
            </a:r>
            <a:r>
              <a:rPr lang="es-CO" sz="3000" b="1" dirty="0">
                <a:solidFill>
                  <a:srgbClr val="000000"/>
                </a:solidFill>
                <a:effectLst/>
                <a:latin typeface="Avenir Next LT Pro Light" panose="020B0304020202020204" pitchFamily="34" charset="0"/>
                <a:ea typeface="Avenir"/>
                <a:cs typeface="Avenir"/>
              </a:rPr>
              <a:t>implicó específicamente:</a:t>
            </a:r>
            <a:r>
              <a:rPr lang="es-CO" sz="1400" b="1" dirty="0">
                <a:solidFill>
                  <a:srgbClr val="000000"/>
                </a:solidFill>
                <a:effectLst/>
                <a:latin typeface="Avenir"/>
                <a:ea typeface="Avenir"/>
                <a:cs typeface="Avenir"/>
              </a:rPr>
              <a:t> </a:t>
            </a:r>
            <a:endParaRPr lang="es-CO" sz="1600" b="1" dirty="0">
              <a:effectLst/>
              <a:latin typeface="Aptos" panose="020B0004020202020204" pitchFamily="34" charset="0"/>
              <a:ea typeface="Aptos" panose="020B0004020202020204" pitchFamily="34" charset="0"/>
              <a:cs typeface="Aptos" panose="020B0004020202020204" pitchFamily="34" charset="0"/>
            </a:endParaRPr>
          </a:p>
          <a:p>
            <a:pPr>
              <a:lnSpc>
                <a:spcPct val="115000"/>
              </a:lnSpc>
              <a:spcAft>
                <a:spcPts val="800"/>
              </a:spcAft>
            </a:pPr>
            <a:r>
              <a:rPr lang="es-CO" sz="1400" dirty="0">
                <a:solidFill>
                  <a:srgbClr val="000000"/>
                </a:solidFill>
                <a:effectLst/>
                <a:latin typeface="Avenir"/>
                <a:ea typeface="Avenir"/>
                <a:cs typeface="Avenir"/>
              </a:rPr>
              <a:t> </a:t>
            </a:r>
            <a:endParaRPr lang="es-CO" sz="1600" dirty="0">
              <a:effectLst/>
              <a:latin typeface="Aptos" panose="020B0004020202020204" pitchFamily="34" charset="0"/>
              <a:ea typeface="Aptos" panose="020B0004020202020204" pitchFamily="34" charset="0"/>
              <a:cs typeface="Aptos" panose="020B00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257117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BEC"/>
        </a:solidFill>
        <a:effectLst/>
      </p:bgPr>
    </p:bg>
    <p:spTree>
      <p:nvGrpSpPr>
        <p:cNvPr id="1" name="Shape 1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7" name="Google Shape;197;g272995cefe5_0_18"/>
          <p:cNvSpPr/>
          <p:nvPr/>
        </p:nvSpPr>
        <p:spPr>
          <a:xfrm rot="2444469">
            <a:off x="-1447507" y="2647059"/>
            <a:ext cx="4217138" cy="3710629"/>
          </a:xfrm>
          <a:custGeom>
            <a:avLst/>
            <a:gdLst/>
            <a:ahLst/>
            <a:cxnLst/>
            <a:rect l="l" t="t" r="r" b="b"/>
            <a:pathLst>
              <a:path w="4218061" h="3711441" extrusionOk="0">
                <a:moveTo>
                  <a:pt x="0" y="0"/>
                </a:moveTo>
                <a:lnTo>
                  <a:pt x="4218060" y="0"/>
                </a:lnTo>
                <a:lnTo>
                  <a:pt x="4218060" y="3711441"/>
                </a:lnTo>
                <a:lnTo>
                  <a:pt x="0" y="3711441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/>
            </a:stretch>
          </a:blipFill>
          <a:ln>
            <a:noFill/>
          </a:ln>
        </p:spPr>
        <p:txBody>
          <a:bodyPr/>
          <a:lstStyle/>
          <a:p>
            <a:endParaRPr lang="es-CO"/>
          </a:p>
        </p:txBody>
      </p:sp>
      <p:sp>
        <p:nvSpPr>
          <p:cNvPr id="198" name="Google Shape;198;g272995cefe5_0_18"/>
          <p:cNvSpPr/>
          <p:nvPr/>
        </p:nvSpPr>
        <p:spPr>
          <a:xfrm rot="10507765">
            <a:off x="-4506593" y="1101721"/>
            <a:ext cx="5789144" cy="5115498"/>
          </a:xfrm>
          <a:custGeom>
            <a:avLst/>
            <a:gdLst/>
            <a:ahLst/>
            <a:cxnLst/>
            <a:rect l="l" t="t" r="r" b="b"/>
            <a:pathLst>
              <a:path w="5782696" h="5109801" extrusionOk="0">
                <a:moveTo>
                  <a:pt x="0" y="0"/>
                </a:moveTo>
                <a:lnTo>
                  <a:pt x="5782696" y="0"/>
                </a:lnTo>
                <a:lnTo>
                  <a:pt x="5782696" y="5109801"/>
                </a:lnTo>
                <a:lnTo>
                  <a:pt x="0" y="5109801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/>
            </a:stretch>
          </a:blipFill>
          <a:ln>
            <a:noFill/>
          </a:ln>
        </p:spPr>
        <p:txBody>
          <a:bodyPr/>
          <a:lstStyle/>
          <a:p>
            <a:endParaRPr lang="es-CO"/>
          </a:p>
        </p:txBody>
      </p:sp>
      <p:sp>
        <p:nvSpPr>
          <p:cNvPr id="199" name="Google Shape;199;g272995cefe5_0_18"/>
          <p:cNvSpPr/>
          <p:nvPr/>
        </p:nvSpPr>
        <p:spPr>
          <a:xfrm rot="-2193268">
            <a:off x="15438079" y="4876926"/>
            <a:ext cx="6630736" cy="4820916"/>
          </a:xfrm>
          <a:custGeom>
            <a:avLst/>
            <a:gdLst/>
            <a:ahLst/>
            <a:cxnLst/>
            <a:rect l="l" t="t" r="r" b="b"/>
            <a:pathLst>
              <a:path w="6637273" h="4825669" extrusionOk="0">
                <a:moveTo>
                  <a:pt x="0" y="0"/>
                </a:moveTo>
                <a:lnTo>
                  <a:pt x="6637273" y="0"/>
                </a:lnTo>
                <a:lnTo>
                  <a:pt x="6637273" y="4825669"/>
                </a:lnTo>
                <a:lnTo>
                  <a:pt x="0" y="482566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/>
            </a:stretch>
          </a:blipFill>
          <a:ln>
            <a:noFill/>
          </a:ln>
        </p:spPr>
        <p:txBody>
          <a:bodyPr/>
          <a:lstStyle/>
          <a:p>
            <a:endParaRPr lang="es-CO"/>
          </a:p>
        </p:txBody>
      </p:sp>
      <p:sp>
        <p:nvSpPr>
          <p:cNvPr id="200" name="Google Shape;200;g272995cefe5_0_18"/>
          <p:cNvSpPr/>
          <p:nvPr/>
        </p:nvSpPr>
        <p:spPr>
          <a:xfrm rot="-7005439">
            <a:off x="16187641" y="2766370"/>
            <a:ext cx="7712813" cy="6815322"/>
          </a:xfrm>
          <a:custGeom>
            <a:avLst/>
            <a:gdLst/>
            <a:ahLst/>
            <a:cxnLst/>
            <a:rect l="l" t="t" r="r" b="b"/>
            <a:pathLst>
              <a:path w="7716455" h="6818540" extrusionOk="0">
                <a:moveTo>
                  <a:pt x="0" y="0"/>
                </a:moveTo>
                <a:lnTo>
                  <a:pt x="7716455" y="0"/>
                </a:lnTo>
                <a:lnTo>
                  <a:pt x="7716455" y="6818540"/>
                </a:lnTo>
                <a:lnTo>
                  <a:pt x="0" y="681854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6">
              <a:alphaModFix/>
            </a:blip>
            <a:stretch>
              <a:fillRect/>
            </a:stretch>
          </a:blipFill>
          <a:ln>
            <a:noFill/>
          </a:ln>
        </p:spPr>
        <p:txBody>
          <a:bodyPr/>
          <a:lstStyle/>
          <a:p>
            <a:endParaRPr lang="es-CO"/>
          </a:p>
        </p:txBody>
      </p:sp>
      <p:sp>
        <p:nvSpPr>
          <p:cNvPr id="202" name="Google Shape;202;g272995cefe5_0_18"/>
          <p:cNvSpPr txBox="1"/>
          <p:nvPr/>
        </p:nvSpPr>
        <p:spPr>
          <a:xfrm>
            <a:off x="1306591" y="431969"/>
            <a:ext cx="16121401" cy="230828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45720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451"/>
              <a:buFont typeface="Arial"/>
              <a:buNone/>
            </a:pPr>
            <a:r>
              <a:rPr lang="es-CO" sz="7200" b="0" i="0" u="none" strike="noStrike" cap="none" dirty="0">
                <a:solidFill>
                  <a:srgbClr val="018CA2"/>
                </a:solidFill>
                <a:latin typeface="Bebas Neue"/>
                <a:ea typeface="Bebas Neue"/>
                <a:cs typeface="Bebas Neue"/>
                <a:sym typeface="Bebas Neue"/>
              </a:rPr>
              <a:t>Experiencias exitosas de inclusión de enfoques en planes de acción</a:t>
            </a:r>
            <a:endParaRPr sz="7200" b="0" i="0" u="none" strike="noStrike" cap="none" dirty="0">
              <a:solidFill>
                <a:srgbClr val="018CA2"/>
              </a:solidFill>
              <a:latin typeface="Bebas Neue"/>
              <a:ea typeface="Bebas Neue"/>
              <a:cs typeface="Bebas Neue"/>
              <a:sym typeface="Bebas Neue"/>
            </a:endParaRPr>
          </a:p>
        </p:txBody>
      </p:sp>
      <p:sp>
        <p:nvSpPr>
          <p:cNvPr id="214" name="Google Shape;214;p7"/>
          <p:cNvSpPr txBox="1"/>
          <p:nvPr/>
        </p:nvSpPr>
        <p:spPr>
          <a:xfrm>
            <a:off x="6245710" y="2596584"/>
            <a:ext cx="7789335" cy="95406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lang="es-ES" sz="2800" b="0" i="0" u="none" strike="noStrike" cap="none" dirty="0">
              <a:solidFill>
                <a:schemeClr val="dk1"/>
              </a:solidFill>
              <a:latin typeface="Avenir Next LT Pro Light" panose="020B0304020202020204" pitchFamily="34" charset="0"/>
              <a:ea typeface="Avenir"/>
              <a:cs typeface="Avenir"/>
              <a:sym typeface="Avenir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lang="es-ES" sz="2800" b="0" i="0" u="none" strike="noStrike" cap="none" dirty="0">
              <a:solidFill>
                <a:schemeClr val="dk1"/>
              </a:solidFill>
              <a:latin typeface="Avenir Next LT Pro Light" panose="020B0304020202020204" pitchFamily="34" charset="0"/>
              <a:ea typeface="Avenir"/>
              <a:cs typeface="Avenir"/>
              <a:sym typeface="Avenir"/>
            </a:endParaRPr>
          </a:p>
        </p:txBody>
      </p:sp>
      <p:graphicFrame>
        <p:nvGraphicFramePr>
          <p:cNvPr id="8" name="Diagrama 7">
            <a:extLst>
              <a:ext uri="{FF2B5EF4-FFF2-40B4-BE49-F238E27FC236}">
                <a16:creationId xmlns:a16="http://schemas.microsoft.com/office/drawing/2014/main" id="{D52E1059-8197-F4FA-2D7D-DA7C8C271057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523289555"/>
              </p:ext>
            </p:extLst>
          </p:nvPr>
        </p:nvGraphicFramePr>
        <p:xfrm>
          <a:off x="2518678" y="2525904"/>
          <a:ext cx="13250644" cy="72342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BEC"/>
        </a:solidFill>
        <a:effectLst/>
      </p:bgPr>
    </p:bg>
    <p:spTree>
      <p:nvGrpSpPr>
        <p:cNvPr id="1" name="Shape 2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0" name="Google Shape;230;g272995cefe5_0_31"/>
          <p:cNvSpPr/>
          <p:nvPr/>
        </p:nvSpPr>
        <p:spPr>
          <a:xfrm rot="9233014">
            <a:off x="-2026983" y="6420777"/>
            <a:ext cx="4906171" cy="4316905"/>
          </a:xfrm>
          <a:custGeom>
            <a:avLst/>
            <a:gdLst/>
            <a:ahLst/>
            <a:cxnLst/>
            <a:rect l="l" t="t" r="r" b="b"/>
            <a:pathLst>
              <a:path w="4908365" h="4318835" extrusionOk="0">
                <a:moveTo>
                  <a:pt x="0" y="0"/>
                </a:moveTo>
                <a:lnTo>
                  <a:pt x="4908366" y="0"/>
                </a:lnTo>
                <a:lnTo>
                  <a:pt x="4908366" y="4318835"/>
                </a:lnTo>
                <a:lnTo>
                  <a:pt x="0" y="431883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/>
            </a:stretch>
          </a:blipFill>
          <a:ln>
            <a:noFill/>
          </a:ln>
        </p:spPr>
        <p:txBody>
          <a:bodyPr/>
          <a:lstStyle/>
          <a:p>
            <a:endParaRPr lang="es-CO"/>
          </a:p>
        </p:txBody>
      </p:sp>
      <p:sp>
        <p:nvSpPr>
          <p:cNvPr id="231" name="Google Shape;231;g272995cefe5_0_31"/>
          <p:cNvSpPr/>
          <p:nvPr/>
        </p:nvSpPr>
        <p:spPr>
          <a:xfrm rot="3397668">
            <a:off x="-4169181" y="3853915"/>
            <a:ext cx="6772735" cy="5984635"/>
          </a:xfrm>
          <a:custGeom>
            <a:avLst/>
            <a:gdLst/>
            <a:ahLst/>
            <a:cxnLst/>
            <a:rect l="l" t="t" r="r" b="b"/>
            <a:pathLst>
              <a:path w="6773666" h="5985458" extrusionOk="0">
                <a:moveTo>
                  <a:pt x="0" y="0"/>
                </a:moveTo>
                <a:lnTo>
                  <a:pt x="6773666" y="0"/>
                </a:lnTo>
                <a:lnTo>
                  <a:pt x="6773666" y="5985458"/>
                </a:lnTo>
                <a:lnTo>
                  <a:pt x="0" y="5985458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/>
            </a:stretch>
          </a:blipFill>
          <a:ln>
            <a:noFill/>
          </a:ln>
        </p:spPr>
        <p:txBody>
          <a:bodyPr/>
          <a:lstStyle/>
          <a:p>
            <a:endParaRPr lang="es-CO"/>
          </a:p>
        </p:txBody>
      </p:sp>
      <p:sp>
        <p:nvSpPr>
          <p:cNvPr id="232" name="Google Shape;232;g272995cefe5_0_31"/>
          <p:cNvSpPr/>
          <p:nvPr/>
        </p:nvSpPr>
        <p:spPr>
          <a:xfrm rot="7771854">
            <a:off x="14586518" y="-1633559"/>
            <a:ext cx="5931289" cy="5877369"/>
          </a:xfrm>
          <a:custGeom>
            <a:avLst/>
            <a:gdLst/>
            <a:ahLst/>
            <a:cxnLst/>
            <a:rect l="l" t="t" r="r" b="b"/>
            <a:pathLst>
              <a:path w="5921932" h="5868097" extrusionOk="0">
                <a:moveTo>
                  <a:pt x="0" y="0"/>
                </a:moveTo>
                <a:lnTo>
                  <a:pt x="5921933" y="0"/>
                </a:lnTo>
                <a:lnTo>
                  <a:pt x="5921933" y="5868097"/>
                </a:lnTo>
                <a:lnTo>
                  <a:pt x="0" y="5868097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/>
            </a:stretch>
          </a:blipFill>
          <a:ln>
            <a:noFill/>
          </a:ln>
        </p:spPr>
        <p:txBody>
          <a:bodyPr/>
          <a:lstStyle/>
          <a:p>
            <a:endParaRPr lang="es-CO"/>
          </a:p>
        </p:txBody>
      </p:sp>
      <p:sp>
        <p:nvSpPr>
          <p:cNvPr id="233" name="Google Shape;233;g272995cefe5_0_31"/>
          <p:cNvSpPr/>
          <p:nvPr/>
        </p:nvSpPr>
        <p:spPr>
          <a:xfrm rot="-9653141">
            <a:off x="13241503" y="-2862864"/>
            <a:ext cx="7085664" cy="6261150"/>
          </a:xfrm>
          <a:custGeom>
            <a:avLst/>
            <a:gdLst/>
            <a:ahLst/>
            <a:cxnLst/>
            <a:rect l="l" t="t" r="r" b="b"/>
            <a:pathLst>
              <a:path w="7084668" h="6260270" extrusionOk="0">
                <a:moveTo>
                  <a:pt x="0" y="0"/>
                </a:moveTo>
                <a:lnTo>
                  <a:pt x="7084668" y="0"/>
                </a:lnTo>
                <a:lnTo>
                  <a:pt x="7084668" y="6260270"/>
                </a:lnTo>
                <a:lnTo>
                  <a:pt x="0" y="626027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6">
              <a:alphaModFix/>
            </a:blip>
            <a:stretch>
              <a:fillRect/>
            </a:stretch>
          </a:blipFill>
          <a:ln>
            <a:noFill/>
          </a:ln>
        </p:spPr>
        <p:txBody>
          <a:bodyPr/>
          <a:lstStyle/>
          <a:p>
            <a:endParaRPr lang="es-CO"/>
          </a:p>
        </p:txBody>
      </p:sp>
      <p:sp>
        <p:nvSpPr>
          <p:cNvPr id="235" name="Google Shape;235;g272995cefe5_0_31"/>
          <p:cNvSpPr txBox="1"/>
          <p:nvPr/>
        </p:nvSpPr>
        <p:spPr>
          <a:xfrm>
            <a:off x="1289649" y="3757606"/>
            <a:ext cx="14345700" cy="369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s-CO"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 </a:t>
            </a: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36" name="Google Shape;236;g272995cefe5_0_31"/>
          <p:cNvSpPr txBox="1"/>
          <p:nvPr/>
        </p:nvSpPr>
        <p:spPr>
          <a:xfrm>
            <a:off x="976925" y="2372225"/>
            <a:ext cx="9880800" cy="35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300"/>
              <a:buFont typeface="Arial"/>
              <a:buNone/>
            </a:pPr>
            <a:endParaRPr sz="17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" name="Google Shape;225;p6">
            <a:extLst>
              <a:ext uri="{FF2B5EF4-FFF2-40B4-BE49-F238E27FC236}">
                <a16:creationId xmlns:a16="http://schemas.microsoft.com/office/drawing/2014/main" id="{0F21D448-EBED-FD21-BBB2-66F438F34F9B}"/>
              </a:ext>
            </a:extLst>
          </p:cNvPr>
          <p:cNvSpPr txBox="1"/>
          <p:nvPr/>
        </p:nvSpPr>
        <p:spPr>
          <a:xfrm>
            <a:off x="2305592" y="3280037"/>
            <a:ext cx="13462800" cy="326001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451"/>
              <a:buFont typeface="Arial"/>
              <a:buNone/>
            </a:pPr>
            <a:r>
              <a:rPr lang="es-CO" sz="8451" b="0" i="0" u="none" strike="noStrike" cap="none" dirty="0">
                <a:solidFill>
                  <a:srgbClr val="018CA2"/>
                </a:solidFill>
                <a:latin typeface="Bebas Neue"/>
                <a:ea typeface="Bebas Neue"/>
                <a:cs typeface="Bebas Neue"/>
                <a:sym typeface="Bebas Neue"/>
              </a:rPr>
              <a:t>Pasos para construir  su plan de acción incluyente</a:t>
            </a:r>
            <a:endParaRPr sz="8451" b="0" i="0" u="none" strike="noStrike" cap="none" dirty="0">
              <a:solidFill>
                <a:srgbClr val="018CA2"/>
              </a:solidFill>
              <a:latin typeface="Bebas Neue"/>
              <a:ea typeface="Bebas Neue"/>
              <a:cs typeface="Bebas Neue"/>
              <a:sym typeface="Bebas Neue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br>
              <a:rPr lang="es-CO" sz="8451" b="0" i="0" u="none" strike="noStrike" cap="none" dirty="0">
                <a:solidFill>
                  <a:srgbClr val="018CA2"/>
                </a:solidFill>
                <a:latin typeface="Bebas Neue"/>
                <a:ea typeface="Bebas Neue"/>
                <a:cs typeface="Bebas Neue"/>
                <a:sym typeface="Bebas Neue"/>
              </a:rPr>
            </a:br>
            <a:endParaRPr sz="8451" b="0" i="0" u="none" strike="noStrike" cap="none" dirty="0">
              <a:solidFill>
                <a:srgbClr val="018CA2"/>
              </a:solidFill>
              <a:latin typeface="Bebas Neue"/>
              <a:ea typeface="Bebas Neue"/>
              <a:cs typeface="Bebas Neue"/>
              <a:sym typeface="Bebas Neue"/>
            </a:endParaRPr>
          </a:p>
        </p:txBody>
      </p:sp>
    </p:spTree>
    <p:extLst>
      <p:ext uri="{BB962C8B-B14F-4D97-AF65-F5344CB8AC3E}">
        <p14:creationId xmlns:p14="http://schemas.microsoft.com/office/powerpoint/2010/main" val="223385226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BEC"/>
        </a:solidFill>
        <a:effectLst/>
      </p:bgPr>
    </p:bg>
    <p:spTree>
      <p:nvGrpSpPr>
        <p:cNvPr id="1" name="Shape 2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0" name="Google Shape;230;g272995cefe5_0_31"/>
          <p:cNvSpPr/>
          <p:nvPr/>
        </p:nvSpPr>
        <p:spPr>
          <a:xfrm rot="9233014">
            <a:off x="-2629762" y="7033113"/>
            <a:ext cx="4906171" cy="4316905"/>
          </a:xfrm>
          <a:custGeom>
            <a:avLst/>
            <a:gdLst/>
            <a:ahLst/>
            <a:cxnLst/>
            <a:rect l="l" t="t" r="r" b="b"/>
            <a:pathLst>
              <a:path w="4908365" h="4318835" extrusionOk="0">
                <a:moveTo>
                  <a:pt x="0" y="0"/>
                </a:moveTo>
                <a:lnTo>
                  <a:pt x="4908366" y="0"/>
                </a:lnTo>
                <a:lnTo>
                  <a:pt x="4908366" y="4318835"/>
                </a:lnTo>
                <a:lnTo>
                  <a:pt x="0" y="431883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/>
            </a:stretch>
          </a:blipFill>
          <a:ln>
            <a:noFill/>
          </a:ln>
        </p:spPr>
        <p:txBody>
          <a:bodyPr/>
          <a:lstStyle/>
          <a:p>
            <a:endParaRPr lang="es-CO"/>
          </a:p>
        </p:txBody>
      </p:sp>
      <p:sp>
        <p:nvSpPr>
          <p:cNvPr id="231" name="Google Shape;231;g272995cefe5_0_31"/>
          <p:cNvSpPr/>
          <p:nvPr/>
        </p:nvSpPr>
        <p:spPr>
          <a:xfrm rot="3397668">
            <a:off x="-5901666" y="3181329"/>
            <a:ext cx="6772735" cy="5984635"/>
          </a:xfrm>
          <a:custGeom>
            <a:avLst/>
            <a:gdLst/>
            <a:ahLst/>
            <a:cxnLst/>
            <a:rect l="l" t="t" r="r" b="b"/>
            <a:pathLst>
              <a:path w="6773666" h="5985458" extrusionOk="0">
                <a:moveTo>
                  <a:pt x="0" y="0"/>
                </a:moveTo>
                <a:lnTo>
                  <a:pt x="6773666" y="0"/>
                </a:lnTo>
                <a:lnTo>
                  <a:pt x="6773666" y="5985458"/>
                </a:lnTo>
                <a:lnTo>
                  <a:pt x="0" y="5985458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/>
            </a:stretch>
          </a:blipFill>
          <a:ln>
            <a:noFill/>
          </a:ln>
        </p:spPr>
        <p:txBody>
          <a:bodyPr/>
          <a:lstStyle/>
          <a:p>
            <a:endParaRPr lang="es-CO"/>
          </a:p>
        </p:txBody>
      </p:sp>
      <p:sp>
        <p:nvSpPr>
          <p:cNvPr id="232" name="Google Shape;232;g272995cefe5_0_31"/>
          <p:cNvSpPr/>
          <p:nvPr/>
        </p:nvSpPr>
        <p:spPr>
          <a:xfrm rot="7771854">
            <a:off x="15467050" y="-2710683"/>
            <a:ext cx="5931289" cy="5877369"/>
          </a:xfrm>
          <a:custGeom>
            <a:avLst/>
            <a:gdLst/>
            <a:ahLst/>
            <a:cxnLst/>
            <a:rect l="l" t="t" r="r" b="b"/>
            <a:pathLst>
              <a:path w="5921932" h="5868097" extrusionOk="0">
                <a:moveTo>
                  <a:pt x="0" y="0"/>
                </a:moveTo>
                <a:lnTo>
                  <a:pt x="5921933" y="0"/>
                </a:lnTo>
                <a:lnTo>
                  <a:pt x="5921933" y="5868097"/>
                </a:lnTo>
                <a:lnTo>
                  <a:pt x="0" y="5868097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/>
            </a:stretch>
          </a:blipFill>
          <a:ln>
            <a:noFill/>
          </a:ln>
        </p:spPr>
        <p:txBody>
          <a:bodyPr/>
          <a:lstStyle/>
          <a:p>
            <a:endParaRPr lang="es-CO"/>
          </a:p>
        </p:txBody>
      </p:sp>
      <p:sp>
        <p:nvSpPr>
          <p:cNvPr id="233" name="Google Shape;233;g272995cefe5_0_31"/>
          <p:cNvSpPr/>
          <p:nvPr/>
        </p:nvSpPr>
        <p:spPr>
          <a:xfrm rot="-9653141">
            <a:off x="14405321" y="-3968630"/>
            <a:ext cx="7085664" cy="6261150"/>
          </a:xfrm>
          <a:custGeom>
            <a:avLst/>
            <a:gdLst/>
            <a:ahLst/>
            <a:cxnLst/>
            <a:rect l="l" t="t" r="r" b="b"/>
            <a:pathLst>
              <a:path w="7084668" h="6260270" extrusionOk="0">
                <a:moveTo>
                  <a:pt x="0" y="0"/>
                </a:moveTo>
                <a:lnTo>
                  <a:pt x="7084668" y="0"/>
                </a:lnTo>
                <a:lnTo>
                  <a:pt x="7084668" y="6260270"/>
                </a:lnTo>
                <a:lnTo>
                  <a:pt x="0" y="626027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6">
              <a:alphaModFix/>
            </a:blip>
            <a:stretch>
              <a:fillRect/>
            </a:stretch>
          </a:blipFill>
          <a:ln>
            <a:noFill/>
          </a:ln>
        </p:spPr>
        <p:txBody>
          <a:bodyPr/>
          <a:lstStyle/>
          <a:p>
            <a:endParaRPr lang="es-CO"/>
          </a:p>
        </p:txBody>
      </p:sp>
      <p:sp>
        <p:nvSpPr>
          <p:cNvPr id="235" name="Google Shape;235;g272995cefe5_0_31"/>
          <p:cNvSpPr txBox="1"/>
          <p:nvPr/>
        </p:nvSpPr>
        <p:spPr>
          <a:xfrm>
            <a:off x="1289649" y="3757606"/>
            <a:ext cx="14345700" cy="369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s-CO"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 </a:t>
            </a: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36" name="Google Shape;236;g272995cefe5_0_31"/>
          <p:cNvSpPr txBox="1"/>
          <p:nvPr/>
        </p:nvSpPr>
        <p:spPr>
          <a:xfrm>
            <a:off x="976925" y="2372225"/>
            <a:ext cx="9880800" cy="35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300"/>
              <a:buFont typeface="Arial"/>
              <a:buNone/>
            </a:pPr>
            <a:endParaRPr sz="17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725C5641-7433-F5CC-3081-192B4507BDFB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49268" y="363754"/>
            <a:ext cx="16149083" cy="4404295"/>
          </a:xfrm>
          <a:prstGeom prst="rect">
            <a:avLst/>
          </a:prstGeom>
        </p:spPr>
      </p:pic>
      <p:sp>
        <p:nvSpPr>
          <p:cNvPr id="5" name="CuadroTexto 4">
            <a:extLst>
              <a:ext uri="{FF2B5EF4-FFF2-40B4-BE49-F238E27FC236}">
                <a16:creationId xmlns:a16="http://schemas.microsoft.com/office/drawing/2014/main" id="{9A4E972F-4ACB-AF1E-07F8-8B580CB55963}"/>
              </a:ext>
            </a:extLst>
          </p:cNvPr>
          <p:cNvSpPr txBox="1"/>
          <p:nvPr/>
        </p:nvSpPr>
        <p:spPr>
          <a:xfrm>
            <a:off x="1416800" y="4734696"/>
            <a:ext cx="8005570" cy="50477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lvl="0" indent="-342900" algn="just">
              <a:lnSpc>
                <a:spcPct val="115000"/>
              </a:lnSpc>
              <a:spcAft>
                <a:spcPts val="800"/>
              </a:spcAft>
              <a:buFont typeface="Wingdings" panose="05000000000000000000" pitchFamily="2" charset="2"/>
              <a:buChar char=""/>
            </a:pPr>
            <a:r>
              <a:rPr lang="es-CO" sz="1800" b="1" dirty="0">
                <a:solidFill>
                  <a:srgbClr val="000000"/>
                </a:solidFill>
                <a:effectLst/>
                <a:latin typeface="Avenir Next LT Pro Light" panose="020B0304020202020204" pitchFamily="34" charset="0"/>
                <a:ea typeface="Avenir"/>
                <a:cs typeface="Avenir"/>
              </a:rPr>
              <a:t>Conocer la situación particular de las mujeres, comunidades étnicas y personas LGTBIQ+ del territorio identificando sus necesidades, barreras y oportunidades.</a:t>
            </a:r>
          </a:p>
          <a:p>
            <a:pPr marL="342900" lvl="0" indent="-342900" algn="just">
              <a:lnSpc>
                <a:spcPct val="115000"/>
              </a:lnSpc>
              <a:spcAft>
                <a:spcPts val="800"/>
              </a:spcAft>
              <a:buFont typeface="Wingdings" panose="05000000000000000000" pitchFamily="2" charset="2"/>
              <a:buChar char=""/>
            </a:pPr>
            <a:r>
              <a:rPr lang="es-CO" sz="1800" b="1" dirty="0">
                <a:solidFill>
                  <a:srgbClr val="000000"/>
                </a:solidFill>
                <a:effectLst/>
                <a:latin typeface="Avenir Next LT Pro Light" panose="020B0304020202020204" pitchFamily="34" charset="0"/>
                <a:ea typeface="Avenir"/>
                <a:cs typeface="Avenir"/>
              </a:rPr>
              <a:t>Independientemente de la naturaleza de la estrategia o acción, estas deben tener en cuenta las necesidades diferenciadas de mujeres, comunidad LGBTIQ+ y comunidades étnicas. </a:t>
            </a:r>
            <a:endParaRPr lang="es-CO" sz="1800" b="1" dirty="0">
              <a:effectLst/>
              <a:latin typeface="Avenir Next LT Pro Light" panose="020B0304020202020204" pitchFamily="34" charset="0"/>
              <a:ea typeface="Aptos" panose="020B0004020202020204" pitchFamily="34" charset="0"/>
              <a:cs typeface="Aptos" panose="020B0004020202020204" pitchFamily="34" charset="0"/>
            </a:endParaRPr>
          </a:p>
          <a:p>
            <a:pPr marL="342900" lvl="0" indent="-342900" algn="just">
              <a:lnSpc>
                <a:spcPct val="115000"/>
              </a:lnSpc>
              <a:spcAft>
                <a:spcPts val="800"/>
              </a:spcAft>
              <a:buFont typeface="Wingdings" panose="05000000000000000000" pitchFamily="2" charset="2"/>
              <a:buChar char=""/>
            </a:pPr>
            <a:r>
              <a:rPr lang="es-CO" sz="1800" b="1" dirty="0">
                <a:solidFill>
                  <a:srgbClr val="000000"/>
                </a:solidFill>
                <a:effectLst/>
                <a:latin typeface="Avenir Next LT Pro Light" panose="020B0304020202020204" pitchFamily="34" charset="0"/>
                <a:ea typeface="Avenir"/>
                <a:cs typeface="Avenir"/>
              </a:rPr>
              <a:t>Establecer objetivos claros y específicos que promuevan la inclusión y la equidad.</a:t>
            </a:r>
            <a:endParaRPr lang="es-CO" sz="1800" b="1" dirty="0">
              <a:solidFill>
                <a:srgbClr val="000000"/>
              </a:solidFill>
              <a:latin typeface="Avenir Next LT Pro Light" panose="020B0304020202020204" pitchFamily="34" charset="0"/>
              <a:ea typeface="Avenir"/>
              <a:cs typeface="Avenir"/>
            </a:endParaRPr>
          </a:p>
          <a:p>
            <a:pPr marL="342900" lvl="0" indent="-342900" algn="just">
              <a:lnSpc>
                <a:spcPct val="115000"/>
              </a:lnSpc>
              <a:spcAft>
                <a:spcPts val="800"/>
              </a:spcAft>
              <a:buFont typeface="Wingdings" panose="05000000000000000000" pitchFamily="2" charset="2"/>
              <a:buChar char=""/>
            </a:pPr>
            <a:r>
              <a:rPr lang="es-CO" sz="1800" b="1" dirty="0">
                <a:effectLst/>
                <a:latin typeface="Avenir Next LT Pro Light" panose="020B0304020202020204" pitchFamily="34" charset="0"/>
                <a:ea typeface="Avenir"/>
                <a:cs typeface="Avenir"/>
              </a:rPr>
              <a:t>Establecer metas, discriminados por género, edad y pertenencia étnica y realizar un seguimiento continuo de la implementación.</a:t>
            </a:r>
            <a:endParaRPr lang="es-CO" sz="1800" b="1" dirty="0">
              <a:latin typeface="Avenir Next LT Pro Light" panose="020B0304020202020204" pitchFamily="34" charset="0"/>
              <a:ea typeface="Avenir"/>
              <a:cs typeface="Avenir"/>
            </a:endParaRPr>
          </a:p>
          <a:p>
            <a:pPr marL="342900" lvl="0" indent="-342900" algn="just">
              <a:lnSpc>
                <a:spcPct val="115000"/>
              </a:lnSpc>
              <a:spcAft>
                <a:spcPts val="800"/>
              </a:spcAft>
              <a:buFont typeface="Wingdings" panose="05000000000000000000" pitchFamily="2" charset="2"/>
              <a:buChar char=""/>
            </a:pPr>
            <a:r>
              <a:rPr lang="es-CO" sz="1800" b="1" dirty="0">
                <a:solidFill>
                  <a:srgbClr val="000000"/>
                </a:solidFill>
                <a:effectLst/>
                <a:latin typeface="Avenir Next LT Pro Light" panose="020B0304020202020204" pitchFamily="34" charset="0"/>
                <a:ea typeface="Avenir"/>
                <a:cs typeface="Avenir"/>
              </a:rPr>
              <a:t>Incorporar medidas que eliminen barreras y fomenten la participación equitativa d</a:t>
            </a:r>
            <a:r>
              <a:rPr lang="es-CO" sz="1800" b="1" dirty="0">
                <a:effectLst/>
                <a:latin typeface="Avenir Next LT Pro Light" panose="020B0304020202020204" pitchFamily="34" charset="0"/>
                <a:ea typeface="Avenir"/>
                <a:cs typeface="Avenir"/>
              </a:rPr>
              <a:t>e todas</a:t>
            </a:r>
            <a:r>
              <a:rPr lang="es-CO" sz="1800" b="1" dirty="0">
                <a:solidFill>
                  <a:srgbClr val="000000"/>
                </a:solidFill>
                <a:effectLst/>
                <a:latin typeface="Avenir Next LT Pro Light" panose="020B0304020202020204" pitchFamily="34" charset="0"/>
                <a:ea typeface="Avenir"/>
                <a:cs typeface="Avenir"/>
              </a:rPr>
              <a:t> las personas. </a:t>
            </a:r>
            <a:endParaRPr lang="es-CO" sz="1800" b="1" dirty="0">
              <a:effectLst/>
              <a:latin typeface="Avenir Next LT Pro Light" panose="020B0304020202020204" pitchFamily="34" charset="0"/>
              <a:ea typeface="Aptos" panose="020B0004020202020204" pitchFamily="34" charset="0"/>
              <a:cs typeface="Aptos" panose="020B0004020202020204" pitchFamily="34" charset="0"/>
            </a:endParaRPr>
          </a:p>
          <a:p>
            <a:pPr marL="342900" lvl="0" indent="-342900" algn="just">
              <a:lnSpc>
                <a:spcPct val="115000"/>
              </a:lnSpc>
              <a:spcAft>
                <a:spcPts val="800"/>
              </a:spcAft>
              <a:buFont typeface="Wingdings" panose="05000000000000000000" pitchFamily="2" charset="2"/>
              <a:buChar char=""/>
            </a:pPr>
            <a:r>
              <a:rPr lang="es-CO" sz="1800" b="1" dirty="0">
                <a:solidFill>
                  <a:srgbClr val="000000"/>
                </a:solidFill>
                <a:effectLst/>
                <a:latin typeface="Avenir Next LT Pro Light" panose="020B0304020202020204" pitchFamily="34" charset="0"/>
                <a:ea typeface="Avenir"/>
                <a:cs typeface="Avenir"/>
              </a:rPr>
              <a:t>Crear espacios seguros y libres de discriminación para facilitar la participación de todas las personas. </a:t>
            </a:r>
            <a:endParaRPr lang="es-CO" sz="1600" b="1" dirty="0">
              <a:effectLst/>
              <a:latin typeface="Aptos" panose="020B0004020202020204" pitchFamily="34" charset="0"/>
              <a:ea typeface="Aptos" panose="020B0004020202020204" pitchFamily="34" charset="0"/>
              <a:cs typeface="Aptos" panose="020B0004020202020204" pitchFamily="34" charset="0"/>
            </a:endParaRPr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38DC7348-3B0D-8F0D-5B34-FD96814506EC}"/>
              </a:ext>
            </a:extLst>
          </p:cNvPr>
          <p:cNvSpPr txBox="1"/>
          <p:nvPr/>
        </p:nvSpPr>
        <p:spPr>
          <a:xfrm>
            <a:off x="9787466" y="5158287"/>
            <a:ext cx="7350365" cy="208371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lvl="0" indent="-342900" algn="just">
              <a:lnSpc>
                <a:spcPct val="115000"/>
              </a:lnSpc>
              <a:spcAft>
                <a:spcPts val="800"/>
              </a:spcAft>
              <a:buFont typeface="Wingdings" panose="05000000000000000000" pitchFamily="2" charset="2"/>
              <a:buChar char=""/>
            </a:pPr>
            <a:r>
              <a:rPr lang="es-ES" sz="1800" b="1" dirty="0">
                <a:solidFill>
                  <a:srgbClr val="000000"/>
                </a:solidFill>
                <a:effectLst/>
                <a:latin typeface="Avenir Next LT Pro Light" panose="020B0304020202020204" pitchFamily="34" charset="0"/>
                <a:ea typeface="Avenir"/>
                <a:cs typeface="Avenir"/>
              </a:rPr>
              <a:t>Revisión  interna  y  externa  del desarrollo de cada actividad teniendo en cuenta los esfuerzos para la inclusión de todas las personas del territorio. </a:t>
            </a:r>
          </a:p>
          <a:p>
            <a:pPr marL="342900" lvl="0" indent="-342900" algn="just">
              <a:lnSpc>
                <a:spcPct val="115000"/>
              </a:lnSpc>
              <a:spcAft>
                <a:spcPts val="800"/>
              </a:spcAft>
              <a:buFont typeface="Wingdings" panose="05000000000000000000" pitchFamily="2" charset="2"/>
              <a:buChar char=""/>
            </a:pPr>
            <a:r>
              <a:rPr lang="es-ES" sz="1800" b="1" dirty="0">
                <a:latin typeface="Avenir Next LT Pro Light" panose="020B0304020202020204" pitchFamily="34" charset="0"/>
                <a:ea typeface="Avenir"/>
                <a:cs typeface="Avenir"/>
              </a:rPr>
              <a:t>Es importante que la evaluación la realicen los responsables de la actividad y quienes participaron de ella siempre incluyendo en a mujeres, personas LGTBIQ+ y de poblaciones étnicas</a:t>
            </a:r>
            <a:endParaRPr lang="es-ES" sz="1800" b="1" dirty="0">
              <a:solidFill>
                <a:srgbClr val="000000"/>
              </a:solidFill>
              <a:effectLst/>
              <a:latin typeface="Avenir Next LT Pro Light" panose="020B0304020202020204" pitchFamily="34" charset="0"/>
              <a:ea typeface="Avenir"/>
              <a:cs typeface="Avenir"/>
            </a:endParaRPr>
          </a:p>
        </p:txBody>
      </p:sp>
      <p:sp>
        <p:nvSpPr>
          <p:cNvPr id="8" name="CuadroTexto 7">
            <a:extLst>
              <a:ext uri="{FF2B5EF4-FFF2-40B4-BE49-F238E27FC236}">
                <a16:creationId xmlns:a16="http://schemas.microsoft.com/office/drawing/2014/main" id="{54825883-0FED-A085-7270-F66FB250A626}"/>
              </a:ext>
            </a:extLst>
          </p:cNvPr>
          <p:cNvSpPr txBox="1"/>
          <p:nvPr/>
        </p:nvSpPr>
        <p:spPr>
          <a:xfrm>
            <a:off x="9787467" y="7779656"/>
            <a:ext cx="7350365" cy="14882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lvl="0" indent="-342900" algn="just">
              <a:lnSpc>
                <a:spcPct val="115000"/>
              </a:lnSpc>
              <a:spcAft>
                <a:spcPts val="800"/>
              </a:spcAft>
              <a:buFont typeface="Wingdings" panose="05000000000000000000" pitchFamily="2" charset="2"/>
              <a:buChar char=""/>
            </a:pPr>
            <a:r>
              <a:rPr lang="es-CO" sz="1800" b="1" dirty="0">
                <a:latin typeface="Avenir Next LT Pro Light" panose="020B0304020202020204" pitchFamily="34" charset="0"/>
              </a:rPr>
              <a:t>Difundir información sobre el plan y sus avances a todas las partes interesadas.</a:t>
            </a:r>
          </a:p>
          <a:p>
            <a:pPr marL="342900" lvl="0" indent="-342900" algn="just">
              <a:lnSpc>
                <a:spcPct val="115000"/>
              </a:lnSpc>
              <a:spcAft>
                <a:spcPts val="800"/>
              </a:spcAft>
              <a:buFont typeface="Wingdings" panose="05000000000000000000" pitchFamily="2" charset="2"/>
              <a:buChar char=""/>
            </a:pPr>
            <a:r>
              <a:rPr lang="es-CO" sz="1800" b="1" dirty="0">
                <a:latin typeface="Avenir Next LT Pro Light" panose="020B0304020202020204" pitchFamily="34" charset="0"/>
              </a:rPr>
              <a:t>Usar lenguaje no sexista e imágenes libres de estereotipos. </a:t>
            </a:r>
          </a:p>
          <a:p>
            <a:pPr algn="just">
              <a:lnSpc>
                <a:spcPct val="115000"/>
              </a:lnSpc>
              <a:spcAft>
                <a:spcPts val="800"/>
              </a:spcAft>
            </a:pPr>
            <a:r>
              <a:rPr lang="es-CO" sz="1400" dirty="0">
                <a:effectLst/>
                <a:latin typeface="Avenir"/>
                <a:ea typeface="Avenir"/>
                <a:cs typeface="Avenir"/>
              </a:rPr>
              <a:t> </a:t>
            </a:r>
            <a:endParaRPr lang="es-CO" sz="1600" dirty="0">
              <a:effectLst/>
              <a:latin typeface="Aptos" panose="020B0004020202020204" pitchFamily="34" charset="0"/>
              <a:ea typeface="Aptos" panose="020B0004020202020204" pitchFamily="34" charset="0"/>
              <a:cs typeface="Aptos" panose="020B0004020202020204" pitchFamily="34" charset="0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</TotalTime>
  <Words>1062</Words>
  <Application>Microsoft Office PowerPoint</Application>
  <PresentationFormat>Personalizado</PresentationFormat>
  <Paragraphs>101</Paragraphs>
  <Slides>14</Slides>
  <Notes>14</Notes>
  <HiddenSlides>0</HiddenSlides>
  <MMClips>0</MMClips>
  <ScaleCrop>false</ScaleCrop>
  <HeadingPairs>
    <vt:vector size="6" baseType="variant">
      <vt:variant>
        <vt:lpstr>Fuentes usadas</vt:lpstr>
      </vt:variant>
      <vt:variant>
        <vt:i4>7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14</vt:i4>
      </vt:variant>
    </vt:vector>
  </HeadingPairs>
  <TitlesOfParts>
    <vt:vector size="22" baseType="lpstr">
      <vt:lpstr>Avenir Next LT Pro Light</vt:lpstr>
      <vt:lpstr>Arial</vt:lpstr>
      <vt:lpstr>Calibri</vt:lpstr>
      <vt:lpstr>Aptos</vt:lpstr>
      <vt:lpstr>Avenir</vt:lpstr>
      <vt:lpstr>Wingdings</vt:lpstr>
      <vt:lpstr>Bebas Neue</vt:lpstr>
      <vt:lpstr>Office Theme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Rebecca Gindele</dc:creator>
  <cp:lastModifiedBy>Mariángela Villamil Cancino</cp:lastModifiedBy>
  <cp:revision>1</cp:revision>
  <dcterms:created xsi:type="dcterms:W3CDTF">2006-08-16T00:00:00Z</dcterms:created>
  <dcterms:modified xsi:type="dcterms:W3CDTF">2024-06-21T20:34:37Z</dcterms:modified>
</cp:coreProperties>
</file>