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9" r:id="rId1"/>
    <p:sldMasterId id="2147483772" r:id="rId2"/>
    <p:sldMasterId id="2147483784" r:id="rId3"/>
    <p:sldMasterId id="2147483790" r:id="rId4"/>
  </p:sldMasterIdLst>
  <p:notesMasterIdLst>
    <p:notesMasterId r:id="rId16"/>
  </p:notesMasterIdLst>
  <p:sldIdLst>
    <p:sldId id="285" r:id="rId5"/>
    <p:sldId id="411" r:id="rId6"/>
    <p:sldId id="335" r:id="rId7"/>
    <p:sldId id="412" r:id="rId8"/>
    <p:sldId id="415" r:id="rId9"/>
    <p:sldId id="262" r:id="rId10"/>
    <p:sldId id="418" r:id="rId11"/>
    <p:sldId id="419" r:id="rId12"/>
    <p:sldId id="420" r:id="rId13"/>
    <p:sldId id="421" r:id="rId14"/>
    <p:sldId id="422" r:id="rId1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CCECFF"/>
    <a:srgbClr val="FFFFFF"/>
    <a:srgbClr val="FFFF99"/>
    <a:srgbClr val="CCFFFF"/>
    <a:srgbClr val="FFCCCC"/>
    <a:srgbClr val="CCCCFF"/>
    <a:srgbClr val="99FF66"/>
    <a:srgbClr val="FFCCFF"/>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FDA674-C7EE-436E-AA52-8C9E1710D77D}" v="115" dt="2025-10-17T23:58:56.824"/>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93969" autoAdjust="0"/>
  </p:normalViewPr>
  <p:slideViewPr>
    <p:cSldViewPr snapToGrid="0">
      <p:cViewPr varScale="1">
        <p:scale>
          <a:sx n="59" d="100"/>
          <a:sy n="59" d="100"/>
        </p:scale>
        <p:origin x="848"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a Arias" userId="f8530314e9bc0e2c" providerId="LiveId" clId="{3253BC97-CAAF-4DA9-A101-6833993DF6C8}"/>
    <pc:docChg chg="undo custSel addSld modSld">
      <pc:chgData name="Rosa Arias" userId="f8530314e9bc0e2c" providerId="LiveId" clId="{3253BC97-CAAF-4DA9-A101-6833993DF6C8}" dt="2025-10-18T00:07:56.542" v="1056" actId="6549"/>
      <pc:docMkLst>
        <pc:docMk/>
      </pc:docMkLst>
      <pc:sldChg chg="modSp mod">
        <pc:chgData name="Rosa Arias" userId="f8530314e9bc0e2c" providerId="LiveId" clId="{3253BC97-CAAF-4DA9-A101-6833993DF6C8}" dt="2025-10-18T00:04:43.331" v="1002" actId="20577"/>
        <pc:sldMkLst>
          <pc:docMk/>
          <pc:sldMk cId="2628197025" sldId="262"/>
        </pc:sldMkLst>
        <pc:spChg chg="mod">
          <ac:chgData name="Rosa Arias" userId="f8530314e9bc0e2c" providerId="LiveId" clId="{3253BC97-CAAF-4DA9-A101-6833993DF6C8}" dt="2025-10-18T00:04:43.331" v="1002" actId="20577"/>
          <ac:spMkLst>
            <pc:docMk/>
            <pc:sldMk cId="2628197025" sldId="262"/>
            <ac:spMk id="3" creationId="{D62035D6-25A5-4968-A32D-59CC62517480}"/>
          </ac:spMkLst>
        </pc:spChg>
        <pc:spChg chg="mod">
          <ac:chgData name="Rosa Arias" userId="f8530314e9bc0e2c" providerId="LiveId" clId="{3253BC97-CAAF-4DA9-A101-6833993DF6C8}" dt="2025-10-17T23:54:59.514" v="948" actId="20577"/>
          <ac:spMkLst>
            <pc:docMk/>
            <pc:sldMk cId="2628197025" sldId="262"/>
            <ac:spMk id="5" creationId="{00000000-0000-0000-0000-000000000000}"/>
          </ac:spMkLst>
        </pc:spChg>
        <pc:spChg chg="mod">
          <ac:chgData name="Rosa Arias" userId="f8530314e9bc0e2c" providerId="LiveId" clId="{3253BC97-CAAF-4DA9-A101-6833993DF6C8}" dt="2025-10-18T00:04:22.403" v="1001" actId="20577"/>
          <ac:spMkLst>
            <pc:docMk/>
            <pc:sldMk cId="2628197025" sldId="262"/>
            <ac:spMk id="9" creationId="{00000000-0000-0000-0000-000000000000}"/>
          </ac:spMkLst>
        </pc:spChg>
      </pc:sldChg>
      <pc:sldChg chg="addSp modSp mod">
        <pc:chgData name="Rosa Arias" userId="f8530314e9bc0e2c" providerId="LiveId" clId="{3253BC97-CAAF-4DA9-A101-6833993DF6C8}" dt="2025-10-17T23:46:49.826" v="711" actId="1035"/>
        <pc:sldMkLst>
          <pc:docMk/>
          <pc:sldMk cId="3151338141" sldId="285"/>
        </pc:sldMkLst>
        <pc:spChg chg="mod">
          <ac:chgData name="Rosa Arias" userId="f8530314e9bc0e2c" providerId="LiveId" clId="{3253BC97-CAAF-4DA9-A101-6833993DF6C8}" dt="2025-10-17T23:46:49.826" v="711" actId="1035"/>
          <ac:spMkLst>
            <pc:docMk/>
            <pc:sldMk cId="3151338141" sldId="285"/>
            <ac:spMk id="2" creationId="{00000000-0000-0000-0000-000000000000}"/>
          </ac:spMkLst>
        </pc:spChg>
        <pc:spChg chg="mod">
          <ac:chgData name="Rosa Arias" userId="f8530314e9bc0e2c" providerId="LiveId" clId="{3253BC97-CAAF-4DA9-A101-6833993DF6C8}" dt="2025-10-17T23:45:33.274" v="549" actId="20577"/>
          <ac:spMkLst>
            <pc:docMk/>
            <pc:sldMk cId="3151338141" sldId="285"/>
            <ac:spMk id="4" creationId="{00000000-0000-0000-0000-000000000000}"/>
          </ac:spMkLst>
        </pc:spChg>
        <pc:picChg chg="add mod">
          <ac:chgData name="Rosa Arias" userId="f8530314e9bc0e2c" providerId="LiveId" clId="{3253BC97-CAAF-4DA9-A101-6833993DF6C8}" dt="2025-10-17T23:46:42.718" v="697" actId="1036"/>
          <ac:picMkLst>
            <pc:docMk/>
            <pc:sldMk cId="3151338141" sldId="285"/>
            <ac:picMk id="3" creationId="{F9ABBADE-DAF4-D19A-3345-7E1EE44330D0}"/>
          </ac:picMkLst>
        </pc:picChg>
      </pc:sldChg>
      <pc:sldChg chg="modSp mod">
        <pc:chgData name="Rosa Arias" userId="f8530314e9bc0e2c" providerId="LiveId" clId="{3253BC97-CAAF-4DA9-A101-6833993DF6C8}" dt="2025-10-17T23:49:29.310" v="873" actId="207"/>
        <pc:sldMkLst>
          <pc:docMk/>
          <pc:sldMk cId="0" sldId="335"/>
        </pc:sldMkLst>
        <pc:graphicFrameChg chg="mod modGraphic">
          <ac:chgData name="Rosa Arias" userId="f8530314e9bc0e2c" providerId="LiveId" clId="{3253BC97-CAAF-4DA9-A101-6833993DF6C8}" dt="2025-10-17T23:49:29.310" v="873" actId="207"/>
          <ac:graphicFrameMkLst>
            <pc:docMk/>
            <pc:sldMk cId="0" sldId="335"/>
            <ac:graphicFrameMk id="4" creationId="{FDD9AD56-10D8-B17A-042F-9B62C89A14BA}"/>
          </ac:graphicFrameMkLst>
        </pc:graphicFrameChg>
      </pc:sldChg>
      <pc:sldChg chg="modSp mod">
        <pc:chgData name="Rosa Arias" userId="f8530314e9bc0e2c" providerId="LiveId" clId="{3253BC97-CAAF-4DA9-A101-6833993DF6C8}" dt="2025-10-17T23:52:02.897" v="881" actId="12"/>
        <pc:sldMkLst>
          <pc:docMk/>
          <pc:sldMk cId="3031822036" sldId="415"/>
        </pc:sldMkLst>
        <pc:spChg chg="mod">
          <ac:chgData name="Rosa Arias" userId="f8530314e9bc0e2c" providerId="LiveId" clId="{3253BC97-CAAF-4DA9-A101-6833993DF6C8}" dt="2025-10-17T23:52:02.897" v="881" actId="12"/>
          <ac:spMkLst>
            <pc:docMk/>
            <pc:sldMk cId="3031822036" sldId="415"/>
            <ac:spMk id="2" creationId="{BE74DDA6-F863-48B3-2AAA-12AEC0FBB655}"/>
          </ac:spMkLst>
        </pc:spChg>
        <pc:graphicFrameChg chg="mod modGraphic">
          <ac:chgData name="Rosa Arias" userId="f8530314e9bc0e2c" providerId="LiveId" clId="{3253BC97-CAAF-4DA9-A101-6833993DF6C8}" dt="2025-10-17T23:50:33.822" v="879" actId="20577"/>
          <ac:graphicFrameMkLst>
            <pc:docMk/>
            <pc:sldMk cId="3031822036" sldId="415"/>
            <ac:graphicFrameMk id="7" creationId="{63962BBE-6F0A-19C2-CEE8-C2B344067782}"/>
          </ac:graphicFrameMkLst>
        </pc:graphicFrameChg>
      </pc:sldChg>
      <pc:sldChg chg="modSp mod">
        <pc:chgData name="Rosa Arias" userId="f8530314e9bc0e2c" providerId="LiveId" clId="{3253BC97-CAAF-4DA9-A101-6833993DF6C8}" dt="2025-10-18T00:07:56.542" v="1056" actId="6549"/>
        <pc:sldMkLst>
          <pc:docMk/>
          <pc:sldMk cId="1768129334" sldId="419"/>
        </pc:sldMkLst>
        <pc:spChg chg="mod">
          <ac:chgData name="Rosa Arias" userId="f8530314e9bc0e2c" providerId="LiveId" clId="{3253BC97-CAAF-4DA9-A101-6833993DF6C8}" dt="2025-10-18T00:07:56.542" v="1056" actId="6549"/>
          <ac:spMkLst>
            <pc:docMk/>
            <pc:sldMk cId="1768129334" sldId="419"/>
            <ac:spMk id="3" creationId="{447BFBA7-A9BA-ED9C-0C9F-D89EA39F7853}"/>
          </ac:spMkLst>
        </pc:spChg>
      </pc:sldChg>
      <pc:sldChg chg="modSp mod">
        <pc:chgData name="Rosa Arias" userId="f8530314e9bc0e2c" providerId="LiveId" clId="{3253BC97-CAAF-4DA9-A101-6833993DF6C8}" dt="2025-10-18T00:02:32.980" v="1000" actId="20577"/>
        <pc:sldMkLst>
          <pc:docMk/>
          <pc:sldMk cId="597333756" sldId="420"/>
        </pc:sldMkLst>
        <pc:graphicFrameChg chg="modGraphic">
          <ac:chgData name="Rosa Arias" userId="f8530314e9bc0e2c" providerId="LiveId" clId="{3253BC97-CAAF-4DA9-A101-6833993DF6C8}" dt="2025-10-18T00:02:32.980" v="1000" actId="20577"/>
          <ac:graphicFrameMkLst>
            <pc:docMk/>
            <pc:sldMk cId="597333756" sldId="420"/>
            <ac:graphicFrameMk id="7" creationId="{50265034-ED0E-7B50-819E-835C52B51DC1}"/>
          </ac:graphicFrameMkLst>
        </pc:graphicFrameChg>
      </pc:sldChg>
      <pc:sldChg chg="modSp mod">
        <pc:chgData name="Rosa Arias" userId="f8530314e9bc0e2c" providerId="LiveId" clId="{3253BC97-CAAF-4DA9-A101-6833993DF6C8}" dt="2025-10-18T00:00:16.384" v="988" actId="20577"/>
        <pc:sldMkLst>
          <pc:docMk/>
          <pc:sldMk cId="3017434972" sldId="421"/>
        </pc:sldMkLst>
        <pc:graphicFrameChg chg="mod modGraphic">
          <ac:chgData name="Rosa Arias" userId="f8530314e9bc0e2c" providerId="LiveId" clId="{3253BC97-CAAF-4DA9-A101-6833993DF6C8}" dt="2025-10-18T00:00:16.384" v="988" actId="20577"/>
          <ac:graphicFrameMkLst>
            <pc:docMk/>
            <pc:sldMk cId="3017434972" sldId="421"/>
            <ac:graphicFrameMk id="7" creationId="{BCB4258C-2A08-53F2-F944-2B583C3F256A}"/>
          </ac:graphicFrameMkLst>
        </pc:graphicFrameChg>
      </pc:sldChg>
      <pc:sldChg chg="modSp add mod">
        <pc:chgData name="Rosa Arias" userId="f8530314e9bc0e2c" providerId="LiveId" clId="{3253BC97-CAAF-4DA9-A101-6833993DF6C8}" dt="2025-10-18T00:01:40.313" v="999" actId="255"/>
        <pc:sldMkLst>
          <pc:docMk/>
          <pc:sldMk cId="3509747058" sldId="422"/>
        </pc:sldMkLst>
        <pc:graphicFrameChg chg="mod modGraphic">
          <ac:chgData name="Rosa Arias" userId="f8530314e9bc0e2c" providerId="LiveId" clId="{3253BC97-CAAF-4DA9-A101-6833993DF6C8}" dt="2025-10-18T00:01:40.313" v="999" actId="255"/>
          <ac:graphicFrameMkLst>
            <pc:docMk/>
            <pc:sldMk cId="3509747058" sldId="422"/>
            <ac:graphicFrameMk id="7" creationId="{5602EC79-098E-15DB-A291-44D62C8D9C4C}"/>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027912-E9C1-4375-A072-2F67400D6421}"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s-CO"/>
        </a:p>
      </dgm:t>
    </dgm:pt>
    <dgm:pt modelId="{3508D40E-1AE6-4A1D-9AF1-42E650F0F26C}">
      <dgm:prSet phldrT="[Texto]" custT="1"/>
      <dgm:spPr/>
      <dgm:t>
        <a:bodyPr/>
        <a:lstStyle/>
        <a:p>
          <a:r>
            <a:rPr lang="es-CO" sz="2800" b="1" dirty="0">
              <a:solidFill>
                <a:schemeClr val="accent5">
                  <a:lumMod val="50000"/>
                </a:schemeClr>
              </a:solidFill>
              <a:latin typeface="Goudy Old Style" panose="02020502050305020303" pitchFamily="18" charset="0"/>
            </a:rPr>
            <a:t>Características de la Paz</a:t>
          </a:r>
        </a:p>
        <a:p>
          <a:r>
            <a:rPr lang="es-CO" sz="2000" b="1" dirty="0">
              <a:solidFill>
                <a:schemeClr val="accent5">
                  <a:lumMod val="50000"/>
                </a:schemeClr>
              </a:solidFill>
              <a:latin typeface="Goudy Old Style" panose="02020502050305020303" pitchFamily="18" charset="0"/>
            </a:rPr>
            <a:t>Colombia experiencia emblemática histórica y mundial.</a:t>
          </a:r>
        </a:p>
      </dgm:t>
    </dgm:pt>
    <dgm:pt modelId="{0030E02B-8E04-47BB-9EE9-D7FFF41504FD}" type="parTrans" cxnId="{548DA4F3-450A-4E8E-B1A5-E37F4378BECD}">
      <dgm:prSet/>
      <dgm:spPr/>
      <dgm:t>
        <a:bodyPr/>
        <a:lstStyle/>
        <a:p>
          <a:endParaRPr lang="es-CO"/>
        </a:p>
      </dgm:t>
    </dgm:pt>
    <dgm:pt modelId="{315ED27E-7A28-4B42-8EFD-8B51817D8E41}" type="sibTrans" cxnId="{548DA4F3-450A-4E8E-B1A5-E37F4378BECD}">
      <dgm:prSet/>
      <dgm:spPr/>
      <dgm:t>
        <a:bodyPr/>
        <a:lstStyle/>
        <a:p>
          <a:endParaRPr lang="es-CO"/>
        </a:p>
      </dgm:t>
    </dgm:pt>
    <dgm:pt modelId="{12DC5F50-447D-4D11-AC07-5B49C9FD7C52}">
      <dgm:prSet phldrT="[Texto]" custT="1"/>
      <dgm:spPr>
        <a:solidFill>
          <a:schemeClr val="bg2"/>
        </a:solidFill>
      </dgm:spPr>
      <dgm:t>
        <a:bodyPr/>
        <a:lstStyle/>
        <a:p>
          <a:pPr>
            <a:lnSpc>
              <a:spcPct val="100000"/>
            </a:lnSpc>
            <a:spcAft>
              <a:spcPts val="0"/>
            </a:spcAft>
          </a:pPr>
          <a:r>
            <a:rPr lang="es-CO" sz="1800" b="1" u="sng" dirty="0">
              <a:solidFill>
                <a:schemeClr val="accent3">
                  <a:lumMod val="50000"/>
                </a:schemeClr>
              </a:solidFill>
              <a:latin typeface="Times New Roman" panose="02020603050405020304" pitchFamily="18" charset="0"/>
              <a:cs typeface="Times New Roman" panose="02020603050405020304" pitchFamily="18" charset="0"/>
            </a:rPr>
            <a:t>ATRIBUTOS</a:t>
          </a:r>
        </a:p>
        <a:p>
          <a:pPr>
            <a:lnSpc>
              <a:spcPct val="100000"/>
            </a:lnSpc>
            <a:spcAft>
              <a:spcPts val="0"/>
            </a:spcAft>
          </a:pPr>
          <a:endParaRPr lang="es-CO" sz="1600" b="1" u="sng" dirty="0">
            <a:solidFill>
              <a:schemeClr val="accent3">
                <a:lumMod val="50000"/>
              </a:schemeClr>
            </a:solidFill>
            <a:latin typeface="Times New Roman" panose="02020603050405020304" pitchFamily="18" charset="0"/>
            <a:cs typeface="Times New Roman" panose="02020603050405020304" pitchFamily="18" charset="0"/>
          </a:endParaRPr>
        </a:p>
        <a:p>
          <a:pPr>
            <a:lnSpc>
              <a:spcPct val="100000"/>
            </a:lnSpc>
            <a:spcAft>
              <a:spcPts val="0"/>
            </a:spcAft>
          </a:pPr>
          <a:r>
            <a:rPr lang="es-CO" sz="1800" b="1" dirty="0">
              <a:solidFill>
                <a:schemeClr val="tx1"/>
              </a:solidFill>
              <a:latin typeface="Goudy Old Style" panose="02020502050305020303" pitchFamily="18" charset="0"/>
              <a:cs typeface="Times New Roman" panose="02020603050405020304" pitchFamily="18" charset="0"/>
            </a:rPr>
            <a:t>Anhelo social,  principio espiritual, paz interior</a:t>
          </a:r>
        </a:p>
        <a:p>
          <a:pPr>
            <a:lnSpc>
              <a:spcPct val="100000"/>
            </a:lnSpc>
            <a:spcAft>
              <a:spcPts val="0"/>
            </a:spcAft>
          </a:pPr>
          <a:r>
            <a:rPr lang="es-CO" sz="1800" b="1" dirty="0">
              <a:solidFill>
                <a:schemeClr val="tx1"/>
              </a:solidFill>
              <a:latin typeface="Goudy Old Style" panose="02020502050305020303" pitchFamily="18" charset="0"/>
              <a:cs typeface="Times New Roman" panose="02020603050405020304" pitchFamily="18" charset="0"/>
            </a:rPr>
            <a:t>Valor Cívico, Derecho Colectivo</a:t>
          </a:r>
        </a:p>
        <a:p>
          <a:pPr>
            <a:lnSpc>
              <a:spcPct val="100000"/>
            </a:lnSpc>
            <a:spcAft>
              <a:spcPts val="0"/>
            </a:spcAft>
          </a:pPr>
          <a:r>
            <a:rPr lang="es-CO" sz="1800" b="1" dirty="0">
              <a:solidFill>
                <a:schemeClr val="tx1"/>
              </a:solidFill>
              <a:latin typeface="Goudy Old Style" panose="02020502050305020303" pitchFamily="18" charset="0"/>
              <a:cs typeface="Times New Roman" panose="02020603050405020304" pitchFamily="18" charset="0"/>
            </a:rPr>
            <a:t>Construcción  histórica social y política</a:t>
          </a:r>
        </a:p>
      </dgm:t>
    </dgm:pt>
    <dgm:pt modelId="{EDF32BFB-BA49-4582-9E42-014C01E4EE6F}" type="parTrans" cxnId="{BBA468C0-7705-43FC-A546-2632F1C154B9}">
      <dgm:prSet/>
      <dgm:spPr/>
      <dgm:t>
        <a:bodyPr/>
        <a:lstStyle/>
        <a:p>
          <a:endParaRPr lang="es-CO"/>
        </a:p>
      </dgm:t>
    </dgm:pt>
    <dgm:pt modelId="{E9985E6A-BF32-495B-A435-12EB4EFE3C3C}" type="sibTrans" cxnId="{BBA468C0-7705-43FC-A546-2632F1C154B9}">
      <dgm:prSet/>
      <dgm:spPr/>
      <dgm:t>
        <a:bodyPr/>
        <a:lstStyle/>
        <a:p>
          <a:endParaRPr lang="es-CO"/>
        </a:p>
      </dgm:t>
    </dgm:pt>
    <dgm:pt modelId="{A06AAC30-E517-4479-A68E-A1E4ED013E64}">
      <dgm:prSet phldrT="[Texto]" custT="1"/>
      <dgm:spPr>
        <a:solidFill>
          <a:schemeClr val="bg2"/>
        </a:solidFill>
        <a:ln>
          <a:solidFill>
            <a:schemeClr val="bg2">
              <a:lumMod val="20000"/>
              <a:lumOff val="80000"/>
            </a:schemeClr>
          </a:solidFill>
        </a:ln>
      </dgm:spPr>
      <dgm:t>
        <a:bodyPr/>
        <a:lstStyle/>
        <a:p>
          <a:pPr algn="ctr">
            <a:lnSpc>
              <a:spcPct val="90000"/>
            </a:lnSpc>
            <a:spcAft>
              <a:spcPct val="35000"/>
            </a:spcAft>
          </a:pPr>
          <a:r>
            <a:rPr lang="es-CO" sz="1600" b="1" u="sng" dirty="0">
              <a:solidFill>
                <a:schemeClr val="accent5">
                  <a:lumMod val="50000"/>
                </a:schemeClr>
              </a:solidFill>
              <a:latin typeface="Georgia Pro Black" panose="02040A02050405020203" pitchFamily="18" charset="0"/>
            </a:rPr>
            <a:t>FUNDAMENTOS </a:t>
          </a:r>
        </a:p>
        <a:p>
          <a:pPr algn="ctr">
            <a:lnSpc>
              <a:spcPct val="90000"/>
            </a:lnSpc>
            <a:spcAft>
              <a:spcPct val="35000"/>
            </a:spcAft>
          </a:pPr>
          <a:endParaRPr lang="es-CO" sz="1600" b="1" u="sng" dirty="0">
            <a:solidFill>
              <a:schemeClr val="accent5">
                <a:lumMod val="50000"/>
              </a:schemeClr>
            </a:solidFill>
            <a:latin typeface="Georgia Pro Black" panose="02040A02050405020203" pitchFamily="18" charset="0"/>
          </a:endParaRPr>
        </a:p>
        <a:p>
          <a:pPr algn="r">
            <a:lnSpc>
              <a:spcPct val="100000"/>
            </a:lnSpc>
            <a:spcAft>
              <a:spcPts val="0"/>
            </a:spcAft>
          </a:pPr>
          <a:r>
            <a:rPr lang="es-CO" sz="1800" b="1" dirty="0">
              <a:solidFill>
                <a:schemeClr val="tx1"/>
              </a:solidFill>
              <a:latin typeface="Goudy Old Style" panose="02020502050305020303" pitchFamily="18" charset="0"/>
            </a:rPr>
            <a:t>Ética cívica y del cuidado-  Reconocimiento-  Derechos</a:t>
          </a:r>
        </a:p>
        <a:p>
          <a:pPr algn="ctr">
            <a:lnSpc>
              <a:spcPct val="100000"/>
            </a:lnSpc>
            <a:spcAft>
              <a:spcPts val="0"/>
            </a:spcAft>
          </a:pPr>
          <a:r>
            <a:rPr lang="es-CO" sz="1800" b="1" dirty="0">
              <a:solidFill>
                <a:schemeClr val="tx1"/>
              </a:solidFill>
              <a:latin typeface="Goudy Old Style" panose="02020502050305020303" pitchFamily="18" charset="0"/>
            </a:rPr>
            <a:t>Justicia- Democracia- Desarrollo, Ciudadanía</a:t>
          </a:r>
        </a:p>
        <a:p>
          <a:pPr algn="ctr">
            <a:lnSpc>
              <a:spcPct val="100000"/>
            </a:lnSpc>
            <a:spcAft>
              <a:spcPts val="0"/>
            </a:spcAft>
          </a:pPr>
          <a:endParaRPr lang="es-CO" sz="1800" b="1" dirty="0">
            <a:solidFill>
              <a:schemeClr val="tx1"/>
            </a:solidFill>
            <a:latin typeface="Goudy Old Style" panose="02020502050305020303" pitchFamily="18" charset="0"/>
          </a:endParaRPr>
        </a:p>
        <a:p>
          <a:pPr algn="ctr">
            <a:lnSpc>
              <a:spcPct val="100000"/>
            </a:lnSpc>
            <a:spcAft>
              <a:spcPts val="0"/>
            </a:spcAft>
          </a:pPr>
          <a:endParaRPr lang="es-CO" sz="1800" b="1" i="1" dirty="0">
            <a:solidFill>
              <a:schemeClr val="tx1"/>
            </a:solidFill>
            <a:latin typeface="Goudy Old Style" panose="02020502050305020303" pitchFamily="18" charset="0"/>
          </a:endParaRPr>
        </a:p>
        <a:p>
          <a:pPr algn="ctr">
            <a:lnSpc>
              <a:spcPct val="90000"/>
            </a:lnSpc>
            <a:spcAft>
              <a:spcPct val="35000"/>
            </a:spcAft>
          </a:pPr>
          <a:endParaRPr lang="es-CO" sz="1200" dirty="0"/>
        </a:p>
      </dgm:t>
    </dgm:pt>
    <dgm:pt modelId="{34FB21D5-43D1-4603-92AC-7FCD20900627}" type="parTrans" cxnId="{4DBD2220-4915-459B-AE97-CF15CCCEF23A}">
      <dgm:prSet/>
      <dgm:spPr/>
      <dgm:t>
        <a:bodyPr/>
        <a:lstStyle/>
        <a:p>
          <a:endParaRPr lang="es-CO"/>
        </a:p>
      </dgm:t>
    </dgm:pt>
    <dgm:pt modelId="{8555EFAC-2FB9-4EE8-81E6-6D079D6B801D}" type="sibTrans" cxnId="{4DBD2220-4915-459B-AE97-CF15CCCEF23A}">
      <dgm:prSet/>
      <dgm:spPr/>
      <dgm:t>
        <a:bodyPr/>
        <a:lstStyle/>
        <a:p>
          <a:endParaRPr lang="es-CO"/>
        </a:p>
      </dgm:t>
    </dgm:pt>
    <dgm:pt modelId="{737F1A32-FFCE-4570-B892-ADDCE849A345}">
      <dgm:prSet phldrT="[Texto]" custT="1"/>
      <dgm:spPr>
        <a:solidFill>
          <a:schemeClr val="bg2"/>
        </a:solidFill>
      </dgm:spPr>
      <dgm:t>
        <a:bodyPr/>
        <a:lstStyle/>
        <a:p>
          <a:pPr algn="ctr">
            <a:lnSpc>
              <a:spcPct val="90000"/>
            </a:lnSpc>
            <a:spcAft>
              <a:spcPct val="35000"/>
            </a:spcAft>
          </a:pPr>
          <a:endParaRPr lang="es-CO" sz="1800" b="1" u="sng" dirty="0">
            <a:solidFill>
              <a:schemeClr val="accent5">
                <a:lumMod val="50000"/>
              </a:schemeClr>
            </a:solidFill>
            <a:latin typeface="Goudy Old Style" panose="02020502050305020303" pitchFamily="18" charset="0"/>
          </a:endParaRPr>
        </a:p>
        <a:p>
          <a:pPr algn="l">
            <a:lnSpc>
              <a:spcPct val="90000"/>
            </a:lnSpc>
            <a:spcAft>
              <a:spcPct val="35000"/>
            </a:spcAft>
          </a:pPr>
          <a:r>
            <a:rPr lang="es-CO" sz="1400" b="1" u="sng" dirty="0">
              <a:solidFill>
                <a:schemeClr val="accent5">
                  <a:lumMod val="50000"/>
                </a:schemeClr>
              </a:solidFill>
              <a:latin typeface="Goudy Old Style" panose="02020502050305020303" pitchFamily="18" charset="0"/>
            </a:rPr>
            <a:t>DIMENSIONES</a:t>
          </a:r>
        </a:p>
        <a:p>
          <a:pPr algn="l">
            <a:lnSpc>
              <a:spcPct val="100000"/>
            </a:lnSpc>
            <a:spcAft>
              <a:spcPts val="0"/>
            </a:spcAft>
          </a:pPr>
          <a:r>
            <a:rPr lang="es-CO" sz="1400" b="1" dirty="0">
              <a:solidFill>
                <a:schemeClr val="tx1"/>
              </a:solidFill>
              <a:latin typeface="Goudy Old Style" panose="02020502050305020303" pitchFamily="18" charset="0"/>
            </a:rPr>
            <a:t>P</a:t>
          </a:r>
          <a:r>
            <a:rPr lang="es-CO" sz="1600" b="1" dirty="0">
              <a:solidFill>
                <a:schemeClr val="tx1"/>
              </a:solidFill>
              <a:latin typeface="Goudy Old Style" panose="02020502050305020303" pitchFamily="18" charset="0"/>
            </a:rPr>
            <a:t>sicosocial, afectiva, moral, estética, jurídica,</a:t>
          </a:r>
        </a:p>
        <a:p>
          <a:pPr algn="l">
            <a:lnSpc>
              <a:spcPct val="100000"/>
            </a:lnSpc>
            <a:spcAft>
              <a:spcPts val="0"/>
            </a:spcAft>
          </a:pPr>
          <a:r>
            <a:rPr lang="es-CO" sz="1600" b="1" dirty="0">
              <a:solidFill>
                <a:schemeClr val="tx1"/>
              </a:solidFill>
              <a:latin typeface="Goudy Old Style" panose="02020502050305020303" pitchFamily="18" charset="0"/>
            </a:rPr>
            <a:t> política, económica,</a:t>
          </a:r>
          <a:r>
            <a:rPr lang="es-CO" sz="1600" b="1" dirty="0">
              <a:solidFill>
                <a:schemeClr val="tx1">
                  <a:lumMod val="95000"/>
                  <a:lumOff val="5000"/>
                </a:schemeClr>
              </a:solidFill>
              <a:latin typeface="Goudy Old Style" panose="02020502050305020303" pitchFamily="18" charset="0"/>
            </a:rPr>
            <a:t> Comunicativa, ambiental, digital</a:t>
          </a:r>
        </a:p>
        <a:p>
          <a:pPr algn="l">
            <a:lnSpc>
              <a:spcPct val="100000"/>
            </a:lnSpc>
            <a:spcAft>
              <a:spcPts val="0"/>
            </a:spcAft>
          </a:pPr>
          <a:endParaRPr lang="es-CO" sz="1600" b="1" dirty="0">
            <a:solidFill>
              <a:schemeClr val="tx1">
                <a:lumMod val="95000"/>
                <a:lumOff val="5000"/>
              </a:schemeClr>
            </a:solidFill>
            <a:latin typeface="Goudy Old Style" panose="02020502050305020303" pitchFamily="18" charset="0"/>
          </a:endParaRPr>
        </a:p>
        <a:p>
          <a:pPr algn="l">
            <a:lnSpc>
              <a:spcPct val="100000"/>
            </a:lnSpc>
            <a:spcAft>
              <a:spcPts val="0"/>
            </a:spcAft>
          </a:pPr>
          <a:r>
            <a:rPr lang="es-CO" sz="1600" b="1" u="sng" dirty="0">
              <a:solidFill>
                <a:schemeClr val="tx2"/>
              </a:solidFill>
              <a:latin typeface="Goudy Old Style" panose="02020502050305020303" pitchFamily="18" charset="0"/>
            </a:rPr>
            <a:t>CONCEPTOS</a:t>
          </a:r>
        </a:p>
        <a:p>
          <a:pPr algn="l">
            <a:lnSpc>
              <a:spcPct val="100000"/>
            </a:lnSpc>
            <a:spcAft>
              <a:spcPts val="0"/>
            </a:spcAft>
          </a:pPr>
          <a:r>
            <a:rPr lang="es-CO" sz="1600" b="1" dirty="0">
              <a:solidFill>
                <a:schemeClr val="tx1">
                  <a:lumMod val="95000"/>
                  <a:lumOff val="5000"/>
                </a:schemeClr>
              </a:solidFill>
              <a:latin typeface="Goudy Old Style" panose="02020502050305020303" pitchFamily="18" charset="0"/>
            </a:rPr>
            <a:t>Negativa, positiva, perfecta, imperfecta, Feminista, Gaia</a:t>
          </a:r>
        </a:p>
        <a:p>
          <a:pPr algn="l">
            <a:lnSpc>
              <a:spcPct val="100000"/>
            </a:lnSpc>
            <a:spcAft>
              <a:spcPts val="0"/>
            </a:spcAft>
          </a:pPr>
          <a:endParaRPr lang="es-CO" sz="1600" b="1" dirty="0">
            <a:solidFill>
              <a:schemeClr val="tx1">
                <a:lumMod val="95000"/>
                <a:lumOff val="5000"/>
              </a:schemeClr>
            </a:solidFill>
            <a:latin typeface="Goudy Old Style" panose="02020502050305020303" pitchFamily="18" charset="0"/>
          </a:endParaRPr>
        </a:p>
        <a:p>
          <a:pPr algn="l">
            <a:lnSpc>
              <a:spcPct val="100000"/>
            </a:lnSpc>
            <a:spcAft>
              <a:spcPts val="0"/>
            </a:spcAft>
          </a:pPr>
          <a:r>
            <a:rPr lang="es-CO" sz="1600" b="1" u="sng" dirty="0">
              <a:solidFill>
                <a:schemeClr val="tx2"/>
              </a:solidFill>
              <a:latin typeface="Goudy Old Style" panose="02020502050305020303" pitchFamily="18" charset="0"/>
            </a:rPr>
            <a:t>ENFASIS EN PERIODOS DE GOBIERNO</a:t>
          </a:r>
        </a:p>
        <a:p>
          <a:pPr algn="l">
            <a:lnSpc>
              <a:spcPct val="100000"/>
            </a:lnSpc>
            <a:spcAft>
              <a:spcPts val="0"/>
            </a:spcAft>
          </a:pPr>
          <a:r>
            <a:rPr lang="es-CO" sz="1600" b="1" dirty="0">
              <a:solidFill>
                <a:schemeClr val="tx2"/>
              </a:solidFill>
              <a:latin typeface="Goudy Old Style" panose="02020502050305020303" pitchFamily="18" charset="0"/>
            </a:rPr>
            <a:t>De XXXXXX</a:t>
          </a:r>
        </a:p>
        <a:p>
          <a:pPr algn="l">
            <a:lnSpc>
              <a:spcPct val="100000"/>
            </a:lnSpc>
            <a:spcAft>
              <a:spcPts val="0"/>
            </a:spcAft>
          </a:pPr>
          <a:r>
            <a:rPr lang="es-CO" sz="1600" b="1" dirty="0">
              <a:solidFill>
                <a:schemeClr val="tx2"/>
              </a:solidFill>
              <a:latin typeface="Goudy Old Style" panose="02020502050305020303" pitchFamily="18" charset="0"/>
            </a:rPr>
            <a:t>De YYYYYYY</a:t>
          </a:r>
        </a:p>
        <a:p>
          <a:pPr algn="l">
            <a:lnSpc>
              <a:spcPct val="100000"/>
            </a:lnSpc>
            <a:spcAft>
              <a:spcPts val="0"/>
            </a:spcAft>
          </a:pPr>
          <a:r>
            <a:rPr lang="es-CO" sz="1600" b="1" dirty="0">
              <a:solidFill>
                <a:schemeClr val="tx1"/>
              </a:solidFill>
              <a:latin typeface="Goudy Old Style" panose="02020502050305020303" pitchFamily="18" charset="0"/>
            </a:rPr>
            <a:t>Querida, duradera, integral completa, trizas, Total</a:t>
          </a:r>
        </a:p>
        <a:p>
          <a:pPr algn="l">
            <a:lnSpc>
              <a:spcPct val="100000"/>
            </a:lnSpc>
            <a:spcAft>
              <a:spcPts val="0"/>
            </a:spcAft>
          </a:pPr>
          <a:endParaRPr lang="es-CO" sz="1600" b="1" dirty="0">
            <a:solidFill>
              <a:schemeClr val="tx1">
                <a:lumMod val="95000"/>
                <a:lumOff val="5000"/>
              </a:schemeClr>
            </a:solidFill>
            <a:latin typeface="Goudy Old Style" panose="02020502050305020303" pitchFamily="18" charset="0"/>
          </a:endParaRPr>
        </a:p>
        <a:p>
          <a:pPr algn="l">
            <a:lnSpc>
              <a:spcPct val="100000"/>
            </a:lnSpc>
            <a:spcAft>
              <a:spcPts val="0"/>
            </a:spcAft>
          </a:pPr>
          <a:endParaRPr lang="es-CO" sz="1600" b="1" dirty="0">
            <a:solidFill>
              <a:schemeClr val="tx1">
                <a:lumMod val="95000"/>
                <a:lumOff val="5000"/>
              </a:schemeClr>
            </a:solidFill>
            <a:latin typeface="Goudy Old Style" panose="02020502050305020303" pitchFamily="18" charset="0"/>
          </a:endParaRPr>
        </a:p>
        <a:p>
          <a:pPr algn="l">
            <a:lnSpc>
              <a:spcPct val="100000"/>
            </a:lnSpc>
            <a:spcAft>
              <a:spcPts val="0"/>
            </a:spcAft>
          </a:pPr>
          <a:endParaRPr lang="es-CO" sz="1600" b="1" dirty="0">
            <a:solidFill>
              <a:schemeClr val="tx1">
                <a:lumMod val="95000"/>
                <a:lumOff val="5000"/>
              </a:schemeClr>
            </a:solidFill>
            <a:latin typeface="Goudy Old Style" panose="02020502050305020303" pitchFamily="18" charset="0"/>
          </a:endParaRPr>
        </a:p>
        <a:p>
          <a:pPr algn="l">
            <a:lnSpc>
              <a:spcPct val="100000"/>
            </a:lnSpc>
            <a:spcAft>
              <a:spcPts val="0"/>
            </a:spcAft>
          </a:pPr>
          <a:endParaRPr lang="es-CO" sz="1600" b="1" dirty="0">
            <a:solidFill>
              <a:schemeClr val="tx1">
                <a:lumMod val="95000"/>
                <a:lumOff val="5000"/>
              </a:schemeClr>
            </a:solidFill>
            <a:latin typeface="Goudy Old Style" panose="02020502050305020303" pitchFamily="18" charset="0"/>
          </a:endParaRPr>
        </a:p>
        <a:p>
          <a:pPr algn="l">
            <a:lnSpc>
              <a:spcPct val="100000"/>
            </a:lnSpc>
            <a:spcAft>
              <a:spcPts val="0"/>
            </a:spcAft>
          </a:pPr>
          <a:endParaRPr lang="es-CO" sz="1600" b="1" dirty="0">
            <a:solidFill>
              <a:schemeClr val="tx1">
                <a:lumMod val="95000"/>
                <a:lumOff val="5000"/>
              </a:schemeClr>
            </a:solidFill>
            <a:latin typeface="Goudy Old Style" panose="02020502050305020303" pitchFamily="18" charset="0"/>
          </a:endParaRPr>
        </a:p>
        <a:p>
          <a:pPr algn="l">
            <a:lnSpc>
              <a:spcPct val="100000"/>
            </a:lnSpc>
            <a:spcAft>
              <a:spcPts val="0"/>
            </a:spcAft>
          </a:pPr>
          <a:endParaRPr lang="es-CO" sz="1600" b="1" dirty="0">
            <a:solidFill>
              <a:schemeClr val="tx1">
                <a:lumMod val="95000"/>
                <a:lumOff val="5000"/>
              </a:schemeClr>
            </a:solidFill>
            <a:latin typeface="Goudy Old Style" panose="02020502050305020303" pitchFamily="18" charset="0"/>
          </a:endParaRPr>
        </a:p>
        <a:p>
          <a:pPr algn="l">
            <a:lnSpc>
              <a:spcPct val="100000"/>
            </a:lnSpc>
            <a:spcAft>
              <a:spcPts val="0"/>
            </a:spcAft>
          </a:pPr>
          <a:endParaRPr lang="es-CO" sz="1600" b="1" dirty="0">
            <a:solidFill>
              <a:schemeClr val="tx1">
                <a:lumMod val="95000"/>
                <a:lumOff val="5000"/>
              </a:schemeClr>
            </a:solidFill>
            <a:latin typeface="Goudy Old Style" panose="02020502050305020303" pitchFamily="18" charset="0"/>
          </a:endParaRPr>
        </a:p>
        <a:p>
          <a:pPr algn="l">
            <a:lnSpc>
              <a:spcPct val="100000"/>
            </a:lnSpc>
            <a:spcAft>
              <a:spcPts val="0"/>
            </a:spcAft>
          </a:pPr>
          <a:endParaRPr lang="es-CO" sz="1600" b="1" dirty="0">
            <a:solidFill>
              <a:schemeClr val="tx1">
                <a:lumMod val="95000"/>
                <a:lumOff val="5000"/>
              </a:schemeClr>
            </a:solidFill>
            <a:latin typeface="Goudy Old Style" panose="02020502050305020303" pitchFamily="18" charset="0"/>
          </a:endParaRPr>
        </a:p>
      </dgm:t>
    </dgm:pt>
    <dgm:pt modelId="{D56FE441-BE1A-4577-9CF4-7104FAB00BE9}" type="parTrans" cxnId="{2CE5D308-8DFA-45C6-BC65-6F46CAB85435}">
      <dgm:prSet/>
      <dgm:spPr/>
      <dgm:t>
        <a:bodyPr/>
        <a:lstStyle/>
        <a:p>
          <a:endParaRPr lang="es-CO"/>
        </a:p>
      </dgm:t>
    </dgm:pt>
    <dgm:pt modelId="{AC3BFC29-07AA-45DD-8A39-E3CF5A250A1A}" type="sibTrans" cxnId="{2CE5D308-8DFA-45C6-BC65-6F46CAB85435}">
      <dgm:prSet/>
      <dgm:spPr/>
      <dgm:t>
        <a:bodyPr/>
        <a:lstStyle/>
        <a:p>
          <a:endParaRPr lang="es-CO"/>
        </a:p>
      </dgm:t>
    </dgm:pt>
    <dgm:pt modelId="{79904106-3232-4111-B4FC-A6F347A48D79}">
      <dgm:prSet phldrT="[Texto]" custT="1"/>
      <dgm:spPr>
        <a:solidFill>
          <a:schemeClr val="bg2"/>
        </a:solidFill>
      </dgm:spPr>
      <dgm:t>
        <a:bodyPr/>
        <a:lstStyle/>
        <a:p>
          <a:pPr>
            <a:lnSpc>
              <a:spcPct val="90000"/>
            </a:lnSpc>
            <a:spcAft>
              <a:spcPct val="35000"/>
            </a:spcAft>
          </a:pPr>
          <a:r>
            <a:rPr lang="es-CO" sz="1800" b="1" u="sng" dirty="0">
              <a:solidFill>
                <a:schemeClr val="accent5">
                  <a:lumMod val="50000"/>
                </a:schemeClr>
              </a:solidFill>
              <a:latin typeface="Goudy Old Style" panose="02020502050305020303" pitchFamily="18" charset="0"/>
            </a:rPr>
            <a:t>AMBITOS DE REALIZACIÓN</a:t>
          </a:r>
        </a:p>
        <a:p>
          <a:pPr>
            <a:lnSpc>
              <a:spcPct val="100000"/>
            </a:lnSpc>
            <a:spcAft>
              <a:spcPts val="0"/>
            </a:spcAft>
          </a:pPr>
          <a:r>
            <a:rPr lang="es-CO" sz="1600" b="1" u="sng" dirty="0">
              <a:solidFill>
                <a:schemeClr val="tx1"/>
              </a:solidFill>
              <a:latin typeface="Goudy Old Style" panose="02020502050305020303" pitchFamily="18" charset="0"/>
            </a:rPr>
            <a:t>Paz</a:t>
          </a:r>
          <a:r>
            <a:rPr lang="es-CO" sz="1600" b="1" u="sng" dirty="0">
              <a:solidFill>
                <a:schemeClr val="accent2"/>
              </a:solidFill>
              <a:latin typeface="Goudy Old Style" panose="02020502050305020303" pitchFamily="18" charset="0"/>
            </a:rPr>
            <a:t> Cultural</a:t>
          </a:r>
        </a:p>
        <a:p>
          <a:pPr>
            <a:lnSpc>
              <a:spcPct val="100000"/>
            </a:lnSpc>
            <a:spcAft>
              <a:spcPts val="0"/>
            </a:spcAft>
          </a:pPr>
          <a:r>
            <a:rPr lang="es-CO" sz="1600" b="1" u="sng" dirty="0">
              <a:solidFill>
                <a:schemeClr val="tx1"/>
              </a:solidFill>
              <a:latin typeface="Goudy Old Style" panose="02020502050305020303" pitchFamily="18" charset="0"/>
            </a:rPr>
            <a:t>Paz </a:t>
          </a:r>
          <a:r>
            <a:rPr lang="es-CO" sz="1600" b="1" u="sng" dirty="0">
              <a:solidFill>
                <a:schemeClr val="accent1">
                  <a:lumMod val="50000"/>
                </a:schemeClr>
              </a:solidFill>
              <a:latin typeface="Goudy Old Style" panose="02020502050305020303" pitchFamily="18" charset="0"/>
            </a:rPr>
            <a:t>Estructural</a:t>
          </a:r>
        </a:p>
        <a:p>
          <a:pPr>
            <a:lnSpc>
              <a:spcPct val="100000"/>
            </a:lnSpc>
            <a:spcAft>
              <a:spcPts val="0"/>
            </a:spcAft>
          </a:pPr>
          <a:r>
            <a:rPr lang="es-CO" sz="1600" b="1" u="sng" dirty="0">
              <a:solidFill>
                <a:schemeClr val="tx1"/>
              </a:solidFill>
              <a:latin typeface="Goudy Old Style" panose="02020502050305020303" pitchFamily="18" charset="0"/>
            </a:rPr>
            <a:t>Paz </a:t>
          </a:r>
          <a:r>
            <a:rPr lang="es-CO" sz="1600" b="1" u="sng" dirty="0">
              <a:solidFill>
                <a:srgbClr val="7030A0"/>
              </a:solidFill>
              <a:latin typeface="Goudy Old Style" panose="02020502050305020303" pitchFamily="18" charset="0"/>
            </a:rPr>
            <a:t> Directa</a:t>
          </a:r>
          <a:endParaRPr lang="es-CO" sz="1600" b="1" i="1" u="sng" dirty="0">
            <a:solidFill>
              <a:srgbClr val="7030A0"/>
            </a:solidFill>
            <a:latin typeface="Goudy Old Style" panose="02020502050305020303" pitchFamily="18" charset="0"/>
          </a:endParaRPr>
        </a:p>
        <a:p>
          <a:pPr>
            <a:lnSpc>
              <a:spcPct val="100000"/>
            </a:lnSpc>
            <a:spcAft>
              <a:spcPts val="0"/>
            </a:spcAft>
          </a:pPr>
          <a:r>
            <a:rPr lang="es-CO" sz="1600" b="1" i="1" u="sng" dirty="0">
              <a:solidFill>
                <a:schemeClr val="tx1"/>
              </a:solidFill>
              <a:latin typeface="Goudy Old Style" panose="02020502050305020303" pitchFamily="18" charset="0"/>
            </a:rPr>
            <a:t>(</a:t>
          </a:r>
          <a:r>
            <a:rPr lang="es-CO" sz="1400" b="1" i="1" dirty="0">
              <a:solidFill>
                <a:schemeClr val="tx1"/>
              </a:solidFill>
              <a:latin typeface="Goudy Old Style" panose="02020502050305020303" pitchFamily="18" charset="0"/>
            </a:rPr>
            <a:t>Galtung, 2004)</a:t>
          </a:r>
          <a:endParaRPr lang="es-CO" sz="1400" b="1" i="1" dirty="0">
            <a:solidFill>
              <a:schemeClr val="accent5">
                <a:lumMod val="50000"/>
              </a:schemeClr>
            </a:solidFill>
            <a:latin typeface="Goudy Old Style" panose="02020502050305020303" pitchFamily="18" charset="0"/>
          </a:endParaRPr>
        </a:p>
        <a:p>
          <a:pPr>
            <a:lnSpc>
              <a:spcPct val="100000"/>
            </a:lnSpc>
            <a:spcAft>
              <a:spcPts val="0"/>
            </a:spcAft>
          </a:pPr>
          <a:endParaRPr lang="es-CO" sz="1800" b="1" i="1" dirty="0">
            <a:solidFill>
              <a:schemeClr val="accent5">
                <a:lumMod val="50000"/>
              </a:schemeClr>
            </a:solidFill>
            <a:latin typeface="Goudy Old Style" panose="02020502050305020303" pitchFamily="18" charset="0"/>
          </a:endParaRPr>
        </a:p>
        <a:p>
          <a:pPr>
            <a:lnSpc>
              <a:spcPct val="100000"/>
            </a:lnSpc>
            <a:spcAft>
              <a:spcPts val="0"/>
            </a:spcAft>
          </a:pPr>
          <a:r>
            <a:rPr lang="es-CO" sz="2000" b="1" i="1" dirty="0">
              <a:solidFill>
                <a:schemeClr val="accent5">
                  <a:lumMod val="50000"/>
                </a:schemeClr>
              </a:solidFill>
              <a:latin typeface="Goudy Old Style" panose="02020502050305020303" pitchFamily="18" charset="0"/>
            </a:rPr>
            <a:t>CONTEXTOS: </a:t>
          </a:r>
          <a:r>
            <a:rPr lang="es-CO" sz="2000" b="1" i="1" dirty="0">
              <a:solidFill>
                <a:schemeClr val="tx1"/>
              </a:solidFill>
              <a:latin typeface="Goudy Old Style" panose="02020502050305020303" pitchFamily="18" charset="0"/>
            </a:rPr>
            <a:t>Urbano, Rural </a:t>
          </a:r>
        </a:p>
        <a:p>
          <a:pPr>
            <a:lnSpc>
              <a:spcPct val="100000"/>
            </a:lnSpc>
            <a:spcAft>
              <a:spcPts val="0"/>
            </a:spcAft>
          </a:pPr>
          <a:r>
            <a:rPr lang="es-CO" sz="2000" b="1" i="1" dirty="0">
              <a:solidFill>
                <a:schemeClr val="tx1"/>
              </a:solidFill>
              <a:latin typeface="Goudy Old Style" panose="02020502050305020303" pitchFamily="18" charset="0"/>
            </a:rPr>
            <a:t>Territorial</a:t>
          </a:r>
        </a:p>
        <a:p>
          <a:pPr>
            <a:lnSpc>
              <a:spcPct val="100000"/>
            </a:lnSpc>
            <a:spcAft>
              <a:spcPts val="0"/>
            </a:spcAft>
          </a:pPr>
          <a:r>
            <a:rPr lang="es-CO" sz="2000" b="1" i="1" dirty="0">
              <a:solidFill>
                <a:schemeClr val="tx1"/>
              </a:solidFill>
              <a:latin typeface="Goudy Old Style" panose="02020502050305020303" pitchFamily="18" charset="0"/>
            </a:rPr>
            <a:t>Local- Global</a:t>
          </a:r>
        </a:p>
        <a:p>
          <a:pPr>
            <a:lnSpc>
              <a:spcPct val="100000"/>
            </a:lnSpc>
            <a:spcAft>
              <a:spcPts val="0"/>
            </a:spcAft>
          </a:pPr>
          <a:endParaRPr lang="es-CO" sz="800" b="1" i="1" dirty="0">
            <a:solidFill>
              <a:schemeClr val="tx1"/>
            </a:solidFill>
          </a:endParaRPr>
        </a:p>
        <a:p>
          <a:pPr>
            <a:lnSpc>
              <a:spcPct val="100000"/>
            </a:lnSpc>
            <a:spcAft>
              <a:spcPts val="0"/>
            </a:spcAft>
          </a:pPr>
          <a:endParaRPr lang="es-CO" sz="800" b="1" i="1" dirty="0">
            <a:solidFill>
              <a:schemeClr val="tx1"/>
            </a:solidFill>
          </a:endParaRPr>
        </a:p>
        <a:p>
          <a:pPr>
            <a:lnSpc>
              <a:spcPct val="100000"/>
            </a:lnSpc>
            <a:spcAft>
              <a:spcPts val="0"/>
            </a:spcAft>
          </a:pPr>
          <a:endParaRPr lang="es-CO" sz="800" b="1" i="1" dirty="0">
            <a:solidFill>
              <a:schemeClr val="tx1"/>
            </a:solidFill>
          </a:endParaRPr>
        </a:p>
        <a:p>
          <a:pPr>
            <a:lnSpc>
              <a:spcPct val="100000"/>
            </a:lnSpc>
            <a:spcAft>
              <a:spcPts val="0"/>
            </a:spcAft>
          </a:pPr>
          <a:endParaRPr lang="es-CO" sz="800" b="1" i="1" dirty="0">
            <a:solidFill>
              <a:schemeClr val="tx1"/>
            </a:solidFill>
          </a:endParaRPr>
        </a:p>
        <a:p>
          <a:pPr>
            <a:lnSpc>
              <a:spcPct val="100000"/>
            </a:lnSpc>
            <a:spcAft>
              <a:spcPts val="0"/>
            </a:spcAft>
          </a:pPr>
          <a:endParaRPr lang="es-CO" sz="800" b="1" i="1" dirty="0">
            <a:solidFill>
              <a:schemeClr val="tx1"/>
            </a:solidFill>
          </a:endParaRPr>
        </a:p>
        <a:p>
          <a:pPr>
            <a:lnSpc>
              <a:spcPct val="90000"/>
            </a:lnSpc>
            <a:spcAft>
              <a:spcPct val="35000"/>
            </a:spcAft>
          </a:pPr>
          <a:endParaRPr lang="es-CO" sz="800" dirty="0"/>
        </a:p>
      </dgm:t>
    </dgm:pt>
    <dgm:pt modelId="{44B3D527-7549-497C-9D2F-8D3E7A7F53B1}" type="parTrans" cxnId="{CE91644F-CCFB-4D14-8A9C-8A0D9B371D1D}">
      <dgm:prSet/>
      <dgm:spPr/>
      <dgm:t>
        <a:bodyPr/>
        <a:lstStyle/>
        <a:p>
          <a:endParaRPr lang="es-CO"/>
        </a:p>
      </dgm:t>
    </dgm:pt>
    <dgm:pt modelId="{86FE542F-90BA-4825-A42C-431784E42149}" type="sibTrans" cxnId="{CE91644F-CCFB-4D14-8A9C-8A0D9B371D1D}">
      <dgm:prSet/>
      <dgm:spPr/>
      <dgm:t>
        <a:bodyPr/>
        <a:lstStyle/>
        <a:p>
          <a:endParaRPr lang="es-CO"/>
        </a:p>
      </dgm:t>
    </dgm:pt>
    <dgm:pt modelId="{7821D83B-4E79-4CE1-80F2-1360EF51AF2F}" type="pres">
      <dgm:prSet presAssocID="{C9027912-E9C1-4375-A072-2F67400D6421}" presName="diagram" presStyleCnt="0">
        <dgm:presLayoutVars>
          <dgm:chMax val="1"/>
          <dgm:dir/>
          <dgm:animLvl val="ctr"/>
          <dgm:resizeHandles val="exact"/>
        </dgm:presLayoutVars>
      </dgm:prSet>
      <dgm:spPr/>
    </dgm:pt>
    <dgm:pt modelId="{773EE6CD-3556-4DD5-8944-3429C1A87BF4}" type="pres">
      <dgm:prSet presAssocID="{C9027912-E9C1-4375-A072-2F67400D6421}" presName="matrix" presStyleCnt="0"/>
      <dgm:spPr/>
    </dgm:pt>
    <dgm:pt modelId="{671AB7A7-9E17-412A-89CC-F85545B9C0AC}" type="pres">
      <dgm:prSet presAssocID="{C9027912-E9C1-4375-A072-2F67400D6421}" presName="tile1" presStyleLbl="node1" presStyleIdx="0" presStyleCnt="4"/>
      <dgm:spPr/>
    </dgm:pt>
    <dgm:pt modelId="{5C3B2EB2-86F1-4FB2-A597-B82CA68368CE}" type="pres">
      <dgm:prSet presAssocID="{C9027912-E9C1-4375-A072-2F67400D6421}" presName="tile1text" presStyleLbl="node1" presStyleIdx="0" presStyleCnt="4">
        <dgm:presLayoutVars>
          <dgm:chMax val="0"/>
          <dgm:chPref val="0"/>
          <dgm:bulletEnabled val="1"/>
        </dgm:presLayoutVars>
      </dgm:prSet>
      <dgm:spPr/>
    </dgm:pt>
    <dgm:pt modelId="{7BA26E1D-B7CC-422D-B855-CADF3C5AF59F}" type="pres">
      <dgm:prSet presAssocID="{C9027912-E9C1-4375-A072-2F67400D6421}" presName="tile2" presStyleLbl="node1" presStyleIdx="1" presStyleCnt="4"/>
      <dgm:spPr/>
    </dgm:pt>
    <dgm:pt modelId="{08EB65A7-14BD-43FA-AB26-7130E8B0EBB0}" type="pres">
      <dgm:prSet presAssocID="{C9027912-E9C1-4375-A072-2F67400D6421}" presName="tile2text" presStyleLbl="node1" presStyleIdx="1" presStyleCnt="4">
        <dgm:presLayoutVars>
          <dgm:chMax val="0"/>
          <dgm:chPref val="0"/>
          <dgm:bulletEnabled val="1"/>
        </dgm:presLayoutVars>
      </dgm:prSet>
      <dgm:spPr/>
    </dgm:pt>
    <dgm:pt modelId="{0F654AC7-4792-4D1B-A421-92D4CC92045E}" type="pres">
      <dgm:prSet presAssocID="{C9027912-E9C1-4375-A072-2F67400D6421}" presName="tile3" presStyleLbl="node1" presStyleIdx="2" presStyleCnt="4" custScaleY="113810" custLinFactNeighborX="1595"/>
      <dgm:spPr/>
    </dgm:pt>
    <dgm:pt modelId="{690C8EC5-F3F7-4DB5-8A43-AA3F955C5F01}" type="pres">
      <dgm:prSet presAssocID="{C9027912-E9C1-4375-A072-2F67400D6421}" presName="tile3text" presStyleLbl="node1" presStyleIdx="2" presStyleCnt="4">
        <dgm:presLayoutVars>
          <dgm:chMax val="0"/>
          <dgm:chPref val="0"/>
          <dgm:bulletEnabled val="1"/>
        </dgm:presLayoutVars>
      </dgm:prSet>
      <dgm:spPr/>
    </dgm:pt>
    <dgm:pt modelId="{74734805-5800-4E8F-8378-AF3D3CE2FE4C}" type="pres">
      <dgm:prSet presAssocID="{C9027912-E9C1-4375-A072-2F67400D6421}" presName="tile4" presStyleLbl="node1" presStyleIdx="3" presStyleCnt="4" custScaleY="113409" custLinFactNeighborX="-1593" custLinFactNeighborY="-4529"/>
      <dgm:spPr/>
    </dgm:pt>
    <dgm:pt modelId="{94F21031-DC1C-48E5-910B-DAEA124FE3A0}" type="pres">
      <dgm:prSet presAssocID="{C9027912-E9C1-4375-A072-2F67400D6421}" presName="tile4text" presStyleLbl="node1" presStyleIdx="3" presStyleCnt="4">
        <dgm:presLayoutVars>
          <dgm:chMax val="0"/>
          <dgm:chPref val="0"/>
          <dgm:bulletEnabled val="1"/>
        </dgm:presLayoutVars>
      </dgm:prSet>
      <dgm:spPr/>
    </dgm:pt>
    <dgm:pt modelId="{CF641F2F-FD19-4308-BDCA-056580F3FA09}" type="pres">
      <dgm:prSet presAssocID="{C9027912-E9C1-4375-A072-2F67400D6421}" presName="centerTile" presStyleLbl="fgShp" presStyleIdx="0" presStyleCnt="1" custScaleX="187134" custScaleY="82645" custLinFactNeighborY="-48152">
        <dgm:presLayoutVars>
          <dgm:chMax val="0"/>
          <dgm:chPref val="0"/>
        </dgm:presLayoutVars>
      </dgm:prSet>
      <dgm:spPr/>
    </dgm:pt>
  </dgm:ptLst>
  <dgm:cxnLst>
    <dgm:cxn modelId="{B8643703-EB44-4AC7-9823-6184538AEF6D}" type="presOf" srcId="{A06AAC30-E517-4479-A68E-A1E4ED013E64}" destId="{7BA26E1D-B7CC-422D-B855-CADF3C5AF59F}" srcOrd="0" destOrd="0" presId="urn:microsoft.com/office/officeart/2005/8/layout/matrix1"/>
    <dgm:cxn modelId="{AFB62506-266C-4A52-94F4-1324BFC5B04F}" type="presOf" srcId="{C9027912-E9C1-4375-A072-2F67400D6421}" destId="{7821D83B-4E79-4CE1-80F2-1360EF51AF2F}" srcOrd="0" destOrd="0" presId="urn:microsoft.com/office/officeart/2005/8/layout/matrix1"/>
    <dgm:cxn modelId="{2CE5D308-8DFA-45C6-BC65-6F46CAB85435}" srcId="{3508D40E-1AE6-4A1D-9AF1-42E650F0F26C}" destId="{737F1A32-FFCE-4570-B892-ADDCE849A345}" srcOrd="2" destOrd="0" parTransId="{D56FE441-BE1A-4577-9CF4-7104FAB00BE9}" sibTransId="{AC3BFC29-07AA-45DD-8A39-E3CF5A250A1A}"/>
    <dgm:cxn modelId="{14A40909-1BFB-4DCB-AA90-09B2540F8A83}" type="presOf" srcId="{79904106-3232-4111-B4FC-A6F347A48D79}" destId="{94F21031-DC1C-48E5-910B-DAEA124FE3A0}" srcOrd="1" destOrd="0" presId="urn:microsoft.com/office/officeart/2005/8/layout/matrix1"/>
    <dgm:cxn modelId="{4DBD2220-4915-459B-AE97-CF15CCCEF23A}" srcId="{3508D40E-1AE6-4A1D-9AF1-42E650F0F26C}" destId="{A06AAC30-E517-4479-A68E-A1E4ED013E64}" srcOrd="1" destOrd="0" parTransId="{34FB21D5-43D1-4603-92AC-7FCD20900627}" sibTransId="{8555EFAC-2FB9-4EE8-81E6-6D079D6B801D}"/>
    <dgm:cxn modelId="{66A63521-701A-43C3-9A50-BC18BF710129}" type="presOf" srcId="{A06AAC30-E517-4479-A68E-A1E4ED013E64}" destId="{08EB65A7-14BD-43FA-AB26-7130E8B0EBB0}" srcOrd="1" destOrd="0" presId="urn:microsoft.com/office/officeart/2005/8/layout/matrix1"/>
    <dgm:cxn modelId="{C05E332D-883C-4300-B54A-A6D1885E5A18}" type="presOf" srcId="{737F1A32-FFCE-4570-B892-ADDCE849A345}" destId="{690C8EC5-F3F7-4DB5-8A43-AA3F955C5F01}" srcOrd="1" destOrd="0" presId="urn:microsoft.com/office/officeart/2005/8/layout/matrix1"/>
    <dgm:cxn modelId="{22EE1465-D7D5-4564-A8C2-B6852CE69BE3}" type="presOf" srcId="{737F1A32-FFCE-4570-B892-ADDCE849A345}" destId="{0F654AC7-4792-4D1B-A421-92D4CC92045E}" srcOrd="0" destOrd="0" presId="urn:microsoft.com/office/officeart/2005/8/layout/matrix1"/>
    <dgm:cxn modelId="{31BC9645-D06C-4E10-8DC9-374E69CD9CE6}" type="presOf" srcId="{12DC5F50-447D-4D11-AC07-5B49C9FD7C52}" destId="{5C3B2EB2-86F1-4FB2-A597-B82CA68368CE}" srcOrd="1" destOrd="0" presId="urn:microsoft.com/office/officeart/2005/8/layout/matrix1"/>
    <dgm:cxn modelId="{CE91644F-CCFB-4D14-8A9C-8A0D9B371D1D}" srcId="{3508D40E-1AE6-4A1D-9AF1-42E650F0F26C}" destId="{79904106-3232-4111-B4FC-A6F347A48D79}" srcOrd="3" destOrd="0" parTransId="{44B3D527-7549-497C-9D2F-8D3E7A7F53B1}" sibTransId="{86FE542F-90BA-4825-A42C-431784E42149}"/>
    <dgm:cxn modelId="{BE0ACFA0-1FB1-46C2-B105-2AA394570435}" type="presOf" srcId="{79904106-3232-4111-B4FC-A6F347A48D79}" destId="{74734805-5800-4E8F-8378-AF3D3CE2FE4C}" srcOrd="0" destOrd="0" presId="urn:microsoft.com/office/officeart/2005/8/layout/matrix1"/>
    <dgm:cxn modelId="{BBA468C0-7705-43FC-A546-2632F1C154B9}" srcId="{3508D40E-1AE6-4A1D-9AF1-42E650F0F26C}" destId="{12DC5F50-447D-4D11-AC07-5B49C9FD7C52}" srcOrd="0" destOrd="0" parTransId="{EDF32BFB-BA49-4582-9E42-014C01E4EE6F}" sibTransId="{E9985E6A-BF32-495B-A435-12EB4EFE3C3C}"/>
    <dgm:cxn modelId="{8EB2BAE2-8576-46DB-B580-399D34D5F1B5}" type="presOf" srcId="{3508D40E-1AE6-4A1D-9AF1-42E650F0F26C}" destId="{CF641F2F-FD19-4308-BDCA-056580F3FA09}" srcOrd="0" destOrd="0" presId="urn:microsoft.com/office/officeart/2005/8/layout/matrix1"/>
    <dgm:cxn modelId="{548DA4F3-450A-4E8E-B1A5-E37F4378BECD}" srcId="{C9027912-E9C1-4375-A072-2F67400D6421}" destId="{3508D40E-1AE6-4A1D-9AF1-42E650F0F26C}" srcOrd="0" destOrd="0" parTransId="{0030E02B-8E04-47BB-9EE9-D7FFF41504FD}" sibTransId="{315ED27E-7A28-4B42-8EFD-8B51817D8E41}"/>
    <dgm:cxn modelId="{32126CFF-8EA5-47A7-B1AB-552476571E43}" type="presOf" srcId="{12DC5F50-447D-4D11-AC07-5B49C9FD7C52}" destId="{671AB7A7-9E17-412A-89CC-F85545B9C0AC}" srcOrd="0" destOrd="0" presId="urn:microsoft.com/office/officeart/2005/8/layout/matrix1"/>
    <dgm:cxn modelId="{6BEF0779-193A-4302-A1D3-91B35EEA4740}" type="presParOf" srcId="{7821D83B-4E79-4CE1-80F2-1360EF51AF2F}" destId="{773EE6CD-3556-4DD5-8944-3429C1A87BF4}" srcOrd="0" destOrd="0" presId="urn:microsoft.com/office/officeart/2005/8/layout/matrix1"/>
    <dgm:cxn modelId="{A8907A23-8BDC-484A-B017-3130F75D5C3E}" type="presParOf" srcId="{773EE6CD-3556-4DD5-8944-3429C1A87BF4}" destId="{671AB7A7-9E17-412A-89CC-F85545B9C0AC}" srcOrd="0" destOrd="0" presId="urn:microsoft.com/office/officeart/2005/8/layout/matrix1"/>
    <dgm:cxn modelId="{EA9B2FBE-F080-489B-B0BC-95DAB1057678}" type="presParOf" srcId="{773EE6CD-3556-4DD5-8944-3429C1A87BF4}" destId="{5C3B2EB2-86F1-4FB2-A597-B82CA68368CE}" srcOrd="1" destOrd="0" presId="urn:microsoft.com/office/officeart/2005/8/layout/matrix1"/>
    <dgm:cxn modelId="{FF7F20D8-40A1-47AE-A695-28B1E3177EF4}" type="presParOf" srcId="{773EE6CD-3556-4DD5-8944-3429C1A87BF4}" destId="{7BA26E1D-B7CC-422D-B855-CADF3C5AF59F}" srcOrd="2" destOrd="0" presId="urn:microsoft.com/office/officeart/2005/8/layout/matrix1"/>
    <dgm:cxn modelId="{9E33DEC3-1A71-4FF0-8C7A-C03881800FF9}" type="presParOf" srcId="{773EE6CD-3556-4DD5-8944-3429C1A87BF4}" destId="{08EB65A7-14BD-43FA-AB26-7130E8B0EBB0}" srcOrd="3" destOrd="0" presId="urn:microsoft.com/office/officeart/2005/8/layout/matrix1"/>
    <dgm:cxn modelId="{44835930-06D2-474F-BFFF-5CB782FE160C}" type="presParOf" srcId="{773EE6CD-3556-4DD5-8944-3429C1A87BF4}" destId="{0F654AC7-4792-4D1B-A421-92D4CC92045E}" srcOrd="4" destOrd="0" presId="urn:microsoft.com/office/officeart/2005/8/layout/matrix1"/>
    <dgm:cxn modelId="{4C051B17-7E49-4A21-9501-F228B08416F6}" type="presParOf" srcId="{773EE6CD-3556-4DD5-8944-3429C1A87BF4}" destId="{690C8EC5-F3F7-4DB5-8A43-AA3F955C5F01}" srcOrd="5" destOrd="0" presId="urn:microsoft.com/office/officeart/2005/8/layout/matrix1"/>
    <dgm:cxn modelId="{3DEBF22B-614E-4270-A161-702C1181A2C1}" type="presParOf" srcId="{773EE6CD-3556-4DD5-8944-3429C1A87BF4}" destId="{74734805-5800-4E8F-8378-AF3D3CE2FE4C}" srcOrd="6" destOrd="0" presId="urn:microsoft.com/office/officeart/2005/8/layout/matrix1"/>
    <dgm:cxn modelId="{47D36812-71D7-49FF-B11B-6C6101460045}" type="presParOf" srcId="{773EE6CD-3556-4DD5-8944-3429C1A87BF4}" destId="{94F21031-DC1C-48E5-910B-DAEA124FE3A0}" srcOrd="7" destOrd="0" presId="urn:microsoft.com/office/officeart/2005/8/layout/matrix1"/>
    <dgm:cxn modelId="{13BDA694-56EC-4E37-993F-D2928D0B10C4}" type="presParOf" srcId="{7821D83B-4E79-4CE1-80F2-1360EF51AF2F}" destId="{CF641F2F-FD19-4308-BDCA-056580F3FA0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A78796-A7F4-4C52-96FA-83B8583F4364}" type="doc">
      <dgm:prSet loTypeId="urn:microsoft.com/office/officeart/2005/8/layout/pyramid2" loCatId="list" qsTypeId="urn:microsoft.com/office/officeart/2005/8/quickstyle/simple1" qsCatId="simple" csTypeId="urn:microsoft.com/office/officeart/2005/8/colors/colorful5" csCatId="colorful" phldr="1"/>
      <dgm:spPr/>
      <dgm:t>
        <a:bodyPr/>
        <a:lstStyle/>
        <a:p>
          <a:endParaRPr lang="es-CO"/>
        </a:p>
      </dgm:t>
    </dgm:pt>
    <dgm:pt modelId="{2CF615E1-6FC8-42CA-A858-E75CE7067227}">
      <dgm:prSet phldrT="[Texto]" phldr="0" custT="1"/>
      <dgm:spPr/>
      <dgm:t>
        <a:bodyPr/>
        <a:lstStyle/>
        <a:p>
          <a:r>
            <a:rPr lang="es-CO" sz="2300" dirty="0">
              <a:solidFill>
                <a:schemeClr val="tx1"/>
              </a:solidFill>
            </a:rPr>
            <a:t>Ética cívica y del Cuidado</a:t>
          </a:r>
          <a:r>
            <a:rPr lang="es-MX" sz="2300" i="1" dirty="0">
              <a:solidFill>
                <a:schemeClr val="tx1"/>
              </a:solidFill>
            </a:rPr>
            <a:t> </a:t>
          </a:r>
          <a:endParaRPr lang="es-CO" sz="2300" dirty="0">
            <a:solidFill>
              <a:schemeClr val="accent6">
                <a:lumMod val="75000"/>
              </a:schemeClr>
            </a:solidFill>
          </a:endParaRPr>
        </a:p>
      </dgm:t>
    </dgm:pt>
    <dgm:pt modelId="{DFDC8BB5-481A-4AD3-9178-DCEBA246F645}" type="parTrans" cxnId="{0569AACA-0597-4DAC-82FD-87A368A5C299}">
      <dgm:prSet/>
      <dgm:spPr/>
      <dgm:t>
        <a:bodyPr/>
        <a:lstStyle/>
        <a:p>
          <a:endParaRPr lang="es-CO"/>
        </a:p>
      </dgm:t>
    </dgm:pt>
    <dgm:pt modelId="{7EDB4529-73D1-4591-94B4-11C77BAC86A9}" type="sibTrans" cxnId="{0569AACA-0597-4DAC-82FD-87A368A5C299}">
      <dgm:prSet/>
      <dgm:spPr/>
      <dgm:t>
        <a:bodyPr/>
        <a:lstStyle/>
        <a:p>
          <a:endParaRPr lang="es-CO"/>
        </a:p>
      </dgm:t>
    </dgm:pt>
    <dgm:pt modelId="{5BBC1645-7EAC-4229-BA35-AD3323FDC288}">
      <dgm:prSet phldrT="[Texto]" phldr="0"/>
      <dgm:spPr/>
      <dgm:t>
        <a:bodyPr/>
        <a:lstStyle/>
        <a:p>
          <a:r>
            <a:rPr lang="es-CO" dirty="0"/>
            <a:t>Justicias</a:t>
          </a:r>
        </a:p>
      </dgm:t>
    </dgm:pt>
    <dgm:pt modelId="{EBAD9B75-94F2-4F60-92A6-48FE0B93B39E}" type="parTrans" cxnId="{2B646800-4404-4D14-BCF1-727377C08BCF}">
      <dgm:prSet/>
      <dgm:spPr/>
      <dgm:t>
        <a:bodyPr/>
        <a:lstStyle/>
        <a:p>
          <a:endParaRPr lang="es-CO"/>
        </a:p>
      </dgm:t>
    </dgm:pt>
    <dgm:pt modelId="{8D329AFC-90C8-413C-9701-194769A04437}" type="sibTrans" cxnId="{2B646800-4404-4D14-BCF1-727377C08BCF}">
      <dgm:prSet/>
      <dgm:spPr/>
      <dgm:t>
        <a:bodyPr/>
        <a:lstStyle/>
        <a:p>
          <a:endParaRPr lang="es-CO"/>
        </a:p>
      </dgm:t>
    </dgm:pt>
    <dgm:pt modelId="{EE18227F-093C-4E39-A2A4-933F81B63B41}">
      <dgm:prSet phldrT="[Texto]" phldr="0"/>
      <dgm:spPr/>
      <dgm:t>
        <a:bodyPr/>
        <a:lstStyle/>
        <a:p>
          <a:r>
            <a:rPr lang="es-CO" dirty="0"/>
            <a:t>Reconocimiento</a:t>
          </a:r>
        </a:p>
      </dgm:t>
    </dgm:pt>
    <dgm:pt modelId="{E5F531E3-1F92-4885-BBA2-B15D818EE3F2}" type="parTrans" cxnId="{A38F9FA4-80A1-4744-B8AF-7E5786497FDB}">
      <dgm:prSet/>
      <dgm:spPr/>
      <dgm:t>
        <a:bodyPr/>
        <a:lstStyle/>
        <a:p>
          <a:endParaRPr lang="es-CO"/>
        </a:p>
      </dgm:t>
    </dgm:pt>
    <dgm:pt modelId="{7FCBBF87-C3F6-4525-9382-5095EC3451F3}" type="sibTrans" cxnId="{A38F9FA4-80A1-4744-B8AF-7E5786497FDB}">
      <dgm:prSet/>
      <dgm:spPr/>
      <dgm:t>
        <a:bodyPr/>
        <a:lstStyle/>
        <a:p>
          <a:endParaRPr lang="es-CO"/>
        </a:p>
      </dgm:t>
    </dgm:pt>
    <dgm:pt modelId="{08D8C892-4B08-494E-859F-C56E973810DC}">
      <dgm:prSet phldrT="[Texto]" phldr="0"/>
      <dgm:spPr/>
      <dgm:t>
        <a:bodyPr/>
        <a:lstStyle/>
        <a:p>
          <a:r>
            <a:rPr lang="es-CO" dirty="0"/>
            <a:t>Derechos</a:t>
          </a:r>
        </a:p>
      </dgm:t>
    </dgm:pt>
    <dgm:pt modelId="{DACA13D5-0ACB-4717-8AD4-400283B91DDB}" type="parTrans" cxnId="{9462F79E-8B06-4E2F-B545-F0C2B2CF4EBB}">
      <dgm:prSet/>
      <dgm:spPr/>
      <dgm:t>
        <a:bodyPr/>
        <a:lstStyle/>
        <a:p>
          <a:endParaRPr lang="es-CO"/>
        </a:p>
      </dgm:t>
    </dgm:pt>
    <dgm:pt modelId="{D0A3D000-C7AC-467C-A530-6808104167A9}" type="sibTrans" cxnId="{9462F79E-8B06-4E2F-B545-F0C2B2CF4EBB}">
      <dgm:prSet/>
      <dgm:spPr/>
      <dgm:t>
        <a:bodyPr/>
        <a:lstStyle/>
        <a:p>
          <a:endParaRPr lang="es-CO"/>
        </a:p>
      </dgm:t>
    </dgm:pt>
    <dgm:pt modelId="{E6616075-2000-4B6D-BD82-457AF7B0A41E}">
      <dgm:prSet phldrT="[Texto]" phldr="0"/>
      <dgm:spPr/>
      <dgm:t>
        <a:bodyPr/>
        <a:lstStyle/>
        <a:p>
          <a:r>
            <a:rPr lang="es-CO" dirty="0"/>
            <a:t>Democracia</a:t>
          </a:r>
        </a:p>
      </dgm:t>
    </dgm:pt>
    <dgm:pt modelId="{2C180EB6-62B6-4976-BDAA-3418C51ECC58}" type="parTrans" cxnId="{38620A8B-73AA-4695-BE3B-B3F3E9D43DCD}">
      <dgm:prSet/>
      <dgm:spPr/>
      <dgm:t>
        <a:bodyPr/>
        <a:lstStyle/>
        <a:p>
          <a:endParaRPr lang="es-CO"/>
        </a:p>
      </dgm:t>
    </dgm:pt>
    <dgm:pt modelId="{B63B251F-79E3-406F-AE35-EE7FA1F5EAF8}" type="sibTrans" cxnId="{38620A8B-73AA-4695-BE3B-B3F3E9D43DCD}">
      <dgm:prSet/>
      <dgm:spPr/>
      <dgm:t>
        <a:bodyPr/>
        <a:lstStyle/>
        <a:p>
          <a:endParaRPr lang="es-CO"/>
        </a:p>
      </dgm:t>
    </dgm:pt>
    <dgm:pt modelId="{53B9BD3D-876B-409B-848E-9D2320F306C1}">
      <dgm:prSet phldrT="[Texto]" phldr="0"/>
      <dgm:spPr/>
      <dgm:t>
        <a:bodyPr/>
        <a:lstStyle/>
        <a:p>
          <a:r>
            <a:rPr lang="es-CO" dirty="0"/>
            <a:t>Ciudadanía</a:t>
          </a:r>
        </a:p>
      </dgm:t>
    </dgm:pt>
    <dgm:pt modelId="{A30381FD-2B37-49E6-8E5D-6A86F1BB187B}" type="parTrans" cxnId="{407C13B9-AFFC-4384-AB13-AAD722877537}">
      <dgm:prSet/>
      <dgm:spPr/>
      <dgm:t>
        <a:bodyPr/>
        <a:lstStyle/>
        <a:p>
          <a:endParaRPr lang="es-CO"/>
        </a:p>
      </dgm:t>
    </dgm:pt>
    <dgm:pt modelId="{868A9CC6-A872-4A37-8DF9-760627C07AAC}" type="sibTrans" cxnId="{407C13B9-AFFC-4384-AB13-AAD722877537}">
      <dgm:prSet/>
      <dgm:spPr/>
      <dgm:t>
        <a:bodyPr/>
        <a:lstStyle/>
        <a:p>
          <a:endParaRPr lang="es-CO"/>
        </a:p>
      </dgm:t>
    </dgm:pt>
    <dgm:pt modelId="{7E9D699F-2D87-459A-B9BF-96CFE9D23BAE}">
      <dgm:prSet phldrT="[Texto]" phldr="0"/>
      <dgm:spPr/>
      <dgm:t>
        <a:bodyPr/>
        <a:lstStyle/>
        <a:p>
          <a:r>
            <a:rPr lang="es-CO" dirty="0"/>
            <a:t>Desarrollo Sostenible</a:t>
          </a:r>
        </a:p>
      </dgm:t>
    </dgm:pt>
    <dgm:pt modelId="{75898DAE-6D9B-4054-ADCE-6F3C4BF4A9B5}" type="parTrans" cxnId="{AB7A0433-3BAD-4351-991D-B254682E85A0}">
      <dgm:prSet/>
      <dgm:spPr/>
      <dgm:t>
        <a:bodyPr/>
        <a:lstStyle/>
        <a:p>
          <a:endParaRPr lang="es-CO"/>
        </a:p>
      </dgm:t>
    </dgm:pt>
    <dgm:pt modelId="{EC772C36-D37A-42E1-8591-674FF5858A5C}" type="sibTrans" cxnId="{AB7A0433-3BAD-4351-991D-B254682E85A0}">
      <dgm:prSet/>
      <dgm:spPr/>
      <dgm:t>
        <a:bodyPr/>
        <a:lstStyle/>
        <a:p>
          <a:endParaRPr lang="es-CO"/>
        </a:p>
      </dgm:t>
    </dgm:pt>
    <dgm:pt modelId="{795DC35E-9152-4FBD-8A0C-07E8D886B360}" type="pres">
      <dgm:prSet presAssocID="{A7A78796-A7F4-4C52-96FA-83B8583F4364}" presName="compositeShape" presStyleCnt="0">
        <dgm:presLayoutVars>
          <dgm:dir/>
          <dgm:resizeHandles/>
        </dgm:presLayoutVars>
      </dgm:prSet>
      <dgm:spPr/>
    </dgm:pt>
    <dgm:pt modelId="{038A7E21-6DB4-4746-9801-25A00C2DE1D4}" type="pres">
      <dgm:prSet presAssocID="{A7A78796-A7F4-4C52-96FA-83B8583F4364}" presName="pyramid" presStyleLbl="node1" presStyleIdx="0" presStyleCnt="1"/>
      <dgm:spPr>
        <a:solidFill>
          <a:schemeClr val="bg1">
            <a:lumMod val="85000"/>
          </a:schemeClr>
        </a:solidFill>
      </dgm:spPr>
    </dgm:pt>
    <dgm:pt modelId="{B3B1D30C-B301-4F93-BE4E-32926970E84A}" type="pres">
      <dgm:prSet presAssocID="{A7A78796-A7F4-4C52-96FA-83B8583F4364}" presName="theList" presStyleCnt="0"/>
      <dgm:spPr/>
    </dgm:pt>
    <dgm:pt modelId="{7707AB80-E8A4-42CB-BE69-16CC6CA28640}" type="pres">
      <dgm:prSet presAssocID="{2CF615E1-6FC8-42CA-A858-E75CE7067227}" presName="aNode" presStyleLbl="fgAcc1" presStyleIdx="0" presStyleCnt="7" custScaleX="97758" custLinFactNeighborX="-1111">
        <dgm:presLayoutVars>
          <dgm:bulletEnabled val="1"/>
        </dgm:presLayoutVars>
      </dgm:prSet>
      <dgm:spPr/>
    </dgm:pt>
    <dgm:pt modelId="{88B4F60B-41F5-4CB5-A7CF-D90C7686C233}" type="pres">
      <dgm:prSet presAssocID="{2CF615E1-6FC8-42CA-A858-E75CE7067227}" presName="aSpace" presStyleCnt="0"/>
      <dgm:spPr/>
    </dgm:pt>
    <dgm:pt modelId="{B36BD7E2-5A52-4510-A1B8-3340838A4C30}" type="pres">
      <dgm:prSet presAssocID="{5BBC1645-7EAC-4229-BA35-AD3323FDC288}" presName="aNode" presStyleLbl="fgAcc1" presStyleIdx="1" presStyleCnt="7">
        <dgm:presLayoutVars>
          <dgm:bulletEnabled val="1"/>
        </dgm:presLayoutVars>
      </dgm:prSet>
      <dgm:spPr/>
    </dgm:pt>
    <dgm:pt modelId="{A1BD25C6-BFDC-45FA-8E33-E174A575DE94}" type="pres">
      <dgm:prSet presAssocID="{5BBC1645-7EAC-4229-BA35-AD3323FDC288}" presName="aSpace" presStyleCnt="0"/>
      <dgm:spPr/>
    </dgm:pt>
    <dgm:pt modelId="{CDFBE228-05BF-4416-A3C0-F3F8246CB1E8}" type="pres">
      <dgm:prSet presAssocID="{EE18227F-093C-4E39-A2A4-933F81B63B41}" presName="aNode" presStyleLbl="fgAcc1" presStyleIdx="2" presStyleCnt="7" custLinFactNeighborX="-1546" custLinFactNeighborY="31649">
        <dgm:presLayoutVars>
          <dgm:bulletEnabled val="1"/>
        </dgm:presLayoutVars>
      </dgm:prSet>
      <dgm:spPr/>
    </dgm:pt>
    <dgm:pt modelId="{E48165DF-AD75-4A51-8493-CD7F42E21F6B}" type="pres">
      <dgm:prSet presAssocID="{EE18227F-093C-4E39-A2A4-933F81B63B41}" presName="aSpace" presStyleCnt="0"/>
      <dgm:spPr/>
    </dgm:pt>
    <dgm:pt modelId="{68C6C86D-2B0F-49C3-BC9A-4D8A594A07F0}" type="pres">
      <dgm:prSet presAssocID="{08D8C892-4B08-494E-859F-C56E973810DC}" presName="aNode" presStyleLbl="fgAcc1" presStyleIdx="3" presStyleCnt="7">
        <dgm:presLayoutVars>
          <dgm:bulletEnabled val="1"/>
        </dgm:presLayoutVars>
      </dgm:prSet>
      <dgm:spPr/>
    </dgm:pt>
    <dgm:pt modelId="{0C345EFE-D23B-4C6B-9ADB-2FA691C79E54}" type="pres">
      <dgm:prSet presAssocID="{08D8C892-4B08-494E-859F-C56E973810DC}" presName="aSpace" presStyleCnt="0"/>
      <dgm:spPr/>
    </dgm:pt>
    <dgm:pt modelId="{F47C944B-E47A-425F-9E48-43039EDB8686}" type="pres">
      <dgm:prSet presAssocID="{E6616075-2000-4B6D-BD82-457AF7B0A41E}" presName="aNode" presStyleLbl="fgAcc1" presStyleIdx="4" presStyleCnt="7">
        <dgm:presLayoutVars>
          <dgm:bulletEnabled val="1"/>
        </dgm:presLayoutVars>
      </dgm:prSet>
      <dgm:spPr/>
    </dgm:pt>
    <dgm:pt modelId="{241223D7-9CE4-42BB-A99A-9C065717BF76}" type="pres">
      <dgm:prSet presAssocID="{E6616075-2000-4B6D-BD82-457AF7B0A41E}" presName="aSpace" presStyleCnt="0"/>
      <dgm:spPr/>
    </dgm:pt>
    <dgm:pt modelId="{8F5C5395-CF4B-46A1-AE76-269DF45B3E3B}" type="pres">
      <dgm:prSet presAssocID="{53B9BD3D-876B-409B-848E-9D2320F306C1}" presName="aNode" presStyleLbl="fgAcc1" presStyleIdx="5" presStyleCnt="7">
        <dgm:presLayoutVars>
          <dgm:bulletEnabled val="1"/>
        </dgm:presLayoutVars>
      </dgm:prSet>
      <dgm:spPr/>
    </dgm:pt>
    <dgm:pt modelId="{8AA80678-5696-4E95-9FE7-EA63E0ECFB71}" type="pres">
      <dgm:prSet presAssocID="{53B9BD3D-876B-409B-848E-9D2320F306C1}" presName="aSpace" presStyleCnt="0"/>
      <dgm:spPr/>
    </dgm:pt>
    <dgm:pt modelId="{72CC5190-3B16-462E-AF53-93407F766F27}" type="pres">
      <dgm:prSet presAssocID="{7E9D699F-2D87-459A-B9BF-96CFE9D23BAE}" presName="aNode" presStyleLbl="fgAcc1" presStyleIdx="6" presStyleCnt="7">
        <dgm:presLayoutVars>
          <dgm:bulletEnabled val="1"/>
        </dgm:presLayoutVars>
      </dgm:prSet>
      <dgm:spPr/>
    </dgm:pt>
    <dgm:pt modelId="{DC7A3870-C593-4456-A15C-1AAB83D7CAD8}" type="pres">
      <dgm:prSet presAssocID="{7E9D699F-2D87-459A-B9BF-96CFE9D23BAE}" presName="aSpace" presStyleCnt="0"/>
      <dgm:spPr/>
    </dgm:pt>
  </dgm:ptLst>
  <dgm:cxnLst>
    <dgm:cxn modelId="{2B646800-4404-4D14-BCF1-727377C08BCF}" srcId="{A7A78796-A7F4-4C52-96FA-83B8583F4364}" destId="{5BBC1645-7EAC-4229-BA35-AD3323FDC288}" srcOrd="1" destOrd="0" parTransId="{EBAD9B75-94F2-4F60-92A6-48FE0B93B39E}" sibTransId="{8D329AFC-90C8-413C-9701-194769A04437}"/>
    <dgm:cxn modelId="{F361D221-A8AD-4069-9BCD-169FA0D71235}" type="presOf" srcId="{A7A78796-A7F4-4C52-96FA-83B8583F4364}" destId="{795DC35E-9152-4FBD-8A0C-07E8D886B360}" srcOrd="0" destOrd="0" presId="urn:microsoft.com/office/officeart/2005/8/layout/pyramid2"/>
    <dgm:cxn modelId="{DCE0AE32-77D5-435B-A90E-A6906498AEB7}" type="presOf" srcId="{E6616075-2000-4B6D-BD82-457AF7B0A41E}" destId="{F47C944B-E47A-425F-9E48-43039EDB8686}" srcOrd="0" destOrd="0" presId="urn:microsoft.com/office/officeart/2005/8/layout/pyramid2"/>
    <dgm:cxn modelId="{AB7A0433-3BAD-4351-991D-B254682E85A0}" srcId="{A7A78796-A7F4-4C52-96FA-83B8583F4364}" destId="{7E9D699F-2D87-459A-B9BF-96CFE9D23BAE}" srcOrd="6" destOrd="0" parTransId="{75898DAE-6D9B-4054-ADCE-6F3C4BF4A9B5}" sibTransId="{EC772C36-D37A-42E1-8591-674FF5858A5C}"/>
    <dgm:cxn modelId="{52BACF42-598A-47FB-8047-A21C2D08A176}" type="presOf" srcId="{53B9BD3D-876B-409B-848E-9D2320F306C1}" destId="{8F5C5395-CF4B-46A1-AE76-269DF45B3E3B}" srcOrd="0" destOrd="0" presId="urn:microsoft.com/office/officeart/2005/8/layout/pyramid2"/>
    <dgm:cxn modelId="{13FDA471-396E-44EA-ACB1-2C2484241B75}" type="presOf" srcId="{EE18227F-093C-4E39-A2A4-933F81B63B41}" destId="{CDFBE228-05BF-4416-A3C0-F3F8246CB1E8}" srcOrd="0" destOrd="0" presId="urn:microsoft.com/office/officeart/2005/8/layout/pyramid2"/>
    <dgm:cxn modelId="{38620A8B-73AA-4695-BE3B-B3F3E9D43DCD}" srcId="{A7A78796-A7F4-4C52-96FA-83B8583F4364}" destId="{E6616075-2000-4B6D-BD82-457AF7B0A41E}" srcOrd="4" destOrd="0" parTransId="{2C180EB6-62B6-4976-BDAA-3418C51ECC58}" sibTransId="{B63B251F-79E3-406F-AE35-EE7FA1F5EAF8}"/>
    <dgm:cxn modelId="{4DF81A8C-41E5-4B5E-AA72-F3176CD8D461}" type="presOf" srcId="{2CF615E1-6FC8-42CA-A858-E75CE7067227}" destId="{7707AB80-E8A4-42CB-BE69-16CC6CA28640}" srcOrd="0" destOrd="0" presId="urn:microsoft.com/office/officeart/2005/8/layout/pyramid2"/>
    <dgm:cxn modelId="{9462F79E-8B06-4E2F-B545-F0C2B2CF4EBB}" srcId="{A7A78796-A7F4-4C52-96FA-83B8583F4364}" destId="{08D8C892-4B08-494E-859F-C56E973810DC}" srcOrd="3" destOrd="0" parTransId="{DACA13D5-0ACB-4717-8AD4-400283B91DDB}" sibTransId="{D0A3D000-C7AC-467C-A530-6808104167A9}"/>
    <dgm:cxn modelId="{A38F9FA4-80A1-4744-B8AF-7E5786497FDB}" srcId="{A7A78796-A7F4-4C52-96FA-83B8583F4364}" destId="{EE18227F-093C-4E39-A2A4-933F81B63B41}" srcOrd="2" destOrd="0" parTransId="{E5F531E3-1F92-4885-BBA2-B15D818EE3F2}" sibTransId="{7FCBBF87-C3F6-4525-9382-5095EC3451F3}"/>
    <dgm:cxn modelId="{AAF97CA7-92BD-4A8D-8BA6-394880C8FE24}" type="presOf" srcId="{5BBC1645-7EAC-4229-BA35-AD3323FDC288}" destId="{B36BD7E2-5A52-4510-A1B8-3340838A4C30}" srcOrd="0" destOrd="0" presId="urn:microsoft.com/office/officeart/2005/8/layout/pyramid2"/>
    <dgm:cxn modelId="{4CF7BCB4-BE02-4A99-B307-110B9B8B87F8}" type="presOf" srcId="{7E9D699F-2D87-459A-B9BF-96CFE9D23BAE}" destId="{72CC5190-3B16-462E-AF53-93407F766F27}" srcOrd="0" destOrd="0" presId="urn:microsoft.com/office/officeart/2005/8/layout/pyramid2"/>
    <dgm:cxn modelId="{407C13B9-AFFC-4384-AB13-AAD722877537}" srcId="{A7A78796-A7F4-4C52-96FA-83B8583F4364}" destId="{53B9BD3D-876B-409B-848E-9D2320F306C1}" srcOrd="5" destOrd="0" parTransId="{A30381FD-2B37-49E6-8E5D-6A86F1BB187B}" sibTransId="{868A9CC6-A872-4A37-8DF9-760627C07AAC}"/>
    <dgm:cxn modelId="{0569AACA-0597-4DAC-82FD-87A368A5C299}" srcId="{A7A78796-A7F4-4C52-96FA-83B8583F4364}" destId="{2CF615E1-6FC8-42CA-A858-E75CE7067227}" srcOrd="0" destOrd="0" parTransId="{DFDC8BB5-481A-4AD3-9178-DCEBA246F645}" sibTransId="{7EDB4529-73D1-4591-94B4-11C77BAC86A9}"/>
    <dgm:cxn modelId="{F7F28CCB-5664-4838-9AA3-1608A6DB234A}" type="presOf" srcId="{08D8C892-4B08-494E-859F-C56E973810DC}" destId="{68C6C86D-2B0F-49C3-BC9A-4D8A594A07F0}" srcOrd="0" destOrd="0" presId="urn:microsoft.com/office/officeart/2005/8/layout/pyramid2"/>
    <dgm:cxn modelId="{8C02E9CE-68C5-4A1B-8B6B-7694DC521908}" type="presParOf" srcId="{795DC35E-9152-4FBD-8A0C-07E8D886B360}" destId="{038A7E21-6DB4-4746-9801-25A00C2DE1D4}" srcOrd="0" destOrd="0" presId="urn:microsoft.com/office/officeart/2005/8/layout/pyramid2"/>
    <dgm:cxn modelId="{29CE96A7-B83E-4FAD-BF82-94A84FA57C98}" type="presParOf" srcId="{795DC35E-9152-4FBD-8A0C-07E8D886B360}" destId="{B3B1D30C-B301-4F93-BE4E-32926970E84A}" srcOrd="1" destOrd="0" presId="urn:microsoft.com/office/officeart/2005/8/layout/pyramid2"/>
    <dgm:cxn modelId="{3C9E63F7-F055-4C9E-AC05-A4C36B450D18}" type="presParOf" srcId="{B3B1D30C-B301-4F93-BE4E-32926970E84A}" destId="{7707AB80-E8A4-42CB-BE69-16CC6CA28640}" srcOrd="0" destOrd="0" presId="urn:microsoft.com/office/officeart/2005/8/layout/pyramid2"/>
    <dgm:cxn modelId="{359B9276-B38F-4DB3-BDA9-A56E3E5C98C7}" type="presParOf" srcId="{B3B1D30C-B301-4F93-BE4E-32926970E84A}" destId="{88B4F60B-41F5-4CB5-A7CF-D90C7686C233}" srcOrd="1" destOrd="0" presId="urn:microsoft.com/office/officeart/2005/8/layout/pyramid2"/>
    <dgm:cxn modelId="{369FA6DA-5B13-4AD9-AA28-A50BE7C9ABFD}" type="presParOf" srcId="{B3B1D30C-B301-4F93-BE4E-32926970E84A}" destId="{B36BD7E2-5A52-4510-A1B8-3340838A4C30}" srcOrd="2" destOrd="0" presId="urn:microsoft.com/office/officeart/2005/8/layout/pyramid2"/>
    <dgm:cxn modelId="{685A07BD-E84B-4F47-8587-F94F1A88B4B1}" type="presParOf" srcId="{B3B1D30C-B301-4F93-BE4E-32926970E84A}" destId="{A1BD25C6-BFDC-45FA-8E33-E174A575DE94}" srcOrd="3" destOrd="0" presId="urn:microsoft.com/office/officeart/2005/8/layout/pyramid2"/>
    <dgm:cxn modelId="{2CAC0417-FA50-47B2-BE8E-946098D52023}" type="presParOf" srcId="{B3B1D30C-B301-4F93-BE4E-32926970E84A}" destId="{CDFBE228-05BF-4416-A3C0-F3F8246CB1E8}" srcOrd="4" destOrd="0" presId="urn:microsoft.com/office/officeart/2005/8/layout/pyramid2"/>
    <dgm:cxn modelId="{745CD079-2F4E-41A4-B104-04DEB4ECDCA2}" type="presParOf" srcId="{B3B1D30C-B301-4F93-BE4E-32926970E84A}" destId="{E48165DF-AD75-4A51-8493-CD7F42E21F6B}" srcOrd="5" destOrd="0" presId="urn:microsoft.com/office/officeart/2005/8/layout/pyramid2"/>
    <dgm:cxn modelId="{550D9647-E7E2-41FE-9146-0F01FBB75276}" type="presParOf" srcId="{B3B1D30C-B301-4F93-BE4E-32926970E84A}" destId="{68C6C86D-2B0F-49C3-BC9A-4D8A594A07F0}" srcOrd="6" destOrd="0" presId="urn:microsoft.com/office/officeart/2005/8/layout/pyramid2"/>
    <dgm:cxn modelId="{DDE3CF0B-8761-43A2-B1D1-5123C3D6356A}" type="presParOf" srcId="{B3B1D30C-B301-4F93-BE4E-32926970E84A}" destId="{0C345EFE-D23B-4C6B-9ADB-2FA691C79E54}" srcOrd="7" destOrd="0" presId="urn:microsoft.com/office/officeart/2005/8/layout/pyramid2"/>
    <dgm:cxn modelId="{574267D5-46BF-4FE6-A50A-81821EF5A640}" type="presParOf" srcId="{B3B1D30C-B301-4F93-BE4E-32926970E84A}" destId="{F47C944B-E47A-425F-9E48-43039EDB8686}" srcOrd="8" destOrd="0" presId="urn:microsoft.com/office/officeart/2005/8/layout/pyramid2"/>
    <dgm:cxn modelId="{A167D954-A6FE-4B21-B495-44E1CE5A133D}" type="presParOf" srcId="{B3B1D30C-B301-4F93-BE4E-32926970E84A}" destId="{241223D7-9CE4-42BB-A99A-9C065717BF76}" srcOrd="9" destOrd="0" presId="urn:microsoft.com/office/officeart/2005/8/layout/pyramid2"/>
    <dgm:cxn modelId="{2D65051F-9B22-4534-B435-7B1A70259739}" type="presParOf" srcId="{B3B1D30C-B301-4F93-BE4E-32926970E84A}" destId="{8F5C5395-CF4B-46A1-AE76-269DF45B3E3B}" srcOrd="10" destOrd="0" presId="urn:microsoft.com/office/officeart/2005/8/layout/pyramid2"/>
    <dgm:cxn modelId="{787F18CB-63E8-4D57-93BE-7E0AFAF53235}" type="presParOf" srcId="{B3B1D30C-B301-4F93-BE4E-32926970E84A}" destId="{8AA80678-5696-4E95-9FE7-EA63E0ECFB71}" srcOrd="11" destOrd="0" presId="urn:microsoft.com/office/officeart/2005/8/layout/pyramid2"/>
    <dgm:cxn modelId="{78E79B78-7A24-451C-AAF8-8361B9EF4622}" type="presParOf" srcId="{B3B1D30C-B301-4F93-BE4E-32926970E84A}" destId="{72CC5190-3B16-462E-AF53-93407F766F27}" srcOrd="12" destOrd="0" presId="urn:microsoft.com/office/officeart/2005/8/layout/pyramid2"/>
    <dgm:cxn modelId="{1A92B833-70A3-4F1A-BD64-1724A23A3088}" type="presParOf" srcId="{B3B1D30C-B301-4F93-BE4E-32926970E84A}" destId="{DC7A3870-C593-4456-A15C-1AAB83D7CAD8}" srcOrd="1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FC2CFB-745C-4E6F-868A-9DCB42F7FE77}" type="doc">
      <dgm:prSet loTypeId="urn:microsoft.com/office/officeart/2009/3/layout/IncreasingArrowsProcess" loCatId="process" qsTypeId="urn:microsoft.com/office/officeart/2005/8/quickstyle/simple3" qsCatId="simple" csTypeId="urn:microsoft.com/office/officeart/2005/8/colors/accent1_2" csCatId="accent1" phldr="1"/>
      <dgm:spPr/>
      <dgm:t>
        <a:bodyPr/>
        <a:lstStyle/>
        <a:p>
          <a:endParaRPr lang="es-CO"/>
        </a:p>
      </dgm:t>
    </dgm:pt>
    <dgm:pt modelId="{E09474A1-5B4E-46AF-ACAA-4988535105AC}">
      <dgm:prSet phldrT="[Texto]"/>
      <dgm:spPr>
        <a:xfrm>
          <a:off x="0" y="117283"/>
          <a:ext cx="6406515" cy="639528"/>
        </a:xfrm>
        <a:prstGeom prst="rightArrow">
          <a:avLst>
            <a:gd name="adj1" fmla="val 50000"/>
            <a:gd name="adj2" fmla="val 50000"/>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a:buNone/>
          </a:pPr>
          <a:r>
            <a:rPr lang="es-CO" b="1">
              <a:solidFill>
                <a:sysClr val="windowText" lastClr="000000"/>
              </a:solidFill>
              <a:latin typeface="Cambria"/>
              <a:ea typeface="+mn-ea"/>
              <a:cs typeface="+mn-cs"/>
            </a:rPr>
            <a:t>CONTEXTO DEL PACTO</a:t>
          </a:r>
        </a:p>
      </dgm:t>
    </dgm:pt>
    <dgm:pt modelId="{2625E4A2-3F25-4A47-9259-41804294AA09}" type="parTrans" cxnId="{B2DE908E-75D0-40F8-BB55-9C33D4EB0F1D}">
      <dgm:prSet/>
      <dgm:spPr/>
      <dgm:t>
        <a:bodyPr/>
        <a:lstStyle/>
        <a:p>
          <a:endParaRPr lang="es-CO"/>
        </a:p>
      </dgm:t>
    </dgm:pt>
    <dgm:pt modelId="{82F53F00-FEC4-4C63-8B54-B157691B9A60}" type="sibTrans" cxnId="{B2DE908E-75D0-40F8-BB55-9C33D4EB0F1D}">
      <dgm:prSet/>
      <dgm:spPr/>
      <dgm:t>
        <a:bodyPr/>
        <a:lstStyle/>
        <a:p>
          <a:endParaRPr lang="es-CO"/>
        </a:p>
      </dgm:t>
    </dgm:pt>
    <dgm:pt modelId="{B25B367F-FBC5-4AA3-BE98-45E1693BC5FE}">
      <dgm:prSet phldrT="[Texto]" custT="1"/>
      <dgm:spPr>
        <a:xfrm>
          <a:off x="0" y="690034"/>
          <a:ext cx="1973206" cy="1797364"/>
        </a:xfrm>
        <a:prstGeom prst="rect">
          <a:avLst/>
        </a:prstGeom>
        <a:solidFill>
          <a:sysClr val="window" lastClr="FFFFFF">
            <a:hueOff val="0"/>
            <a:satOff val="0"/>
            <a:lumOff val="0"/>
            <a:alphaOff val="0"/>
          </a:sysClr>
        </a:solidFill>
        <a:ln w="9525" cap="flat" cmpd="sng" algn="ctr">
          <a:solidFill>
            <a:srgbClr val="4F81BD">
              <a:hueOff val="0"/>
              <a:satOff val="0"/>
              <a:lumOff val="0"/>
              <a:alphaOff val="0"/>
            </a:srgbClr>
          </a:solidFill>
          <a:prstDash val="solid"/>
        </a:ln>
        <a:effectLst/>
      </dgm:spPr>
      <dgm:t>
        <a:bodyPr/>
        <a:lstStyle/>
        <a:p>
          <a:pPr>
            <a:buNone/>
          </a:pPr>
          <a:r>
            <a:rPr lang="es-CO" sz="1100" dirty="0">
              <a:solidFill>
                <a:sysClr val="windowText" lastClr="000000">
                  <a:hueOff val="0"/>
                  <a:satOff val="0"/>
                  <a:lumOff val="0"/>
                  <a:alphaOff val="0"/>
                </a:sysClr>
              </a:solidFill>
              <a:latin typeface="Cambria"/>
              <a:ea typeface="+mn-ea"/>
              <a:cs typeface="+mn-cs"/>
            </a:rPr>
            <a:t>-</a:t>
          </a:r>
          <a:r>
            <a:rPr lang="es-CO" sz="1100" b="1" dirty="0">
              <a:solidFill>
                <a:sysClr val="windowText" lastClr="000000">
                  <a:hueOff val="0"/>
                  <a:satOff val="0"/>
                  <a:lumOff val="0"/>
                  <a:alphaOff val="0"/>
                </a:sysClr>
              </a:solidFill>
              <a:latin typeface="Cambria"/>
              <a:ea typeface="+mn-ea"/>
              <a:cs typeface="+mn-cs"/>
            </a:rPr>
            <a:t>Histórico y geográfico: local / global.</a:t>
          </a:r>
        </a:p>
        <a:p>
          <a:pPr>
            <a:buNone/>
          </a:pPr>
          <a:endParaRPr lang="es-CO" sz="1100" b="1" dirty="0">
            <a:solidFill>
              <a:sysClr val="windowText" lastClr="000000">
                <a:hueOff val="0"/>
                <a:satOff val="0"/>
                <a:lumOff val="0"/>
                <a:alphaOff val="0"/>
              </a:sysClr>
            </a:solidFill>
            <a:latin typeface="Cambria"/>
            <a:ea typeface="+mn-ea"/>
            <a:cs typeface="+mn-cs"/>
          </a:endParaRPr>
        </a:p>
        <a:p>
          <a:pPr>
            <a:buNone/>
          </a:pPr>
          <a:r>
            <a:rPr lang="es-CO" sz="1100" b="1" dirty="0">
              <a:solidFill>
                <a:sysClr val="windowText" lastClr="000000">
                  <a:hueOff val="0"/>
                  <a:satOff val="0"/>
                  <a:lumOff val="0"/>
                  <a:alphaOff val="0"/>
                </a:sysClr>
              </a:solidFill>
              <a:latin typeface="Cambria"/>
              <a:ea typeface="+mn-ea"/>
              <a:cs typeface="+mn-cs"/>
            </a:rPr>
            <a:t>- Situaciones  de la realidad social, económica y política que requieren de un pacto. </a:t>
          </a:r>
        </a:p>
        <a:p>
          <a:pPr>
            <a:buNone/>
          </a:pPr>
          <a:endParaRPr lang="es-CO" sz="1100" b="1" dirty="0">
            <a:solidFill>
              <a:sysClr val="windowText" lastClr="000000">
                <a:hueOff val="0"/>
                <a:satOff val="0"/>
                <a:lumOff val="0"/>
                <a:alphaOff val="0"/>
              </a:sysClr>
            </a:solidFill>
            <a:latin typeface="Cambria"/>
            <a:ea typeface="+mn-ea"/>
            <a:cs typeface="+mn-cs"/>
          </a:endParaRPr>
        </a:p>
        <a:p>
          <a:pPr>
            <a:buNone/>
          </a:pPr>
          <a:r>
            <a:rPr lang="es-CO" sz="1100" b="1" dirty="0">
              <a:solidFill>
                <a:sysClr val="windowText" lastClr="000000">
                  <a:hueOff val="0"/>
                  <a:satOff val="0"/>
                  <a:lumOff val="0"/>
                  <a:alphaOff val="0"/>
                </a:sysClr>
              </a:solidFill>
              <a:latin typeface="Cambria"/>
              <a:ea typeface="+mn-ea"/>
              <a:cs typeface="+mn-cs"/>
            </a:rPr>
            <a:t>.Balance de  acuerdos previos, potencialidades, poblaciones involucradas  e  intersectorialidad.</a:t>
          </a:r>
        </a:p>
        <a:p>
          <a:pPr>
            <a:buNone/>
          </a:pPr>
          <a:endParaRPr lang="es-CO" sz="1100" b="1" dirty="0">
            <a:solidFill>
              <a:sysClr val="windowText" lastClr="000000">
                <a:hueOff val="0"/>
                <a:satOff val="0"/>
                <a:lumOff val="0"/>
                <a:alphaOff val="0"/>
              </a:sysClr>
            </a:solidFill>
            <a:latin typeface="Cambria"/>
            <a:ea typeface="+mn-ea"/>
            <a:cs typeface="+mn-cs"/>
          </a:endParaRPr>
        </a:p>
        <a:p>
          <a:pPr>
            <a:buNone/>
          </a:pPr>
          <a:r>
            <a:rPr lang="es-CO" sz="1100" b="1" dirty="0">
              <a:solidFill>
                <a:sysClr val="windowText" lastClr="000000">
                  <a:hueOff val="0"/>
                  <a:satOff val="0"/>
                  <a:lumOff val="0"/>
                  <a:alphaOff val="0"/>
                </a:sysClr>
              </a:solidFill>
              <a:latin typeface="Cambria"/>
              <a:ea typeface="+mn-ea"/>
              <a:cs typeface="+mn-cs"/>
            </a:rPr>
            <a:t>.Análisis de pertinencia, antecedentes, objetivos, alternativas, recursos, factores protectores y de riesgo.</a:t>
          </a:r>
        </a:p>
        <a:p>
          <a:pPr>
            <a:buNone/>
          </a:pPr>
          <a:endParaRPr lang="es-CO" sz="1100" b="1" dirty="0">
            <a:solidFill>
              <a:sysClr val="windowText" lastClr="000000">
                <a:hueOff val="0"/>
                <a:satOff val="0"/>
                <a:lumOff val="0"/>
                <a:alphaOff val="0"/>
              </a:sysClr>
            </a:solidFill>
            <a:latin typeface="Cambria"/>
            <a:ea typeface="+mn-ea"/>
            <a:cs typeface="+mn-cs"/>
          </a:endParaRPr>
        </a:p>
        <a:p>
          <a:pPr>
            <a:buNone/>
          </a:pPr>
          <a:r>
            <a:rPr lang="es-CO" sz="1100" b="1" dirty="0">
              <a:solidFill>
                <a:sysClr val="windowText" lastClr="000000">
                  <a:hueOff val="0"/>
                  <a:satOff val="0"/>
                  <a:lumOff val="0"/>
                  <a:alphaOff val="0"/>
                </a:sysClr>
              </a:solidFill>
              <a:latin typeface="Cambria"/>
              <a:ea typeface="+mn-ea"/>
              <a:cs typeface="+mn-cs"/>
            </a:rPr>
            <a:t>Cada pacto responde al contexto y a los involucrados en su formulación y desarrollo. </a:t>
          </a:r>
        </a:p>
      </dgm:t>
    </dgm:pt>
    <dgm:pt modelId="{E2B47C3B-9566-4288-814D-B85B2521FB91}" type="parTrans" cxnId="{6E6C19C5-F47F-47B5-9D4A-469C0611454A}">
      <dgm:prSet/>
      <dgm:spPr/>
      <dgm:t>
        <a:bodyPr/>
        <a:lstStyle/>
        <a:p>
          <a:endParaRPr lang="es-CO"/>
        </a:p>
      </dgm:t>
    </dgm:pt>
    <dgm:pt modelId="{981E7656-199F-4BD0-A82A-9281A843EBEB}" type="sibTrans" cxnId="{6E6C19C5-F47F-47B5-9D4A-469C0611454A}">
      <dgm:prSet/>
      <dgm:spPr/>
      <dgm:t>
        <a:bodyPr/>
        <a:lstStyle/>
        <a:p>
          <a:endParaRPr lang="es-CO"/>
        </a:p>
      </dgm:t>
    </dgm:pt>
    <dgm:pt modelId="{068F797B-E065-45D8-82A8-CC27500482F1}">
      <dgm:prSet phldrT="[Texto]"/>
      <dgm:spPr>
        <a:xfrm>
          <a:off x="1973206" y="281542"/>
          <a:ext cx="4433308" cy="933032"/>
        </a:xfrm>
        <a:prstGeom prst="rightArrow">
          <a:avLst>
            <a:gd name="adj1" fmla="val 50000"/>
            <a:gd name="adj2" fmla="val 50000"/>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a:buNone/>
          </a:pPr>
          <a:r>
            <a:rPr lang="es-CO" b="1">
              <a:solidFill>
                <a:sysClr val="windowText" lastClr="000000"/>
              </a:solidFill>
              <a:latin typeface="Cambria"/>
              <a:ea typeface="+mn-ea"/>
              <a:cs typeface="+mn-cs"/>
            </a:rPr>
            <a:t>SUSCRÍPCIÓN : Comunicación y Dialogo</a:t>
          </a:r>
        </a:p>
      </dgm:t>
    </dgm:pt>
    <dgm:pt modelId="{6BD26812-E455-44D8-94F2-3FDD7173AE34}" type="parTrans" cxnId="{60EC8B1D-CCBE-4873-975E-A4F501F1009B}">
      <dgm:prSet/>
      <dgm:spPr/>
      <dgm:t>
        <a:bodyPr/>
        <a:lstStyle/>
        <a:p>
          <a:endParaRPr lang="es-CO"/>
        </a:p>
      </dgm:t>
    </dgm:pt>
    <dgm:pt modelId="{F64F5274-77D9-4DC3-A2EF-D3B545B7CFB6}" type="sibTrans" cxnId="{60EC8B1D-CCBE-4873-975E-A4F501F1009B}">
      <dgm:prSet/>
      <dgm:spPr/>
      <dgm:t>
        <a:bodyPr/>
        <a:lstStyle/>
        <a:p>
          <a:endParaRPr lang="es-CO"/>
        </a:p>
      </dgm:t>
    </dgm:pt>
    <dgm:pt modelId="{8EADEF3D-E1AC-4CDF-90FB-3A831BE808D2}">
      <dgm:prSet phldrT="[Texto]" custT="1"/>
      <dgm:spPr>
        <a:xfrm>
          <a:off x="1973206" y="1001045"/>
          <a:ext cx="1973206" cy="1797364"/>
        </a:xfrm>
        <a:prstGeom prst="rect">
          <a:avLst/>
        </a:prstGeom>
        <a:solidFill>
          <a:sysClr val="window" lastClr="FFFFFF">
            <a:hueOff val="0"/>
            <a:satOff val="0"/>
            <a:lumOff val="0"/>
            <a:alphaOff val="0"/>
          </a:sysClr>
        </a:solidFill>
        <a:ln w="9525" cap="flat" cmpd="sng" algn="ctr">
          <a:solidFill>
            <a:srgbClr val="4F81BD">
              <a:hueOff val="0"/>
              <a:satOff val="0"/>
              <a:lumOff val="0"/>
              <a:alphaOff val="0"/>
            </a:srgbClr>
          </a:solidFill>
          <a:prstDash val="solid"/>
        </a:ln>
        <a:effectLst/>
      </dgm:spPr>
      <dgm:t>
        <a:bodyPr/>
        <a:lstStyle/>
        <a:p>
          <a:pPr>
            <a:buNone/>
          </a:pPr>
          <a:r>
            <a:rPr lang="es-CO" sz="1200" b="1" dirty="0">
              <a:solidFill>
                <a:sysClr val="windowText" lastClr="000000">
                  <a:hueOff val="0"/>
                  <a:satOff val="0"/>
                  <a:lumOff val="0"/>
                  <a:alphaOff val="0"/>
                </a:sysClr>
              </a:solidFill>
              <a:latin typeface="Cambria"/>
              <a:ea typeface="+mn-ea"/>
              <a:cs typeface="+mn-cs"/>
            </a:rPr>
            <a:t>-Se construye en un proceso comunicativo: </a:t>
          </a:r>
          <a:r>
            <a:rPr lang="es-CO" sz="1200" b="1" dirty="0" err="1">
              <a:solidFill>
                <a:sysClr val="windowText" lastClr="000000">
                  <a:hueOff val="0"/>
                  <a:satOff val="0"/>
                  <a:lumOff val="0"/>
                  <a:alphaOff val="0"/>
                </a:sysClr>
              </a:solidFill>
              <a:latin typeface="Cambria"/>
              <a:ea typeface="+mn-ea"/>
              <a:cs typeface="+mn-cs"/>
            </a:rPr>
            <a:t>intercambio,Consenso</a:t>
          </a:r>
          <a:r>
            <a:rPr lang="es-CO" sz="1200" b="1" dirty="0">
              <a:solidFill>
                <a:sysClr val="windowText" lastClr="000000">
                  <a:hueOff val="0"/>
                  <a:satOff val="0"/>
                  <a:lumOff val="0"/>
                  <a:alphaOff val="0"/>
                </a:sysClr>
              </a:solidFill>
              <a:latin typeface="Cambria"/>
              <a:ea typeface="+mn-ea"/>
              <a:cs typeface="+mn-cs"/>
            </a:rPr>
            <a:t>, disenso, acuerdo, pacto. </a:t>
          </a:r>
        </a:p>
        <a:p>
          <a:pPr>
            <a:buNone/>
          </a:pPr>
          <a:r>
            <a:rPr lang="es-CO" sz="1200" b="1" dirty="0">
              <a:solidFill>
                <a:sysClr val="windowText" lastClr="000000">
                  <a:hueOff val="0"/>
                  <a:satOff val="0"/>
                  <a:lumOff val="0"/>
                  <a:alphaOff val="0"/>
                </a:sysClr>
              </a:solidFill>
              <a:latin typeface="Cambria"/>
              <a:ea typeface="+mn-ea"/>
              <a:cs typeface="+mn-cs"/>
            </a:rPr>
            <a:t>.Favorece un </a:t>
          </a:r>
          <a:r>
            <a:rPr lang="es-CO" sz="1200" b="1" dirty="0" err="1">
              <a:solidFill>
                <a:sysClr val="windowText" lastClr="000000">
                  <a:hueOff val="0"/>
                  <a:satOff val="0"/>
                  <a:lumOff val="0"/>
                  <a:alphaOff val="0"/>
                </a:sysClr>
              </a:solidFill>
              <a:latin typeface="Cambria"/>
              <a:ea typeface="+mn-ea"/>
              <a:cs typeface="+mn-cs"/>
            </a:rPr>
            <a:t>intercambo</a:t>
          </a:r>
          <a:r>
            <a:rPr lang="es-CO" sz="1200" b="1" dirty="0">
              <a:solidFill>
                <a:sysClr val="windowText" lastClr="000000">
                  <a:hueOff val="0"/>
                  <a:satOff val="0"/>
                  <a:lumOff val="0"/>
                  <a:alphaOff val="0"/>
                </a:sysClr>
              </a:solidFill>
              <a:latin typeface="Cambria"/>
              <a:ea typeface="+mn-ea"/>
              <a:cs typeface="+mn-cs"/>
            </a:rPr>
            <a:t> de perspectivas, intereses, saberes, acuerdos. (Organizaciones- ciudadanas y ciudadanos)</a:t>
          </a:r>
        </a:p>
        <a:p>
          <a:pPr>
            <a:buNone/>
          </a:pPr>
          <a:r>
            <a:rPr lang="es-CO" sz="1200" b="1" dirty="0">
              <a:solidFill>
                <a:sysClr val="windowText" lastClr="000000">
                  <a:hueOff val="0"/>
                  <a:satOff val="0"/>
                  <a:lumOff val="0"/>
                  <a:alphaOff val="0"/>
                </a:sysClr>
              </a:solidFill>
              <a:latin typeface="Cambria"/>
              <a:ea typeface="+mn-ea"/>
              <a:cs typeface="+mn-cs"/>
            </a:rPr>
            <a:t>.Respeta los principios normativos del diálogo.</a:t>
          </a:r>
        </a:p>
        <a:p>
          <a:pPr>
            <a:buNone/>
          </a:pPr>
          <a:r>
            <a:rPr lang="es-CO" sz="1200" b="1" dirty="0">
              <a:solidFill>
                <a:sysClr val="windowText" lastClr="000000">
                  <a:hueOff val="0"/>
                  <a:satOff val="0"/>
                  <a:lumOff val="0"/>
                  <a:alphaOff val="0"/>
                </a:sysClr>
              </a:solidFill>
              <a:latin typeface="Cambria"/>
              <a:ea typeface="+mn-ea"/>
              <a:cs typeface="+mn-cs"/>
            </a:rPr>
            <a:t>.    Valores, emociones, derechos,</a:t>
          </a:r>
        </a:p>
        <a:p>
          <a:pPr>
            <a:buNone/>
          </a:pPr>
          <a:r>
            <a:rPr lang="es-CO" sz="1200" b="1" dirty="0">
              <a:solidFill>
                <a:sysClr val="windowText" lastClr="000000">
                  <a:hueOff val="0"/>
                  <a:satOff val="0"/>
                  <a:lumOff val="0"/>
                  <a:alphaOff val="0"/>
                </a:sysClr>
              </a:solidFill>
              <a:latin typeface="Cambria"/>
              <a:ea typeface="+mn-ea"/>
              <a:cs typeface="+mn-cs"/>
            </a:rPr>
            <a:t>    tiempos, procedimientos., reglas</a:t>
          </a:r>
        </a:p>
        <a:p>
          <a:pPr>
            <a:buNone/>
          </a:pPr>
          <a:r>
            <a:rPr lang="es-CO" sz="1200" b="1" dirty="0">
              <a:solidFill>
                <a:sysClr val="windowText" lastClr="000000">
                  <a:hueOff val="0"/>
                  <a:satOff val="0"/>
                  <a:lumOff val="0"/>
                  <a:alphaOff val="0"/>
                </a:sysClr>
              </a:solidFill>
              <a:latin typeface="Cambria"/>
              <a:ea typeface="+mn-ea"/>
              <a:cs typeface="+mn-cs"/>
            </a:rPr>
            <a:t>.  Suscripción del pacto- LEGITIMACIÓN</a:t>
          </a:r>
        </a:p>
        <a:p>
          <a:pPr>
            <a:buNone/>
          </a:pPr>
          <a:r>
            <a:rPr lang="es-CO" sz="1200" b="1" dirty="0">
              <a:solidFill>
                <a:sysClr val="windowText" lastClr="000000">
                  <a:hueOff val="0"/>
                  <a:satOff val="0"/>
                  <a:lumOff val="0"/>
                  <a:alphaOff val="0"/>
                </a:sysClr>
              </a:solidFill>
              <a:latin typeface="Cambria"/>
              <a:ea typeface="+mn-ea"/>
              <a:cs typeface="+mn-cs"/>
            </a:rPr>
            <a:t>.    Involucrados, testigos, beneficiarios</a:t>
          </a:r>
        </a:p>
      </dgm:t>
    </dgm:pt>
    <dgm:pt modelId="{FD9B79B8-F783-42F0-B02C-25661E1118A3}" type="parTrans" cxnId="{98703399-9722-44FE-BB32-7D1536BD62B0}">
      <dgm:prSet/>
      <dgm:spPr/>
      <dgm:t>
        <a:bodyPr/>
        <a:lstStyle/>
        <a:p>
          <a:endParaRPr lang="es-CO"/>
        </a:p>
      </dgm:t>
    </dgm:pt>
    <dgm:pt modelId="{307865C1-AC3C-4C79-8AE6-F92F458F77FB}" type="sibTrans" cxnId="{98703399-9722-44FE-BB32-7D1536BD62B0}">
      <dgm:prSet/>
      <dgm:spPr/>
      <dgm:t>
        <a:bodyPr/>
        <a:lstStyle/>
        <a:p>
          <a:endParaRPr lang="es-CO"/>
        </a:p>
      </dgm:t>
    </dgm:pt>
    <dgm:pt modelId="{D005D40A-27CD-4655-8A6E-1950F406CF91}">
      <dgm:prSet phldrT="[Texto]"/>
      <dgm:spPr>
        <a:xfrm>
          <a:off x="3946413" y="592553"/>
          <a:ext cx="2460101" cy="933032"/>
        </a:xfrm>
        <a:prstGeom prst="rightArrow">
          <a:avLst>
            <a:gd name="adj1" fmla="val 50000"/>
            <a:gd name="adj2" fmla="val 50000"/>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a:buNone/>
          </a:pPr>
          <a:r>
            <a:rPr lang="es-CO" b="1">
              <a:solidFill>
                <a:sysClr val="windowText" lastClr="000000"/>
              </a:solidFill>
              <a:latin typeface="Cambria"/>
              <a:ea typeface="+mn-ea"/>
              <a:cs typeface="+mn-cs"/>
            </a:rPr>
            <a:t>DESARROLLO DEL PACTO </a:t>
          </a:r>
        </a:p>
      </dgm:t>
    </dgm:pt>
    <dgm:pt modelId="{B5DBE769-0E21-4770-ACE5-980C6DF05050}" type="parTrans" cxnId="{583B4026-2FD0-4D71-9B15-FA2A131F6C1B}">
      <dgm:prSet/>
      <dgm:spPr/>
      <dgm:t>
        <a:bodyPr/>
        <a:lstStyle/>
        <a:p>
          <a:endParaRPr lang="es-CO"/>
        </a:p>
      </dgm:t>
    </dgm:pt>
    <dgm:pt modelId="{D1359DBD-648B-48CE-AFD4-769BA33B45C1}" type="sibTrans" cxnId="{583B4026-2FD0-4D71-9B15-FA2A131F6C1B}">
      <dgm:prSet/>
      <dgm:spPr/>
      <dgm:t>
        <a:bodyPr/>
        <a:lstStyle/>
        <a:p>
          <a:endParaRPr lang="es-CO"/>
        </a:p>
      </dgm:t>
    </dgm:pt>
    <dgm:pt modelId="{7D9CD819-8F81-4D8F-85A7-44D69B215143}">
      <dgm:prSet phldrT="[Texto]"/>
      <dgm:spPr>
        <a:xfrm>
          <a:off x="3946413" y="1312056"/>
          <a:ext cx="1973206" cy="1771060"/>
        </a:xfrm>
        <a:prstGeom prst="rect">
          <a:avLst/>
        </a:prstGeom>
        <a:solidFill>
          <a:sysClr val="window" lastClr="FFFFFF">
            <a:hueOff val="0"/>
            <a:satOff val="0"/>
            <a:lumOff val="0"/>
            <a:alphaOff val="0"/>
          </a:sysClr>
        </a:solidFill>
        <a:ln w="9525" cap="flat" cmpd="sng" algn="ctr">
          <a:solidFill>
            <a:srgbClr val="4F81BD">
              <a:hueOff val="0"/>
              <a:satOff val="0"/>
              <a:lumOff val="0"/>
              <a:alphaOff val="0"/>
            </a:srgbClr>
          </a:solidFill>
          <a:prstDash val="solid"/>
        </a:ln>
        <a:effectLst/>
      </dgm:spPr>
      <dgm:t>
        <a:bodyPr/>
        <a:lstStyle/>
        <a:p>
          <a:pPr>
            <a:buNone/>
          </a:pPr>
          <a:r>
            <a:rPr lang="es-CO" b="1" dirty="0" err="1">
              <a:solidFill>
                <a:sysClr val="windowText" lastClr="000000">
                  <a:hueOff val="0"/>
                  <a:satOff val="0"/>
                  <a:lumOff val="0"/>
                  <a:alphaOff val="0"/>
                </a:sysClr>
              </a:solidFill>
              <a:latin typeface="Cambria"/>
              <a:ea typeface="+mn-ea"/>
              <a:cs typeface="+mn-cs"/>
            </a:rPr>
            <a:t>Terminos</a:t>
          </a:r>
          <a:r>
            <a:rPr lang="es-CO" b="1" dirty="0">
              <a:solidFill>
                <a:sysClr val="windowText" lastClr="000000">
                  <a:hueOff val="0"/>
                  <a:satOff val="0"/>
                  <a:lumOff val="0"/>
                  <a:alphaOff val="0"/>
                </a:sysClr>
              </a:solidFill>
              <a:latin typeface="Cambria"/>
              <a:ea typeface="+mn-ea"/>
              <a:cs typeface="+mn-cs"/>
            </a:rPr>
            <a:t> del pacto: </a:t>
          </a:r>
          <a:r>
            <a:rPr lang="es-CO" dirty="0">
              <a:solidFill>
                <a:sysClr val="windowText" lastClr="000000">
                  <a:hueOff val="0"/>
                  <a:satOff val="0"/>
                  <a:lumOff val="0"/>
                  <a:alphaOff val="0"/>
                </a:sysClr>
              </a:solidFill>
              <a:latin typeface="Cambria"/>
              <a:ea typeface="+mn-ea"/>
              <a:cs typeface="+mn-cs"/>
            </a:rPr>
            <a:t>objetivos, temas, responsables, compromisos, formas de realización, seguimiento</a:t>
          </a:r>
        </a:p>
        <a:p>
          <a:pPr>
            <a:buNone/>
          </a:pPr>
          <a:endParaRPr lang="es-CO" dirty="0">
            <a:solidFill>
              <a:sysClr val="windowText" lastClr="000000">
                <a:hueOff val="0"/>
                <a:satOff val="0"/>
                <a:lumOff val="0"/>
                <a:alphaOff val="0"/>
              </a:sysClr>
            </a:solidFill>
            <a:latin typeface="Cambria"/>
            <a:ea typeface="+mn-ea"/>
            <a:cs typeface="+mn-cs"/>
          </a:endParaRPr>
        </a:p>
        <a:p>
          <a:pPr>
            <a:buNone/>
          </a:pPr>
          <a:r>
            <a:rPr lang="es-CO" b="1" dirty="0">
              <a:solidFill>
                <a:sysClr val="windowText" lastClr="000000">
                  <a:hueOff val="0"/>
                  <a:satOff val="0"/>
                  <a:lumOff val="0"/>
                  <a:alphaOff val="0"/>
                </a:sysClr>
              </a:solidFill>
              <a:latin typeface="Cambria"/>
              <a:ea typeface="+mn-ea"/>
              <a:cs typeface="+mn-cs"/>
            </a:rPr>
            <a:t>Difusión y socialización</a:t>
          </a:r>
        </a:p>
        <a:p>
          <a:pPr>
            <a:buNone/>
          </a:pPr>
          <a:r>
            <a:rPr lang="es-CO" dirty="0">
              <a:solidFill>
                <a:sysClr val="windowText" lastClr="000000">
                  <a:hueOff val="0"/>
                  <a:satOff val="0"/>
                  <a:lumOff val="0"/>
                  <a:alphaOff val="0"/>
                </a:sysClr>
              </a:solidFill>
              <a:latin typeface="Cambria"/>
              <a:ea typeface="+mn-ea"/>
              <a:cs typeface="+mn-cs"/>
            </a:rPr>
            <a:t>Apropiación </a:t>
          </a:r>
        </a:p>
        <a:p>
          <a:pPr>
            <a:buNone/>
          </a:pPr>
          <a:r>
            <a:rPr lang="es-CO" dirty="0">
              <a:solidFill>
                <a:sysClr val="windowText" lastClr="000000">
                  <a:hueOff val="0"/>
                  <a:satOff val="0"/>
                  <a:lumOff val="0"/>
                  <a:alphaOff val="0"/>
                </a:sysClr>
              </a:solidFill>
              <a:latin typeface="Cambria"/>
              <a:ea typeface="+mn-ea"/>
              <a:cs typeface="+mn-cs"/>
            </a:rPr>
            <a:t>I</a:t>
          </a:r>
          <a:r>
            <a:rPr lang="es-CO" b="1" dirty="0">
              <a:solidFill>
                <a:sysClr val="windowText" lastClr="000000">
                  <a:hueOff val="0"/>
                  <a:satOff val="0"/>
                  <a:lumOff val="0"/>
                  <a:alphaOff val="0"/>
                </a:sysClr>
              </a:solidFill>
              <a:latin typeface="Cambria"/>
              <a:ea typeface="+mn-ea"/>
              <a:cs typeface="+mn-cs"/>
            </a:rPr>
            <a:t>mplementación</a:t>
          </a:r>
        </a:p>
        <a:p>
          <a:pPr>
            <a:buNone/>
          </a:pPr>
          <a:r>
            <a:rPr lang="es-CO" dirty="0">
              <a:solidFill>
                <a:sysClr val="windowText" lastClr="000000">
                  <a:hueOff val="0"/>
                  <a:satOff val="0"/>
                  <a:lumOff val="0"/>
                  <a:alphaOff val="0"/>
                </a:sysClr>
              </a:solidFill>
              <a:latin typeface="Cambria"/>
              <a:ea typeface="+mn-ea"/>
              <a:cs typeface="+mn-cs"/>
            </a:rPr>
            <a:t>-Gestión,-Ejecución</a:t>
          </a:r>
        </a:p>
        <a:p>
          <a:pPr>
            <a:buNone/>
          </a:pPr>
          <a:r>
            <a:rPr lang="es-CO" dirty="0">
              <a:solidFill>
                <a:sysClr val="windowText" lastClr="000000">
                  <a:hueOff val="0"/>
                  <a:satOff val="0"/>
                  <a:lumOff val="0"/>
                  <a:alphaOff val="0"/>
                </a:sysClr>
              </a:solidFill>
              <a:latin typeface="Cambria"/>
              <a:ea typeface="+mn-ea"/>
              <a:cs typeface="+mn-cs"/>
            </a:rPr>
            <a:t>- Evaluación</a:t>
          </a:r>
        </a:p>
        <a:p>
          <a:pPr>
            <a:buNone/>
          </a:pPr>
          <a:r>
            <a:rPr lang="es-CO" dirty="0">
              <a:solidFill>
                <a:sysClr val="windowText" lastClr="000000">
                  <a:hueOff val="0"/>
                  <a:satOff val="0"/>
                  <a:lumOff val="0"/>
                  <a:alphaOff val="0"/>
                </a:sysClr>
              </a:solidFill>
              <a:latin typeface="Cambria"/>
              <a:ea typeface="+mn-ea"/>
              <a:cs typeface="+mn-cs"/>
            </a:rPr>
            <a:t>-Control social</a:t>
          </a:r>
        </a:p>
        <a:p>
          <a:pPr>
            <a:buNone/>
          </a:pPr>
          <a:r>
            <a:rPr lang="es-CO" dirty="0">
              <a:solidFill>
                <a:sysClr val="windowText" lastClr="000000">
                  <a:hueOff val="0"/>
                  <a:satOff val="0"/>
                  <a:lumOff val="0"/>
                  <a:alphaOff val="0"/>
                </a:sysClr>
              </a:solidFill>
              <a:latin typeface="Cambria"/>
              <a:ea typeface="+mn-ea"/>
              <a:cs typeface="+mn-cs"/>
            </a:rPr>
            <a:t>-Ajustes, renovación</a:t>
          </a:r>
        </a:p>
        <a:p>
          <a:pPr>
            <a:buNone/>
          </a:pPr>
          <a:r>
            <a:rPr lang="es-CO" dirty="0">
              <a:solidFill>
                <a:sysClr val="windowText" lastClr="000000">
                  <a:hueOff val="0"/>
                  <a:satOff val="0"/>
                  <a:lumOff val="0"/>
                  <a:alphaOff val="0"/>
                </a:sysClr>
              </a:solidFill>
              <a:latin typeface="Cambria"/>
              <a:ea typeface="+mn-ea"/>
              <a:cs typeface="+mn-cs"/>
            </a:rPr>
            <a:t>- Culminación</a:t>
          </a:r>
        </a:p>
      </dgm:t>
    </dgm:pt>
    <dgm:pt modelId="{C14F565B-A94F-49F1-A563-EDCACC1911A0}" type="parTrans" cxnId="{44B45414-55A4-470D-8087-8289E12C9E67}">
      <dgm:prSet/>
      <dgm:spPr/>
      <dgm:t>
        <a:bodyPr/>
        <a:lstStyle/>
        <a:p>
          <a:endParaRPr lang="es-CO"/>
        </a:p>
      </dgm:t>
    </dgm:pt>
    <dgm:pt modelId="{47C30D26-8EF4-4E7C-BD63-16BB4CAFF2FA}" type="sibTrans" cxnId="{44B45414-55A4-470D-8087-8289E12C9E67}">
      <dgm:prSet/>
      <dgm:spPr/>
      <dgm:t>
        <a:bodyPr/>
        <a:lstStyle/>
        <a:p>
          <a:endParaRPr lang="es-CO"/>
        </a:p>
      </dgm:t>
    </dgm:pt>
    <dgm:pt modelId="{F903B1F5-1DC5-49F3-AECC-154B3427E5AB}" type="pres">
      <dgm:prSet presAssocID="{BDFC2CFB-745C-4E6F-868A-9DCB42F7FE77}" presName="Name0" presStyleCnt="0">
        <dgm:presLayoutVars>
          <dgm:chMax val="5"/>
          <dgm:chPref val="5"/>
          <dgm:dir/>
          <dgm:animLvl val="lvl"/>
        </dgm:presLayoutVars>
      </dgm:prSet>
      <dgm:spPr/>
    </dgm:pt>
    <dgm:pt modelId="{EF3B1739-9EC1-4773-B39D-5D5A8E32E927}" type="pres">
      <dgm:prSet presAssocID="{E09474A1-5B4E-46AF-ACAA-4988535105AC}" presName="parentText1" presStyleLbl="node1" presStyleIdx="0" presStyleCnt="3" custScaleY="68543">
        <dgm:presLayoutVars>
          <dgm:chMax/>
          <dgm:chPref val="3"/>
          <dgm:bulletEnabled val="1"/>
        </dgm:presLayoutVars>
      </dgm:prSet>
      <dgm:spPr/>
    </dgm:pt>
    <dgm:pt modelId="{0D18DFA4-1A91-4A5C-AC6B-B64F5E1449A7}" type="pres">
      <dgm:prSet presAssocID="{E09474A1-5B4E-46AF-ACAA-4988535105AC}" presName="childText1" presStyleLbl="solidAlignAcc1" presStyleIdx="0" presStyleCnt="3" custScaleY="125648">
        <dgm:presLayoutVars>
          <dgm:chMax val="0"/>
          <dgm:chPref val="0"/>
          <dgm:bulletEnabled val="1"/>
        </dgm:presLayoutVars>
      </dgm:prSet>
      <dgm:spPr/>
    </dgm:pt>
    <dgm:pt modelId="{54EB1167-D013-4653-8C9F-7AB81DFABC8D}" type="pres">
      <dgm:prSet presAssocID="{068F797B-E065-45D8-82A8-CC27500482F1}" presName="parentText2" presStyleLbl="node1" presStyleIdx="1" presStyleCnt="3">
        <dgm:presLayoutVars>
          <dgm:chMax/>
          <dgm:chPref val="3"/>
          <dgm:bulletEnabled val="1"/>
        </dgm:presLayoutVars>
      </dgm:prSet>
      <dgm:spPr/>
    </dgm:pt>
    <dgm:pt modelId="{81AB02DB-E058-4425-BC69-A58B07D70958}" type="pres">
      <dgm:prSet presAssocID="{068F797B-E065-45D8-82A8-CC27500482F1}" presName="childText2" presStyleLbl="solidAlignAcc1" presStyleIdx="1" presStyleCnt="3" custScaleY="122061">
        <dgm:presLayoutVars>
          <dgm:chMax val="0"/>
          <dgm:chPref val="0"/>
          <dgm:bulletEnabled val="1"/>
        </dgm:presLayoutVars>
      </dgm:prSet>
      <dgm:spPr/>
    </dgm:pt>
    <dgm:pt modelId="{43B0C6C5-474B-4B39-8BF5-FAAC8C635227}" type="pres">
      <dgm:prSet presAssocID="{D005D40A-27CD-4655-8A6E-1950F406CF91}" presName="parentText3" presStyleLbl="node1" presStyleIdx="2" presStyleCnt="3">
        <dgm:presLayoutVars>
          <dgm:chMax/>
          <dgm:chPref val="3"/>
          <dgm:bulletEnabled val="1"/>
        </dgm:presLayoutVars>
      </dgm:prSet>
      <dgm:spPr/>
    </dgm:pt>
    <dgm:pt modelId="{1EAB5172-158C-403D-BE6B-2D9AB6394022}" type="pres">
      <dgm:prSet presAssocID="{D005D40A-27CD-4655-8A6E-1950F406CF91}" presName="childText3" presStyleLbl="solidAlignAcc1" presStyleIdx="2" presStyleCnt="3" custScaleY="123622">
        <dgm:presLayoutVars>
          <dgm:chMax val="0"/>
          <dgm:chPref val="0"/>
          <dgm:bulletEnabled val="1"/>
        </dgm:presLayoutVars>
      </dgm:prSet>
      <dgm:spPr/>
    </dgm:pt>
  </dgm:ptLst>
  <dgm:cxnLst>
    <dgm:cxn modelId="{CD5E8012-0A97-4789-8B42-8A8EEC5ED1CB}" type="presOf" srcId="{8EADEF3D-E1AC-4CDF-90FB-3A831BE808D2}" destId="{81AB02DB-E058-4425-BC69-A58B07D70958}" srcOrd="0" destOrd="0" presId="urn:microsoft.com/office/officeart/2009/3/layout/IncreasingArrowsProcess"/>
    <dgm:cxn modelId="{44B45414-55A4-470D-8087-8289E12C9E67}" srcId="{D005D40A-27CD-4655-8A6E-1950F406CF91}" destId="{7D9CD819-8F81-4D8F-85A7-44D69B215143}" srcOrd="0" destOrd="0" parTransId="{C14F565B-A94F-49F1-A563-EDCACC1911A0}" sibTransId="{47C30D26-8EF4-4E7C-BD63-16BB4CAFF2FA}"/>
    <dgm:cxn modelId="{60EC8B1D-CCBE-4873-975E-A4F501F1009B}" srcId="{BDFC2CFB-745C-4E6F-868A-9DCB42F7FE77}" destId="{068F797B-E065-45D8-82A8-CC27500482F1}" srcOrd="1" destOrd="0" parTransId="{6BD26812-E455-44D8-94F2-3FDD7173AE34}" sibTransId="{F64F5274-77D9-4DC3-A2EF-D3B545B7CFB6}"/>
    <dgm:cxn modelId="{583B4026-2FD0-4D71-9B15-FA2A131F6C1B}" srcId="{BDFC2CFB-745C-4E6F-868A-9DCB42F7FE77}" destId="{D005D40A-27CD-4655-8A6E-1950F406CF91}" srcOrd="2" destOrd="0" parTransId="{B5DBE769-0E21-4770-ACE5-980C6DF05050}" sibTransId="{D1359DBD-648B-48CE-AFD4-769BA33B45C1}"/>
    <dgm:cxn modelId="{B9213B29-AABA-4B40-BC7B-4637475480B4}" type="presOf" srcId="{BDFC2CFB-745C-4E6F-868A-9DCB42F7FE77}" destId="{F903B1F5-1DC5-49F3-AECC-154B3427E5AB}" srcOrd="0" destOrd="0" presId="urn:microsoft.com/office/officeart/2009/3/layout/IncreasingArrowsProcess"/>
    <dgm:cxn modelId="{F261F72C-4DAB-4D68-B011-C88D52F1C24C}" type="presOf" srcId="{B25B367F-FBC5-4AA3-BE98-45E1693BC5FE}" destId="{0D18DFA4-1A91-4A5C-AC6B-B64F5E1449A7}" srcOrd="0" destOrd="0" presId="urn:microsoft.com/office/officeart/2009/3/layout/IncreasingArrowsProcess"/>
    <dgm:cxn modelId="{81F20048-33DF-4CCA-ABF7-81E44E39C785}" type="presOf" srcId="{7D9CD819-8F81-4D8F-85A7-44D69B215143}" destId="{1EAB5172-158C-403D-BE6B-2D9AB6394022}" srcOrd="0" destOrd="0" presId="urn:microsoft.com/office/officeart/2009/3/layout/IncreasingArrowsProcess"/>
    <dgm:cxn modelId="{2CC1667C-1E93-4884-A86E-CE1008F43A53}" type="presOf" srcId="{E09474A1-5B4E-46AF-ACAA-4988535105AC}" destId="{EF3B1739-9EC1-4773-B39D-5D5A8E32E927}" srcOrd="0" destOrd="0" presId="urn:microsoft.com/office/officeart/2009/3/layout/IncreasingArrowsProcess"/>
    <dgm:cxn modelId="{71E5F881-3E62-4DAA-963D-1D6066055E36}" type="presOf" srcId="{068F797B-E065-45D8-82A8-CC27500482F1}" destId="{54EB1167-D013-4653-8C9F-7AB81DFABC8D}" srcOrd="0" destOrd="0" presId="urn:microsoft.com/office/officeart/2009/3/layout/IncreasingArrowsProcess"/>
    <dgm:cxn modelId="{B2DE908E-75D0-40F8-BB55-9C33D4EB0F1D}" srcId="{BDFC2CFB-745C-4E6F-868A-9DCB42F7FE77}" destId="{E09474A1-5B4E-46AF-ACAA-4988535105AC}" srcOrd="0" destOrd="0" parTransId="{2625E4A2-3F25-4A47-9259-41804294AA09}" sibTransId="{82F53F00-FEC4-4C63-8B54-B157691B9A60}"/>
    <dgm:cxn modelId="{98703399-9722-44FE-BB32-7D1536BD62B0}" srcId="{068F797B-E065-45D8-82A8-CC27500482F1}" destId="{8EADEF3D-E1AC-4CDF-90FB-3A831BE808D2}" srcOrd="0" destOrd="0" parTransId="{FD9B79B8-F783-42F0-B02C-25661E1118A3}" sibTransId="{307865C1-AC3C-4C79-8AE6-F92F458F77FB}"/>
    <dgm:cxn modelId="{6E6C19C5-F47F-47B5-9D4A-469C0611454A}" srcId="{E09474A1-5B4E-46AF-ACAA-4988535105AC}" destId="{B25B367F-FBC5-4AA3-BE98-45E1693BC5FE}" srcOrd="0" destOrd="0" parTransId="{E2B47C3B-9566-4288-814D-B85B2521FB91}" sibTransId="{981E7656-199F-4BD0-A82A-9281A843EBEB}"/>
    <dgm:cxn modelId="{F76F37F6-0385-4361-9F3D-970138909AB7}" type="presOf" srcId="{D005D40A-27CD-4655-8A6E-1950F406CF91}" destId="{43B0C6C5-474B-4B39-8BF5-FAAC8C635227}" srcOrd="0" destOrd="0" presId="urn:microsoft.com/office/officeart/2009/3/layout/IncreasingArrowsProcess"/>
    <dgm:cxn modelId="{46DA332B-EF69-429F-8F5F-4213400FEBAF}" type="presParOf" srcId="{F903B1F5-1DC5-49F3-AECC-154B3427E5AB}" destId="{EF3B1739-9EC1-4773-B39D-5D5A8E32E927}" srcOrd="0" destOrd="0" presId="urn:microsoft.com/office/officeart/2009/3/layout/IncreasingArrowsProcess"/>
    <dgm:cxn modelId="{805ED09B-237E-4FAB-BFAA-382E4370E8E2}" type="presParOf" srcId="{F903B1F5-1DC5-49F3-AECC-154B3427E5AB}" destId="{0D18DFA4-1A91-4A5C-AC6B-B64F5E1449A7}" srcOrd="1" destOrd="0" presId="urn:microsoft.com/office/officeart/2009/3/layout/IncreasingArrowsProcess"/>
    <dgm:cxn modelId="{FA3EF7F9-347E-42C0-AE40-49667F90810D}" type="presParOf" srcId="{F903B1F5-1DC5-49F3-AECC-154B3427E5AB}" destId="{54EB1167-D013-4653-8C9F-7AB81DFABC8D}" srcOrd="2" destOrd="0" presId="urn:microsoft.com/office/officeart/2009/3/layout/IncreasingArrowsProcess"/>
    <dgm:cxn modelId="{FB783A25-0EA3-4017-99F5-1F77B8D25AC3}" type="presParOf" srcId="{F903B1F5-1DC5-49F3-AECC-154B3427E5AB}" destId="{81AB02DB-E058-4425-BC69-A58B07D70958}" srcOrd="3" destOrd="0" presId="urn:microsoft.com/office/officeart/2009/3/layout/IncreasingArrowsProcess"/>
    <dgm:cxn modelId="{20D4D9FF-FB6B-4EB8-97A1-2DEF70C44615}" type="presParOf" srcId="{F903B1F5-1DC5-49F3-AECC-154B3427E5AB}" destId="{43B0C6C5-474B-4B39-8BF5-FAAC8C635227}" srcOrd="4" destOrd="0" presId="urn:microsoft.com/office/officeart/2009/3/layout/IncreasingArrowsProcess"/>
    <dgm:cxn modelId="{ED8019C1-2E89-4314-9D36-1E0B7DDF8B64}" type="presParOf" srcId="{F903B1F5-1DC5-49F3-AECC-154B3427E5AB}" destId="{1EAB5172-158C-403D-BE6B-2D9AB6394022}"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1AB7A7-9E17-412A-89CC-F85545B9C0AC}">
      <dsp:nvSpPr>
        <dsp:cNvPr id="0" name=""/>
        <dsp:cNvSpPr/>
      </dsp:nvSpPr>
      <dsp:spPr>
        <a:xfrm rot="16200000">
          <a:off x="1027994" y="-1145711"/>
          <a:ext cx="3409629" cy="5465617"/>
        </a:xfrm>
        <a:prstGeom prst="round1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ts val="0"/>
            </a:spcAft>
            <a:buNone/>
          </a:pPr>
          <a:r>
            <a:rPr lang="es-CO" sz="1800" b="1" u="sng" kern="1200" dirty="0">
              <a:solidFill>
                <a:schemeClr val="accent3">
                  <a:lumMod val="50000"/>
                </a:schemeClr>
              </a:solidFill>
              <a:latin typeface="Times New Roman" panose="02020603050405020304" pitchFamily="18" charset="0"/>
              <a:cs typeface="Times New Roman" panose="02020603050405020304" pitchFamily="18" charset="0"/>
            </a:rPr>
            <a:t>ATRIBUTOS</a:t>
          </a:r>
        </a:p>
        <a:p>
          <a:pPr marL="0" lvl="0" indent="0" algn="ctr" defTabSz="800100">
            <a:lnSpc>
              <a:spcPct val="100000"/>
            </a:lnSpc>
            <a:spcBef>
              <a:spcPct val="0"/>
            </a:spcBef>
            <a:spcAft>
              <a:spcPts val="0"/>
            </a:spcAft>
            <a:buNone/>
          </a:pPr>
          <a:endParaRPr lang="es-CO" sz="1600" b="1" u="sng" kern="1200" dirty="0">
            <a:solidFill>
              <a:schemeClr val="accent3">
                <a:lumMod val="50000"/>
              </a:schemeClr>
            </a:solidFill>
            <a:latin typeface="Times New Roman" panose="02020603050405020304" pitchFamily="18" charset="0"/>
            <a:cs typeface="Times New Roman" panose="02020603050405020304" pitchFamily="18" charset="0"/>
          </a:endParaRPr>
        </a:p>
        <a:p>
          <a:pPr marL="0" lvl="0" indent="0" algn="ctr" defTabSz="800100">
            <a:lnSpc>
              <a:spcPct val="100000"/>
            </a:lnSpc>
            <a:spcBef>
              <a:spcPct val="0"/>
            </a:spcBef>
            <a:spcAft>
              <a:spcPts val="0"/>
            </a:spcAft>
            <a:buNone/>
          </a:pPr>
          <a:r>
            <a:rPr lang="es-CO" sz="1800" b="1" kern="1200" dirty="0">
              <a:solidFill>
                <a:schemeClr val="tx1"/>
              </a:solidFill>
              <a:latin typeface="Goudy Old Style" panose="02020502050305020303" pitchFamily="18" charset="0"/>
              <a:cs typeface="Times New Roman" panose="02020603050405020304" pitchFamily="18" charset="0"/>
            </a:rPr>
            <a:t>Anhelo social,  principio espiritual, paz interior</a:t>
          </a:r>
        </a:p>
        <a:p>
          <a:pPr marL="0" lvl="0" indent="0" algn="ctr" defTabSz="800100">
            <a:lnSpc>
              <a:spcPct val="100000"/>
            </a:lnSpc>
            <a:spcBef>
              <a:spcPct val="0"/>
            </a:spcBef>
            <a:spcAft>
              <a:spcPts val="0"/>
            </a:spcAft>
            <a:buNone/>
          </a:pPr>
          <a:r>
            <a:rPr lang="es-CO" sz="1800" b="1" kern="1200" dirty="0">
              <a:solidFill>
                <a:schemeClr val="tx1"/>
              </a:solidFill>
              <a:latin typeface="Goudy Old Style" panose="02020502050305020303" pitchFamily="18" charset="0"/>
              <a:cs typeface="Times New Roman" panose="02020603050405020304" pitchFamily="18" charset="0"/>
            </a:rPr>
            <a:t>Valor Cívico, Derecho Colectivo</a:t>
          </a:r>
        </a:p>
        <a:p>
          <a:pPr marL="0" lvl="0" indent="0" algn="ctr" defTabSz="800100">
            <a:lnSpc>
              <a:spcPct val="100000"/>
            </a:lnSpc>
            <a:spcBef>
              <a:spcPct val="0"/>
            </a:spcBef>
            <a:spcAft>
              <a:spcPts val="0"/>
            </a:spcAft>
            <a:buNone/>
          </a:pPr>
          <a:r>
            <a:rPr lang="es-CO" sz="1800" b="1" kern="1200" dirty="0">
              <a:solidFill>
                <a:schemeClr val="tx1"/>
              </a:solidFill>
              <a:latin typeface="Goudy Old Style" panose="02020502050305020303" pitchFamily="18" charset="0"/>
              <a:cs typeface="Times New Roman" panose="02020603050405020304" pitchFamily="18" charset="0"/>
            </a:rPr>
            <a:t>Construcción  histórica social y política</a:t>
          </a:r>
        </a:p>
      </dsp:txBody>
      <dsp:txXfrm rot="5400000">
        <a:off x="0" y="-117717"/>
        <a:ext cx="5465617" cy="2557221"/>
      </dsp:txXfrm>
    </dsp:sp>
    <dsp:sp modelId="{7BA26E1D-B7CC-422D-B855-CADF3C5AF59F}">
      <dsp:nvSpPr>
        <dsp:cNvPr id="0" name=""/>
        <dsp:cNvSpPr/>
      </dsp:nvSpPr>
      <dsp:spPr>
        <a:xfrm>
          <a:off x="5465617" y="-117717"/>
          <a:ext cx="5465617" cy="3409629"/>
        </a:xfrm>
        <a:prstGeom prst="round1Rect">
          <a:avLst/>
        </a:prstGeom>
        <a:solidFill>
          <a:schemeClr val="bg2"/>
        </a:solidFill>
        <a:ln w="12700" cap="flat" cmpd="sng" algn="ctr">
          <a:solidFill>
            <a:schemeClr val="bg2">
              <a:lumMod val="20000"/>
              <a:lumOff val="8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CO" sz="1600" b="1" u="sng" kern="1200" dirty="0">
              <a:solidFill>
                <a:schemeClr val="accent5">
                  <a:lumMod val="50000"/>
                </a:schemeClr>
              </a:solidFill>
              <a:latin typeface="Georgia Pro Black" panose="02040A02050405020203" pitchFamily="18" charset="0"/>
            </a:rPr>
            <a:t>FUNDAMENTOS </a:t>
          </a:r>
        </a:p>
        <a:p>
          <a:pPr marL="0" lvl="0" indent="0" algn="ctr" defTabSz="711200">
            <a:lnSpc>
              <a:spcPct val="90000"/>
            </a:lnSpc>
            <a:spcBef>
              <a:spcPct val="0"/>
            </a:spcBef>
            <a:spcAft>
              <a:spcPct val="35000"/>
            </a:spcAft>
            <a:buNone/>
          </a:pPr>
          <a:endParaRPr lang="es-CO" sz="1600" b="1" u="sng" kern="1200" dirty="0">
            <a:solidFill>
              <a:schemeClr val="accent5">
                <a:lumMod val="50000"/>
              </a:schemeClr>
            </a:solidFill>
            <a:latin typeface="Georgia Pro Black" panose="02040A02050405020203" pitchFamily="18" charset="0"/>
          </a:endParaRPr>
        </a:p>
        <a:p>
          <a:pPr marL="0" lvl="0" indent="0" algn="r" defTabSz="711200">
            <a:lnSpc>
              <a:spcPct val="100000"/>
            </a:lnSpc>
            <a:spcBef>
              <a:spcPct val="0"/>
            </a:spcBef>
            <a:spcAft>
              <a:spcPts val="0"/>
            </a:spcAft>
            <a:buNone/>
          </a:pPr>
          <a:r>
            <a:rPr lang="es-CO" sz="1800" b="1" kern="1200" dirty="0">
              <a:solidFill>
                <a:schemeClr val="tx1"/>
              </a:solidFill>
              <a:latin typeface="Goudy Old Style" panose="02020502050305020303" pitchFamily="18" charset="0"/>
            </a:rPr>
            <a:t>Ética cívica y del cuidado-  Reconocimiento-  Derechos</a:t>
          </a:r>
        </a:p>
        <a:p>
          <a:pPr marL="0" lvl="0" indent="0" algn="ctr" defTabSz="711200">
            <a:lnSpc>
              <a:spcPct val="100000"/>
            </a:lnSpc>
            <a:spcBef>
              <a:spcPct val="0"/>
            </a:spcBef>
            <a:spcAft>
              <a:spcPts val="0"/>
            </a:spcAft>
            <a:buNone/>
          </a:pPr>
          <a:r>
            <a:rPr lang="es-CO" sz="1800" b="1" kern="1200" dirty="0">
              <a:solidFill>
                <a:schemeClr val="tx1"/>
              </a:solidFill>
              <a:latin typeface="Goudy Old Style" panose="02020502050305020303" pitchFamily="18" charset="0"/>
            </a:rPr>
            <a:t>Justicia- Democracia- Desarrollo, Ciudadanía</a:t>
          </a:r>
        </a:p>
        <a:p>
          <a:pPr marL="0" lvl="0" indent="0" algn="ctr" defTabSz="711200">
            <a:lnSpc>
              <a:spcPct val="100000"/>
            </a:lnSpc>
            <a:spcBef>
              <a:spcPct val="0"/>
            </a:spcBef>
            <a:spcAft>
              <a:spcPts val="0"/>
            </a:spcAft>
            <a:buNone/>
          </a:pPr>
          <a:endParaRPr lang="es-CO" sz="1800" b="1" kern="1200" dirty="0">
            <a:solidFill>
              <a:schemeClr val="tx1"/>
            </a:solidFill>
            <a:latin typeface="Goudy Old Style" panose="02020502050305020303" pitchFamily="18" charset="0"/>
          </a:endParaRPr>
        </a:p>
        <a:p>
          <a:pPr marL="0" lvl="0" indent="0" algn="ctr" defTabSz="711200">
            <a:lnSpc>
              <a:spcPct val="100000"/>
            </a:lnSpc>
            <a:spcBef>
              <a:spcPct val="0"/>
            </a:spcBef>
            <a:spcAft>
              <a:spcPts val="0"/>
            </a:spcAft>
            <a:buNone/>
          </a:pPr>
          <a:endParaRPr lang="es-CO" sz="1800" b="1" i="1" kern="1200" dirty="0">
            <a:solidFill>
              <a:schemeClr val="tx1"/>
            </a:solidFill>
            <a:latin typeface="Goudy Old Style" panose="02020502050305020303" pitchFamily="18" charset="0"/>
          </a:endParaRPr>
        </a:p>
        <a:p>
          <a:pPr marL="0" lvl="0" indent="0" algn="ctr" defTabSz="711200">
            <a:lnSpc>
              <a:spcPct val="90000"/>
            </a:lnSpc>
            <a:spcBef>
              <a:spcPct val="0"/>
            </a:spcBef>
            <a:spcAft>
              <a:spcPct val="35000"/>
            </a:spcAft>
            <a:buNone/>
          </a:pPr>
          <a:endParaRPr lang="es-CO" sz="1200" kern="1200" dirty="0"/>
        </a:p>
      </dsp:txBody>
      <dsp:txXfrm>
        <a:off x="5465617" y="-117717"/>
        <a:ext cx="5465617" cy="2557221"/>
      </dsp:txXfrm>
    </dsp:sp>
    <dsp:sp modelId="{0F654AC7-4792-4D1B-A421-92D4CC92045E}">
      <dsp:nvSpPr>
        <dsp:cNvPr id="0" name=""/>
        <dsp:cNvSpPr/>
      </dsp:nvSpPr>
      <dsp:spPr>
        <a:xfrm rot="10800000">
          <a:off x="87176" y="3056476"/>
          <a:ext cx="5465617" cy="3880498"/>
        </a:xfrm>
        <a:prstGeom prst="round1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endParaRPr lang="es-CO" sz="1800" b="1" u="sng" kern="1200" dirty="0">
            <a:solidFill>
              <a:schemeClr val="accent5">
                <a:lumMod val="50000"/>
              </a:schemeClr>
            </a:solidFill>
            <a:latin typeface="Goudy Old Style" panose="02020502050305020303" pitchFamily="18" charset="0"/>
          </a:endParaRPr>
        </a:p>
        <a:p>
          <a:pPr marL="0" lvl="0" indent="0" algn="l" defTabSz="800100">
            <a:lnSpc>
              <a:spcPct val="90000"/>
            </a:lnSpc>
            <a:spcBef>
              <a:spcPct val="0"/>
            </a:spcBef>
            <a:spcAft>
              <a:spcPct val="35000"/>
            </a:spcAft>
            <a:buNone/>
          </a:pPr>
          <a:r>
            <a:rPr lang="es-CO" sz="1400" b="1" u="sng" kern="1200" dirty="0">
              <a:solidFill>
                <a:schemeClr val="accent5">
                  <a:lumMod val="50000"/>
                </a:schemeClr>
              </a:solidFill>
              <a:latin typeface="Goudy Old Style" panose="02020502050305020303" pitchFamily="18" charset="0"/>
            </a:rPr>
            <a:t>DIMENSIONES</a:t>
          </a:r>
        </a:p>
        <a:p>
          <a:pPr marL="0" lvl="0" indent="0" algn="l" defTabSz="800100">
            <a:lnSpc>
              <a:spcPct val="100000"/>
            </a:lnSpc>
            <a:spcBef>
              <a:spcPct val="0"/>
            </a:spcBef>
            <a:spcAft>
              <a:spcPts val="0"/>
            </a:spcAft>
            <a:buNone/>
          </a:pPr>
          <a:r>
            <a:rPr lang="es-CO" sz="1400" b="1" kern="1200" dirty="0">
              <a:solidFill>
                <a:schemeClr val="tx1"/>
              </a:solidFill>
              <a:latin typeface="Goudy Old Style" panose="02020502050305020303" pitchFamily="18" charset="0"/>
            </a:rPr>
            <a:t>P</a:t>
          </a:r>
          <a:r>
            <a:rPr lang="es-CO" sz="1600" b="1" kern="1200" dirty="0">
              <a:solidFill>
                <a:schemeClr val="tx1"/>
              </a:solidFill>
              <a:latin typeface="Goudy Old Style" panose="02020502050305020303" pitchFamily="18" charset="0"/>
            </a:rPr>
            <a:t>sicosocial, afectiva, moral, estética, jurídica,</a:t>
          </a:r>
        </a:p>
        <a:p>
          <a:pPr marL="0" lvl="0" indent="0" algn="l" defTabSz="800100">
            <a:lnSpc>
              <a:spcPct val="100000"/>
            </a:lnSpc>
            <a:spcBef>
              <a:spcPct val="0"/>
            </a:spcBef>
            <a:spcAft>
              <a:spcPts val="0"/>
            </a:spcAft>
            <a:buNone/>
          </a:pPr>
          <a:r>
            <a:rPr lang="es-CO" sz="1600" b="1" kern="1200" dirty="0">
              <a:solidFill>
                <a:schemeClr val="tx1"/>
              </a:solidFill>
              <a:latin typeface="Goudy Old Style" panose="02020502050305020303" pitchFamily="18" charset="0"/>
            </a:rPr>
            <a:t> política, económica,</a:t>
          </a:r>
          <a:r>
            <a:rPr lang="es-CO" sz="1600" b="1" kern="1200" dirty="0">
              <a:solidFill>
                <a:schemeClr val="tx1">
                  <a:lumMod val="95000"/>
                  <a:lumOff val="5000"/>
                </a:schemeClr>
              </a:solidFill>
              <a:latin typeface="Goudy Old Style" panose="02020502050305020303" pitchFamily="18" charset="0"/>
            </a:rPr>
            <a:t> Comunicativa, ambiental, digital</a:t>
          </a:r>
        </a:p>
        <a:p>
          <a:pPr marL="0" lvl="0" indent="0" algn="l" defTabSz="800100">
            <a:lnSpc>
              <a:spcPct val="100000"/>
            </a:lnSpc>
            <a:spcBef>
              <a:spcPct val="0"/>
            </a:spcBef>
            <a:spcAft>
              <a:spcPts val="0"/>
            </a:spcAft>
            <a:buNone/>
          </a:pPr>
          <a:endParaRPr lang="es-CO" sz="1600" b="1" kern="1200" dirty="0">
            <a:solidFill>
              <a:schemeClr val="tx1">
                <a:lumMod val="95000"/>
                <a:lumOff val="5000"/>
              </a:schemeClr>
            </a:solidFill>
            <a:latin typeface="Goudy Old Style" panose="02020502050305020303" pitchFamily="18" charset="0"/>
          </a:endParaRPr>
        </a:p>
        <a:p>
          <a:pPr marL="0" lvl="0" indent="0" algn="l" defTabSz="800100">
            <a:lnSpc>
              <a:spcPct val="100000"/>
            </a:lnSpc>
            <a:spcBef>
              <a:spcPct val="0"/>
            </a:spcBef>
            <a:spcAft>
              <a:spcPts val="0"/>
            </a:spcAft>
            <a:buNone/>
          </a:pPr>
          <a:r>
            <a:rPr lang="es-CO" sz="1600" b="1" u="sng" kern="1200" dirty="0">
              <a:solidFill>
                <a:schemeClr val="tx2"/>
              </a:solidFill>
              <a:latin typeface="Goudy Old Style" panose="02020502050305020303" pitchFamily="18" charset="0"/>
            </a:rPr>
            <a:t>CONCEPTOS</a:t>
          </a:r>
        </a:p>
        <a:p>
          <a:pPr marL="0" lvl="0" indent="0" algn="l" defTabSz="800100">
            <a:lnSpc>
              <a:spcPct val="100000"/>
            </a:lnSpc>
            <a:spcBef>
              <a:spcPct val="0"/>
            </a:spcBef>
            <a:spcAft>
              <a:spcPts val="0"/>
            </a:spcAft>
            <a:buNone/>
          </a:pPr>
          <a:r>
            <a:rPr lang="es-CO" sz="1600" b="1" kern="1200" dirty="0">
              <a:solidFill>
                <a:schemeClr val="tx1">
                  <a:lumMod val="95000"/>
                  <a:lumOff val="5000"/>
                </a:schemeClr>
              </a:solidFill>
              <a:latin typeface="Goudy Old Style" panose="02020502050305020303" pitchFamily="18" charset="0"/>
            </a:rPr>
            <a:t>Negativa, positiva, perfecta, imperfecta, Feminista, Gaia</a:t>
          </a:r>
        </a:p>
        <a:p>
          <a:pPr marL="0" lvl="0" indent="0" algn="l" defTabSz="800100">
            <a:lnSpc>
              <a:spcPct val="100000"/>
            </a:lnSpc>
            <a:spcBef>
              <a:spcPct val="0"/>
            </a:spcBef>
            <a:spcAft>
              <a:spcPts val="0"/>
            </a:spcAft>
            <a:buNone/>
          </a:pPr>
          <a:endParaRPr lang="es-CO" sz="1600" b="1" kern="1200" dirty="0">
            <a:solidFill>
              <a:schemeClr val="tx1">
                <a:lumMod val="95000"/>
                <a:lumOff val="5000"/>
              </a:schemeClr>
            </a:solidFill>
            <a:latin typeface="Goudy Old Style" panose="02020502050305020303" pitchFamily="18" charset="0"/>
          </a:endParaRPr>
        </a:p>
        <a:p>
          <a:pPr marL="0" lvl="0" indent="0" algn="l" defTabSz="800100">
            <a:lnSpc>
              <a:spcPct val="100000"/>
            </a:lnSpc>
            <a:spcBef>
              <a:spcPct val="0"/>
            </a:spcBef>
            <a:spcAft>
              <a:spcPts val="0"/>
            </a:spcAft>
            <a:buNone/>
          </a:pPr>
          <a:r>
            <a:rPr lang="es-CO" sz="1600" b="1" u="sng" kern="1200" dirty="0">
              <a:solidFill>
                <a:schemeClr val="tx2"/>
              </a:solidFill>
              <a:latin typeface="Goudy Old Style" panose="02020502050305020303" pitchFamily="18" charset="0"/>
            </a:rPr>
            <a:t>ENFASIS EN PERIODOS DE GOBIERNO</a:t>
          </a:r>
        </a:p>
        <a:p>
          <a:pPr marL="0" lvl="0" indent="0" algn="l" defTabSz="800100">
            <a:lnSpc>
              <a:spcPct val="100000"/>
            </a:lnSpc>
            <a:spcBef>
              <a:spcPct val="0"/>
            </a:spcBef>
            <a:spcAft>
              <a:spcPts val="0"/>
            </a:spcAft>
            <a:buNone/>
          </a:pPr>
          <a:r>
            <a:rPr lang="es-CO" sz="1600" b="1" kern="1200" dirty="0">
              <a:solidFill>
                <a:schemeClr val="tx2"/>
              </a:solidFill>
              <a:latin typeface="Goudy Old Style" panose="02020502050305020303" pitchFamily="18" charset="0"/>
            </a:rPr>
            <a:t>De XXXXXX</a:t>
          </a:r>
        </a:p>
        <a:p>
          <a:pPr marL="0" lvl="0" indent="0" algn="l" defTabSz="800100">
            <a:lnSpc>
              <a:spcPct val="100000"/>
            </a:lnSpc>
            <a:spcBef>
              <a:spcPct val="0"/>
            </a:spcBef>
            <a:spcAft>
              <a:spcPts val="0"/>
            </a:spcAft>
            <a:buNone/>
          </a:pPr>
          <a:r>
            <a:rPr lang="es-CO" sz="1600" b="1" kern="1200" dirty="0">
              <a:solidFill>
                <a:schemeClr val="tx2"/>
              </a:solidFill>
              <a:latin typeface="Goudy Old Style" panose="02020502050305020303" pitchFamily="18" charset="0"/>
            </a:rPr>
            <a:t>De YYYYYYY</a:t>
          </a:r>
        </a:p>
        <a:p>
          <a:pPr marL="0" lvl="0" indent="0" algn="l" defTabSz="800100">
            <a:lnSpc>
              <a:spcPct val="100000"/>
            </a:lnSpc>
            <a:spcBef>
              <a:spcPct val="0"/>
            </a:spcBef>
            <a:spcAft>
              <a:spcPts val="0"/>
            </a:spcAft>
            <a:buNone/>
          </a:pPr>
          <a:r>
            <a:rPr lang="es-CO" sz="1600" b="1" kern="1200" dirty="0">
              <a:solidFill>
                <a:schemeClr val="tx1"/>
              </a:solidFill>
              <a:latin typeface="Goudy Old Style" panose="02020502050305020303" pitchFamily="18" charset="0"/>
            </a:rPr>
            <a:t>Querida, duradera, integral completa, trizas, Total</a:t>
          </a:r>
        </a:p>
        <a:p>
          <a:pPr marL="0" lvl="0" indent="0" algn="l" defTabSz="800100">
            <a:lnSpc>
              <a:spcPct val="100000"/>
            </a:lnSpc>
            <a:spcBef>
              <a:spcPct val="0"/>
            </a:spcBef>
            <a:spcAft>
              <a:spcPts val="0"/>
            </a:spcAft>
            <a:buNone/>
          </a:pPr>
          <a:endParaRPr lang="es-CO" sz="1600" b="1" kern="1200" dirty="0">
            <a:solidFill>
              <a:schemeClr val="tx1">
                <a:lumMod val="95000"/>
                <a:lumOff val="5000"/>
              </a:schemeClr>
            </a:solidFill>
            <a:latin typeface="Goudy Old Style" panose="02020502050305020303" pitchFamily="18" charset="0"/>
          </a:endParaRPr>
        </a:p>
        <a:p>
          <a:pPr marL="0" lvl="0" indent="0" algn="l" defTabSz="800100">
            <a:lnSpc>
              <a:spcPct val="100000"/>
            </a:lnSpc>
            <a:spcBef>
              <a:spcPct val="0"/>
            </a:spcBef>
            <a:spcAft>
              <a:spcPts val="0"/>
            </a:spcAft>
            <a:buNone/>
          </a:pPr>
          <a:endParaRPr lang="es-CO" sz="1600" b="1" kern="1200" dirty="0">
            <a:solidFill>
              <a:schemeClr val="tx1">
                <a:lumMod val="95000"/>
                <a:lumOff val="5000"/>
              </a:schemeClr>
            </a:solidFill>
            <a:latin typeface="Goudy Old Style" panose="02020502050305020303" pitchFamily="18" charset="0"/>
          </a:endParaRPr>
        </a:p>
        <a:p>
          <a:pPr marL="0" lvl="0" indent="0" algn="l" defTabSz="800100">
            <a:lnSpc>
              <a:spcPct val="100000"/>
            </a:lnSpc>
            <a:spcBef>
              <a:spcPct val="0"/>
            </a:spcBef>
            <a:spcAft>
              <a:spcPts val="0"/>
            </a:spcAft>
            <a:buNone/>
          </a:pPr>
          <a:endParaRPr lang="es-CO" sz="1600" b="1" kern="1200" dirty="0">
            <a:solidFill>
              <a:schemeClr val="tx1">
                <a:lumMod val="95000"/>
                <a:lumOff val="5000"/>
              </a:schemeClr>
            </a:solidFill>
            <a:latin typeface="Goudy Old Style" panose="02020502050305020303" pitchFamily="18" charset="0"/>
          </a:endParaRPr>
        </a:p>
        <a:p>
          <a:pPr marL="0" lvl="0" indent="0" algn="l" defTabSz="800100">
            <a:lnSpc>
              <a:spcPct val="100000"/>
            </a:lnSpc>
            <a:spcBef>
              <a:spcPct val="0"/>
            </a:spcBef>
            <a:spcAft>
              <a:spcPts val="0"/>
            </a:spcAft>
            <a:buNone/>
          </a:pPr>
          <a:endParaRPr lang="es-CO" sz="1600" b="1" kern="1200" dirty="0">
            <a:solidFill>
              <a:schemeClr val="tx1">
                <a:lumMod val="95000"/>
                <a:lumOff val="5000"/>
              </a:schemeClr>
            </a:solidFill>
            <a:latin typeface="Goudy Old Style" panose="02020502050305020303" pitchFamily="18" charset="0"/>
          </a:endParaRPr>
        </a:p>
        <a:p>
          <a:pPr marL="0" lvl="0" indent="0" algn="l" defTabSz="800100">
            <a:lnSpc>
              <a:spcPct val="100000"/>
            </a:lnSpc>
            <a:spcBef>
              <a:spcPct val="0"/>
            </a:spcBef>
            <a:spcAft>
              <a:spcPts val="0"/>
            </a:spcAft>
            <a:buNone/>
          </a:pPr>
          <a:endParaRPr lang="es-CO" sz="1600" b="1" kern="1200" dirty="0">
            <a:solidFill>
              <a:schemeClr val="tx1">
                <a:lumMod val="95000"/>
                <a:lumOff val="5000"/>
              </a:schemeClr>
            </a:solidFill>
            <a:latin typeface="Goudy Old Style" panose="02020502050305020303" pitchFamily="18" charset="0"/>
          </a:endParaRPr>
        </a:p>
        <a:p>
          <a:pPr marL="0" lvl="0" indent="0" algn="l" defTabSz="800100">
            <a:lnSpc>
              <a:spcPct val="100000"/>
            </a:lnSpc>
            <a:spcBef>
              <a:spcPct val="0"/>
            </a:spcBef>
            <a:spcAft>
              <a:spcPts val="0"/>
            </a:spcAft>
            <a:buNone/>
          </a:pPr>
          <a:endParaRPr lang="es-CO" sz="1600" b="1" kern="1200" dirty="0">
            <a:solidFill>
              <a:schemeClr val="tx1">
                <a:lumMod val="95000"/>
                <a:lumOff val="5000"/>
              </a:schemeClr>
            </a:solidFill>
            <a:latin typeface="Goudy Old Style" panose="02020502050305020303" pitchFamily="18" charset="0"/>
          </a:endParaRPr>
        </a:p>
        <a:p>
          <a:pPr marL="0" lvl="0" indent="0" algn="l" defTabSz="800100">
            <a:lnSpc>
              <a:spcPct val="100000"/>
            </a:lnSpc>
            <a:spcBef>
              <a:spcPct val="0"/>
            </a:spcBef>
            <a:spcAft>
              <a:spcPts val="0"/>
            </a:spcAft>
            <a:buNone/>
          </a:pPr>
          <a:endParaRPr lang="es-CO" sz="1600" b="1" kern="1200" dirty="0">
            <a:solidFill>
              <a:schemeClr val="tx1">
                <a:lumMod val="95000"/>
                <a:lumOff val="5000"/>
              </a:schemeClr>
            </a:solidFill>
            <a:latin typeface="Goudy Old Style" panose="02020502050305020303" pitchFamily="18" charset="0"/>
          </a:endParaRPr>
        </a:p>
        <a:p>
          <a:pPr marL="0" lvl="0" indent="0" algn="l" defTabSz="800100">
            <a:lnSpc>
              <a:spcPct val="100000"/>
            </a:lnSpc>
            <a:spcBef>
              <a:spcPct val="0"/>
            </a:spcBef>
            <a:spcAft>
              <a:spcPts val="0"/>
            </a:spcAft>
            <a:buNone/>
          </a:pPr>
          <a:endParaRPr lang="es-CO" sz="1600" b="1" kern="1200" dirty="0">
            <a:solidFill>
              <a:schemeClr val="tx1">
                <a:lumMod val="95000"/>
                <a:lumOff val="5000"/>
              </a:schemeClr>
            </a:solidFill>
            <a:latin typeface="Goudy Old Style" panose="02020502050305020303" pitchFamily="18" charset="0"/>
          </a:endParaRPr>
        </a:p>
      </dsp:txBody>
      <dsp:txXfrm rot="10800000">
        <a:off x="87176" y="4026601"/>
        <a:ext cx="5465617" cy="2910374"/>
      </dsp:txXfrm>
    </dsp:sp>
    <dsp:sp modelId="{74734805-5800-4E8F-8378-AF3D3CE2FE4C}">
      <dsp:nvSpPr>
        <dsp:cNvPr id="0" name=""/>
        <dsp:cNvSpPr/>
      </dsp:nvSpPr>
      <dsp:spPr>
        <a:xfrm rot="5400000">
          <a:off x="6177946" y="2109494"/>
          <a:ext cx="3866826" cy="5465617"/>
        </a:xfrm>
        <a:prstGeom prst="round1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s-CO" sz="1800" b="1" u="sng" kern="1200" dirty="0">
              <a:solidFill>
                <a:schemeClr val="accent5">
                  <a:lumMod val="50000"/>
                </a:schemeClr>
              </a:solidFill>
              <a:latin typeface="Goudy Old Style" panose="02020502050305020303" pitchFamily="18" charset="0"/>
            </a:rPr>
            <a:t>AMBITOS DE REALIZACIÓN</a:t>
          </a:r>
        </a:p>
        <a:p>
          <a:pPr marL="0" lvl="0" indent="0" algn="ctr" defTabSz="800100">
            <a:lnSpc>
              <a:spcPct val="100000"/>
            </a:lnSpc>
            <a:spcBef>
              <a:spcPct val="0"/>
            </a:spcBef>
            <a:spcAft>
              <a:spcPts val="0"/>
            </a:spcAft>
            <a:buNone/>
          </a:pPr>
          <a:r>
            <a:rPr lang="es-CO" sz="1600" b="1" u="sng" kern="1200" dirty="0">
              <a:solidFill>
                <a:schemeClr val="tx1"/>
              </a:solidFill>
              <a:latin typeface="Goudy Old Style" panose="02020502050305020303" pitchFamily="18" charset="0"/>
            </a:rPr>
            <a:t>Paz</a:t>
          </a:r>
          <a:r>
            <a:rPr lang="es-CO" sz="1600" b="1" u="sng" kern="1200" dirty="0">
              <a:solidFill>
                <a:schemeClr val="accent2"/>
              </a:solidFill>
              <a:latin typeface="Goudy Old Style" panose="02020502050305020303" pitchFamily="18" charset="0"/>
            </a:rPr>
            <a:t> Cultural</a:t>
          </a:r>
        </a:p>
        <a:p>
          <a:pPr marL="0" lvl="0" indent="0" algn="ctr" defTabSz="800100">
            <a:lnSpc>
              <a:spcPct val="100000"/>
            </a:lnSpc>
            <a:spcBef>
              <a:spcPct val="0"/>
            </a:spcBef>
            <a:spcAft>
              <a:spcPts val="0"/>
            </a:spcAft>
            <a:buNone/>
          </a:pPr>
          <a:r>
            <a:rPr lang="es-CO" sz="1600" b="1" u="sng" kern="1200" dirty="0">
              <a:solidFill>
                <a:schemeClr val="tx1"/>
              </a:solidFill>
              <a:latin typeface="Goudy Old Style" panose="02020502050305020303" pitchFamily="18" charset="0"/>
            </a:rPr>
            <a:t>Paz </a:t>
          </a:r>
          <a:r>
            <a:rPr lang="es-CO" sz="1600" b="1" u="sng" kern="1200" dirty="0">
              <a:solidFill>
                <a:schemeClr val="accent1">
                  <a:lumMod val="50000"/>
                </a:schemeClr>
              </a:solidFill>
              <a:latin typeface="Goudy Old Style" panose="02020502050305020303" pitchFamily="18" charset="0"/>
            </a:rPr>
            <a:t>Estructural</a:t>
          </a:r>
        </a:p>
        <a:p>
          <a:pPr marL="0" lvl="0" indent="0" algn="ctr" defTabSz="800100">
            <a:lnSpc>
              <a:spcPct val="100000"/>
            </a:lnSpc>
            <a:spcBef>
              <a:spcPct val="0"/>
            </a:spcBef>
            <a:spcAft>
              <a:spcPts val="0"/>
            </a:spcAft>
            <a:buNone/>
          </a:pPr>
          <a:r>
            <a:rPr lang="es-CO" sz="1600" b="1" u="sng" kern="1200" dirty="0">
              <a:solidFill>
                <a:schemeClr val="tx1"/>
              </a:solidFill>
              <a:latin typeface="Goudy Old Style" panose="02020502050305020303" pitchFamily="18" charset="0"/>
            </a:rPr>
            <a:t>Paz </a:t>
          </a:r>
          <a:r>
            <a:rPr lang="es-CO" sz="1600" b="1" u="sng" kern="1200" dirty="0">
              <a:solidFill>
                <a:srgbClr val="7030A0"/>
              </a:solidFill>
              <a:latin typeface="Goudy Old Style" panose="02020502050305020303" pitchFamily="18" charset="0"/>
            </a:rPr>
            <a:t> Directa</a:t>
          </a:r>
          <a:endParaRPr lang="es-CO" sz="1600" b="1" i="1" u="sng" kern="1200" dirty="0">
            <a:solidFill>
              <a:srgbClr val="7030A0"/>
            </a:solidFill>
            <a:latin typeface="Goudy Old Style" panose="02020502050305020303" pitchFamily="18" charset="0"/>
          </a:endParaRPr>
        </a:p>
        <a:p>
          <a:pPr marL="0" lvl="0" indent="0" algn="ctr" defTabSz="800100">
            <a:lnSpc>
              <a:spcPct val="100000"/>
            </a:lnSpc>
            <a:spcBef>
              <a:spcPct val="0"/>
            </a:spcBef>
            <a:spcAft>
              <a:spcPts val="0"/>
            </a:spcAft>
            <a:buNone/>
          </a:pPr>
          <a:r>
            <a:rPr lang="es-CO" sz="1600" b="1" i="1" u="sng" kern="1200" dirty="0">
              <a:solidFill>
                <a:schemeClr val="tx1"/>
              </a:solidFill>
              <a:latin typeface="Goudy Old Style" panose="02020502050305020303" pitchFamily="18" charset="0"/>
            </a:rPr>
            <a:t>(</a:t>
          </a:r>
          <a:r>
            <a:rPr lang="es-CO" sz="1400" b="1" i="1" kern="1200" dirty="0">
              <a:solidFill>
                <a:schemeClr val="tx1"/>
              </a:solidFill>
              <a:latin typeface="Goudy Old Style" panose="02020502050305020303" pitchFamily="18" charset="0"/>
            </a:rPr>
            <a:t>Galtung, 2004)</a:t>
          </a:r>
          <a:endParaRPr lang="es-CO" sz="1400" b="1" i="1" kern="1200" dirty="0">
            <a:solidFill>
              <a:schemeClr val="accent5">
                <a:lumMod val="50000"/>
              </a:schemeClr>
            </a:solidFill>
            <a:latin typeface="Goudy Old Style" panose="02020502050305020303" pitchFamily="18" charset="0"/>
          </a:endParaRPr>
        </a:p>
        <a:p>
          <a:pPr marL="0" lvl="0" indent="0" algn="ctr" defTabSz="800100">
            <a:lnSpc>
              <a:spcPct val="100000"/>
            </a:lnSpc>
            <a:spcBef>
              <a:spcPct val="0"/>
            </a:spcBef>
            <a:spcAft>
              <a:spcPts val="0"/>
            </a:spcAft>
            <a:buNone/>
          </a:pPr>
          <a:endParaRPr lang="es-CO" sz="1800" b="1" i="1" kern="1200" dirty="0">
            <a:solidFill>
              <a:schemeClr val="accent5">
                <a:lumMod val="50000"/>
              </a:schemeClr>
            </a:solidFill>
            <a:latin typeface="Goudy Old Style" panose="02020502050305020303" pitchFamily="18" charset="0"/>
          </a:endParaRPr>
        </a:p>
        <a:p>
          <a:pPr marL="0" lvl="0" indent="0" algn="ctr" defTabSz="800100">
            <a:lnSpc>
              <a:spcPct val="100000"/>
            </a:lnSpc>
            <a:spcBef>
              <a:spcPct val="0"/>
            </a:spcBef>
            <a:spcAft>
              <a:spcPts val="0"/>
            </a:spcAft>
            <a:buNone/>
          </a:pPr>
          <a:r>
            <a:rPr lang="es-CO" sz="2000" b="1" i="1" kern="1200" dirty="0">
              <a:solidFill>
                <a:schemeClr val="accent5">
                  <a:lumMod val="50000"/>
                </a:schemeClr>
              </a:solidFill>
              <a:latin typeface="Goudy Old Style" panose="02020502050305020303" pitchFamily="18" charset="0"/>
            </a:rPr>
            <a:t>CONTEXTOS: </a:t>
          </a:r>
          <a:r>
            <a:rPr lang="es-CO" sz="2000" b="1" i="1" kern="1200" dirty="0">
              <a:solidFill>
                <a:schemeClr val="tx1"/>
              </a:solidFill>
              <a:latin typeface="Goudy Old Style" panose="02020502050305020303" pitchFamily="18" charset="0"/>
            </a:rPr>
            <a:t>Urbano, Rural </a:t>
          </a:r>
        </a:p>
        <a:p>
          <a:pPr marL="0" lvl="0" indent="0" algn="ctr" defTabSz="800100">
            <a:lnSpc>
              <a:spcPct val="100000"/>
            </a:lnSpc>
            <a:spcBef>
              <a:spcPct val="0"/>
            </a:spcBef>
            <a:spcAft>
              <a:spcPts val="0"/>
            </a:spcAft>
            <a:buNone/>
          </a:pPr>
          <a:r>
            <a:rPr lang="es-CO" sz="2000" b="1" i="1" kern="1200" dirty="0">
              <a:solidFill>
                <a:schemeClr val="tx1"/>
              </a:solidFill>
              <a:latin typeface="Goudy Old Style" panose="02020502050305020303" pitchFamily="18" charset="0"/>
            </a:rPr>
            <a:t>Territorial</a:t>
          </a:r>
        </a:p>
        <a:p>
          <a:pPr marL="0" lvl="0" indent="0" algn="ctr" defTabSz="800100">
            <a:lnSpc>
              <a:spcPct val="100000"/>
            </a:lnSpc>
            <a:spcBef>
              <a:spcPct val="0"/>
            </a:spcBef>
            <a:spcAft>
              <a:spcPts val="0"/>
            </a:spcAft>
            <a:buNone/>
          </a:pPr>
          <a:r>
            <a:rPr lang="es-CO" sz="2000" b="1" i="1" kern="1200" dirty="0">
              <a:solidFill>
                <a:schemeClr val="tx1"/>
              </a:solidFill>
              <a:latin typeface="Goudy Old Style" panose="02020502050305020303" pitchFamily="18" charset="0"/>
            </a:rPr>
            <a:t>Local- Global</a:t>
          </a:r>
        </a:p>
        <a:p>
          <a:pPr marL="0" lvl="0" indent="0" algn="ctr" defTabSz="800100">
            <a:lnSpc>
              <a:spcPct val="100000"/>
            </a:lnSpc>
            <a:spcBef>
              <a:spcPct val="0"/>
            </a:spcBef>
            <a:spcAft>
              <a:spcPts val="0"/>
            </a:spcAft>
            <a:buNone/>
          </a:pPr>
          <a:endParaRPr lang="es-CO" sz="800" b="1" i="1" kern="1200" dirty="0">
            <a:solidFill>
              <a:schemeClr val="tx1"/>
            </a:solidFill>
          </a:endParaRPr>
        </a:p>
        <a:p>
          <a:pPr marL="0" lvl="0" indent="0" algn="ctr" defTabSz="800100">
            <a:lnSpc>
              <a:spcPct val="100000"/>
            </a:lnSpc>
            <a:spcBef>
              <a:spcPct val="0"/>
            </a:spcBef>
            <a:spcAft>
              <a:spcPts val="0"/>
            </a:spcAft>
            <a:buNone/>
          </a:pPr>
          <a:endParaRPr lang="es-CO" sz="800" b="1" i="1" kern="1200" dirty="0">
            <a:solidFill>
              <a:schemeClr val="tx1"/>
            </a:solidFill>
          </a:endParaRPr>
        </a:p>
        <a:p>
          <a:pPr marL="0" lvl="0" indent="0" algn="ctr" defTabSz="800100">
            <a:lnSpc>
              <a:spcPct val="100000"/>
            </a:lnSpc>
            <a:spcBef>
              <a:spcPct val="0"/>
            </a:spcBef>
            <a:spcAft>
              <a:spcPts val="0"/>
            </a:spcAft>
            <a:buNone/>
          </a:pPr>
          <a:endParaRPr lang="es-CO" sz="800" b="1" i="1" kern="1200" dirty="0">
            <a:solidFill>
              <a:schemeClr val="tx1"/>
            </a:solidFill>
          </a:endParaRPr>
        </a:p>
        <a:p>
          <a:pPr marL="0" lvl="0" indent="0" algn="ctr" defTabSz="800100">
            <a:lnSpc>
              <a:spcPct val="100000"/>
            </a:lnSpc>
            <a:spcBef>
              <a:spcPct val="0"/>
            </a:spcBef>
            <a:spcAft>
              <a:spcPts val="0"/>
            </a:spcAft>
            <a:buNone/>
          </a:pPr>
          <a:endParaRPr lang="es-CO" sz="800" b="1" i="1" kern="1200" dirty="0">
            <a:solidFill>
              <a:schemeClr val="tx1"/>
            </a:solidFill>
          </a:endParaRPr>
        </a:p>
        <a:p>
          <a:pPr marL="0" lvl="0" indent="0" algn="ctr" defTabSz="800100">
            <a:lnSpc>
              <a:spcPct val="100000"/>
            </a:lnSpc>
            <a:spcBef>
              <a:spcPct val="0"/>
            </a:spcBef>
            <a:spcAft>
              <a:spcPts val="0"/>
            </a:spcAft>
            <a:buNone/>
          </a:pPr>
          <a:endParaRPr lang="es-CO" sz="800" b="1" i="1" kern="1200" dirty="0">
            <a:solidFill>
              <a:schemeClr val="tx1"/>
            </a:solidFill>
          </a:endParaRPr>
        </a:p>
        <a:p>
          <a:pPr marL="0" lvl="0" indent="0" algn="ctr" defTabSz="800100">
            <a:lnSpc>
              <a:spcPct val="90000"/>
            </a:lnSpc>
            <a:spcBef>
              <a:spcPct val="0"/>
            </a:spcBef>
            <a:spcAft>
              <a:spcPct val="35000"/>
            </a:spcAft>
            <a:buNone/>
          </a:pPr>
          <a:endParaRPr lang="es-CO" sz="800" kern="1200" dirty="0"/>
        </a:p>
      </dsp:txBody>
      <dsp:txXfrm rot="-5400000">
        <a:off x="5378550" y="3875597"/>
        <a:ext cx="5465617" cy="2900119"/>
      </dsp:txXfrm>
    </dsp:sp>
    <dsp:sp modelId="{CF641F2F-FD19-4308-BDCA-056580F3FA09}">
      <dsp:nvSpPr>
        <dsp:cNvPr id="0" name=""/>
        <dsp:cNvSpPr/>
      </dsp:nvSpPr>
      <dsp:spPr>
        <a:xfrm>
          <a:off x="2397209" y="1884254"/>
          <a:ext cx="6136817" cy="1408943"/>
        </a:xfrm>
        <a:prstGeom prst="roundRect">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CO" sz="2800" b="1" kern="1200" dirty="0">
              <a:solidFill>
                <a:schemeClr val="accent5">
                  <a:lumMod val="50000"/>
                </a:schemeClr>
              </a:solidFill>
              <a:latin typeface="Goudy Old Style" panose="02020502050305020303" pitchFamily="18" charset="0"/>
            </a:rPr>
            <a:t>Características de la Paz</a:t>
          </a:r>
        </a:p>
        <a:p>
          <a:pPr marL="0" lvl="0" indent="0" algn="ctr" defTabSz="1244600">
            <a:lnSpc>
              <a:spcPct val="90000"/>
            </a:lnSpc>
            <a:spcBef>
              <a:spcPct val="0"/>
            </a:spcBef>
            <a:spcAft>
              <a:spcPct val="35000"/>
            </a:spcAft>
            <a:buNone/>
          </a:pPr>
          <a:r>
            <a:rPr lang="es-CO" sz="2000" b="1" kern="1200" dirty="0">
              <a:solidFill>
                <a:schemeClr val="accent5">
                  <a:lumMod val="50000"/>
                </a:schemeClr>
              </a:solidFill>
              <a:latin typeface="Goudy Old Style" panose="02020502050305020303" pitchFamily="18" charset="0"/>
            </a:rPr>
            <a:t>Colombia experiencia emblemática histórica y mundial.</a:t>
          </a:r>
        </a:p>
      </dsp:txBody>
      <dsp:txXfrm>
        <a:off x="2465988" y="1953033"/>
        <a:ext cx="5999259" cy="12713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8A7E21-6DB4-4746-9801-25A00C2DE1D4}">
      <dsp:nvSpPr>
        <dsp:cNvPr id="0" name=""/>
        <dsp:cNvSpPr/>
      </dsp:nvSpPr>
      <dsp:spPr>
        <a:xfrm>
          <a:off x="948266" y="0"/>
          <a:ext cx="5418667" cy="5418667"/>
        </a:xfrm>
        <a:prstGeom prst="triangl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07AB80-E8A4-42CB-BE69-16CC6CA28640}">
      <dsp:nvSpPr>
        <dsp:cNvPr id="0" name=""/>
        <dsp:cNvSpPr/>
      </dsp:nvSpPr>
      <dsp:spPr>
        <a:xfrm>
          <a:off x="3657952" y="542395"/>
          <a:ext cx="3443167" cy="550333"/>
        </a:xfrm>
        <a:prstGeom prst="round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kern="1200" dirty="0">
              <a:solidFill>
                <a:schemeClr val="tx1"/>
              </a:solidFill>
            </a:rPr>
            <a:t>Ética cívica y del Cuidado</a:t>
          </a:r>
          <a:r>
            <a:rPr lang="es-MX" sz="2300" i="1" kern="1200" dirty="0">
              <a:solidFill>
                <a:schemeClr val="tx1"/>
              </a:solidFill>
            </a:rPr>
            <a:t> </a:t>
          </a:r>
          <a:endParaRPr lang="es-CO" sz="2300" kern="1200" dirty="0">
            <a:solidFill>
              <a:schemeClr val="accent6">
                <a:lumMod val="75000"/>
              </a:schemeClr>
            </a:solidFill>
          </a:endParaRPr>
        </a:p>
      </dsp:txBody>
      <dsp:txXfrm>
        <a:off x="3684817" y="569260"/>
        <a:ext cx="3389437" cy="496603"/>
      </dsp:txXfrm>
    </dsp:sp>
    <dsp:sp modelId="{B36BD7E2-5A52-4510-A1B8-3340838A4C30}">
      <dsp:nvSpPr>
        <dsp:cNvPr id="0" name=""/>
        <dsp:cNvSpPr/>
      </dsp:nvSpPr>
      <dsp:spPr>
        <a:xfrm>
          <a:off x="3657599" y="1161520"/>
          <a:ext cx="3522133" cy="550333"/>
        </a:xfrm>
        <a:prstGeom prst="roundRect">
          <a:avLst/>
        </a:prstGeom>
        <a:solidFill>
          <a:schemeClr val="lt1">
            <a:alpha val="90000"/>
            <a:hueOff val="0"/>
            <a:satOff val="0"/>
            <a:lumOff val="0"/>
            <a:alphaOff val="0"/>
          </a:schemeClr>
        </a:solidFill>
        <a:ln w="25400" cap="flat" cmpd="sng" algn="ctr">
          <a:solidFill>
            <a:schemeClr val="accent5">
              <a:hueOff val="857139"/>
              <a:satOff val="1958"/>
              <a:lumOff val="-54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kern="1200" dirty="0"/>
            <a:t>Justicias</a:t>
          </a:r>
        </a:p>
      </dsp:txBody>
      <dsp:txXfrm>
        <a:off x="3684464" y="1188385"/>
        <a:ext cx="3468403" cy="496603"/>
      </dsp:txXfrm>
    </dsp:sp>
    <dsp:sp modelId="{CDFBE228-05BF-4416-A3C0-F3F8246CB1E8}">
      <dsp:nvSpPr>
        <dsp:cNvPr id="0" name=""/>
        <dsp:cNvSpPr/>
      </dsp:nvSpPr>
      <dsp:spPr>
        <a:xfrm>
          <a:off x="3603147" y="1802417"/>
          <a:ext cx="3522133" cy="550333"/>
        </a:xfrm>
        <a:prstGeom prst="roundRect">
          <a:avLst/>
        </a:prstGeom>
        <a:solidFill>
          <a:schemeClr val="lt1">
            <a:alpha val="90000"/>
            <a:hueOff val="0"/>
            <a:satOff val="0"/>
            <a:lumOff val="0"/>
            <a:alphaOff val="0"/>
          </a:schemeClr>
        </a:solidFill>
        <a:ln w="25400" cap="flat" cmpd="sng" algn="ctr">
          <a:solidFill>
            <a:schemeClr val="accent5">
              <a:hueOff val="1714279"/>
              <a:satOff val="3916"/>
              <a:lumOff val="-1085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kern="1200" dirty="0"/>
            <a:t>Reconocimiento</a:t>
          </a:r>
        </a:p>
      </dsp:txBody>
      <dsp:txXfrm>
        <a:off x="3630012" y="1829282"/>
        <a:ext cx="3468403" cy="496603"/>
      </dsp:txXfrm>
    </dsp:sp>
    <dsp:sp modelId="{68C6C86D-2B0F-49C3-BC9A-4D8A594A07F0}">
      <dsp:nvSpPr>
        <dsp:cNvPr id="0" name=""/>
        <dsp:cNvSpPr/>
      </dsp:nvSpPr>
      <dsp:spPr>
        <a:xfrm>
          <a:off x="3657599" y="2399770"/>
          <a:ext cx="3522133" cy="550333"/>
        </a:xfrm>
        <a:prstGeom prst="roundRect">
          <a:avLst/>
        </a:prstGeom>
        <a:solidFill>
          <a:schemeClr val="lt1">
            <a:alpha val="90000"/>
            <a:hueOff val="0"/>
            <a:satOff val="0"/>
            <a:lumOff val="0"/>
            <a:alphaOff val="0"/>
          </a:schemeClr>
        </a:solidFill>
        <a:ln w="25400" cap="flat" cmpd="sng" algn="ctr">
          <a:solidFill>
            <a:schemeClr val="accent5">
              <a:hueOff val="2571418"/>
              <a:satOff val="5874"/>
              <a:lumOff val="-1627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kern="1200" dirty="0"/>
            <a:t>Derechos</a:t>
          </a:r>
        </a:p>
      </dsp:txBody>
      <dsp:txXfrm>
        <a:off x="3684464" y="2426635"/>
        <a:ext cx="3468403" cy="496603"/>
      </dsp:txXfrm>
    </dsp:sp>
    <dsp:sp modelId="{F47C944B-E47A-425F-9E48-43039EDB8686}">
      <dsp:nvSpPr>
        <dsp:cNvPr id="0" name=""/>
        <dsp:cNvSpPr/>
      </dsp:nvSpPr>
      <dsp:spPr>
        <a:xfrm>
          <a:off x="3657599" y="3018896"/>
          <a:ext cx="3522133" cy="550333"/>
        </a:xfrm>
        <a:prstGeom prst="roundRect">
          <a:avLst/>
        </a:prstGeom>
        <a:solidFill>
          <a:schemeClr val="lt1">
            <a:alpha val="90000"/>
            <a:hueOff val="0"/>
            <a:satOff val="0"/>
            <a:lumOff val="0"/>
            <a:alphaOff val="0"/>
          </a:schemeClr>
        </a:solidFill>
        <a:ln w="25400" cap="flat" cmpd="sng" algn="ctr">
          <a:solidFill>
            <a:schemeClr val="accent5">
              <a:hueOff val="3428557"/>
              <a:satOff val="7832"/>
              <a:lumOff val="-2169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kern="1200" dirty="0"/>
            <a:t>Democracia</a:t>
          </a:r>
        </a:p>
      </dsp:txBody>
      <dsp:txXfrm>
        <a:off x="3684464" y="3045761"/>
        <a:ext cx="3468403" cy="496603"/>
      </dsp:txXfrm>
    </dsp:sp>
    <dsp:sp modelId="{8F5C5395-CF4B-46A1-AE76-269DF45B3E3B}">
      <dsp:nvSpPr>
        <dsp:cNvPr id="0" name=""/>
        <dsp:cNvSpPr/>
      </dsp:nvSpPr>
      <dsp:spPr>
        <a:xfrm>
          <a:off x="3657599" y="3638021"/>
          <a:ext cx="3522133" cy="550333"/>
        </a:xfrm>
        <a:prstGeom prst="roundRect">
          <a:avLst/>
        </a:prstGeom>
        <a:solidFill>
          <a:schemeClr val="lt1">
            <a:alpha val="90000"/>
            <a:hueOff val="0"/>
            <a:satOff val="0"/>
            <a:lumOff val="0"/>
            <a:alphaOff val="0"/>
          </a:schemeClr>
        </a:solidFill>
        <a:ln w="25400" cap="flat" cmpd="sng" algn="ctr">
          <a:solidFill>
            <a:schemeClr val="accent5">
              <a:hueOff val="4285696"/>
              <a:satOff val="9790"/>
              <a:lumOff val="-271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kern="1200" dirty="0"/>
            <a:t>Ciudadanía</a:t>
          </a:r>
        </a:p>
      </dsp:txBody>
      <dsp:txXfrm>
        <a:off x="3684464" y="3664886"/>
        <a:ext cx="3468403" cy="496603"/>
      </dsp:txXfrm>
    </dsp:sp>
    <dsp:sp modelId="{72CC5190-3B16-462E-AF53-93407F766F27}">
      <dsp:nvSpPr>
        <dsp:cNvPr id="0" name=""/>
        <dsp:cNvSpPr/>
      </dsp:nvSpPr>
      <dsp:spPr>
        <a:xfrm>
          <a:off x="3657599" y="4257146"/>
          <a:ext cx="3522133" cy="550333"/>
        </a:xfrm>
        <a:prstGeom prst="roundRect">
          <a:avLst/>
        </a:prstGeom>
        <a:solidFill>
          <a:schemeClr val="lt1">
            <a:alpha val="90000"/>
            <a:hueOff val="0"/>
            <a:satOff val="0"/>
            <a:lumOff val="0"/>
            <a:alphaOff val="0"/>
          </a:schemeClr>
        </a:solidFill>
        <a:ln w="25400" cap="flat" cmpd="sng" algn="ctr">
          <a:solidFill>
            <a:schemeClr val="accent5">
              <a:hueOff val="5142836"/>
              <a:satOff val="11748"/>
              <a:lumOff val="-325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kern="1200" dirty="0"/>
            <a:t>Desarrollo Sostenible</a:t>
          </a:r>
        </a:p>
      </dsp:txBody>
      <dsp:txXfrm>
        <a:off x="3684464" y="4284011"/>
        <a:ext cx="3468403" cy="4966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3B1739-9EC1-4773-B39D-5D5A8E32E927}">
      <dsp:nvSpPr>
        <dsp:cNvPr id="0" name=""/>
        <dsp:cNvSpPr/>
      </dsp:nvSpPr>
      <dsp:spPr>
        <a:xfrm>
          <a:off x="25996" y="244316"/>
          <a:ext cx="8964236" cy="894852"/>
        </a:xfrm>
        <a:prstGeom prst="rightArrow">
          <a:avLst>
            <a:gd name="adj1" fmla="val 50000"/>
            <a:gd name="adj2" fmla="val 50000"/>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254000" bIns="207254" numCol="1" spcCol="1270" anchor="ctr" anchorCtr="0">
          <a:noAutofit/>
        </a:bodyPr>
        <a:lstStyle/>
        <a:p>
          <a:pPr marL="0" lvl="0" indent="0" algn="l" defTabSz="577850">
            <a:lnSpc>
              <a:spcPct val="90000"/>
            </a:lnSpc>
            <a:spcBef>
              <a:spcPct val="0"/>
            </a:spcBef>
            <a:spcAft>
              <a:spcPct val="35000"/>
            </a:spcAft>
            <a:buNone/>
          </a:pPr>
          <a:r>
            <a:rPr lang="es-CO" sz="1300" b="1" kern="1200">
              <a:solidFill>
                <a:sysClr val="windowText" lastClr="000000"/>
              </a:solidFill>
              <a:latin typeface="Cambria"/>
              <a:ea typeface="+mn-ea"/>
              <a:cs typeface="+mn-cs"/>
            </a:rPr>
            <a:t>CONTEXTO DEL PACTO</a:t>
          </a:r>
        </a:p>
      </dsp:txBody>
      <dsp:txXfrm>
        <a:off x="25996" y="468029"/>
        <a:ext cx="8740523" cy="447426"/>
      </dsp:txXfrm>
    </dsp:sp>
    <dsp:sp modelId="{0D18DFA4-1A91-4A5C-AC6B-B64F5E1449A7}">
      <dsp:nvSpPr>
        <dsp:cNvPr id="0" name=""/>
        <dsp:cNvSpPr/>
      </dsp:nvSpPr>
      <dsp:spPr>
        <a:xfrm>
          <a:off x="25996" y="723214"/>
          <a:ext cx="2760984" cy="3159971"/>
        </a:xfrm>
        <a:prstGeom prst="rect">
          <a:avLst/>
        </a:prstGeom>
        <a:solidFill>
          <a:sysClr val="window" lastClr="FFFFFF">
            <a:hueOff val="0"/>
            <a:satOff val="0"/>
            <a:lumOff val="0"/>
            <a:alphaOff val="0"/>
          </a:sysClr>
        </a:solidFill>
        <a:ln w="9525" cap="flat" cmpd="sng" algn="ctr">
          <a:solidFill>
            <a:srgbClr val="4F81BD">
              <a:hueOff val="0"/>
              <a:satOff val="0"/>
              <a:lumOff val="0"/>
              <a:alphaOff val="0"/>
            </a:s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s-CO" sz="1100" kern="1200" dirty="0">
              <a:solidFill>
                <a:sysClr val="windowText" lastClr="000000">
                  <a:hueOff val="0"/>
                  <a:satOff val="0"/>
                  <a:lumOff val="0"/>
                  <a:alphaOff val="0"/>
                </a:sysClr>
              </a:solidFill>
              <a:latin typeface="Cambria"/>
              <a:ea typeface="+mn-ea"/>
              <a:cs typeface="+mn-cs"/>
            </a:rPr>
            <a:t>-</a:t>
          </a:r>
          <a:r>
            <a:rPr lang="es-CO" sz="1100" b="1" kern="1200" dirty="0">
              <a:solidFill>
                <a:sysClr val="windowText" lastClr="000000">
                  <a:hueOff val="0"/>
                  <a:satOff val="0"/>
                  <a:lumOff val="0"/>
                  <a:alphaOff val="0"/>
                </a:sysClr>
              </a:solidFill>
              <a:latin typeface="Cambria"/>
              <a:ea typeface="+mn-ea"/>
              <a:cs typeface="+mn-cs"/>
            </a:rPr>
            <a:t>Histórico y geográfico: local / global.</a:t>
          </a:r>
        </a:p>
        <a:p>
          <a:pPr marL="0" lvl="0" indent="0" algn="l" defTabSz="488950">
            <a:lnSpc>
              <a:spcPct val="90000"/>
            </a:lnSpc>
            <a:spcBef>
              <a:spcPct val="0"/>
            </a:spcBef>
            <a:spcAft>
              <a:spcPct val="35000"/>
            </a:spcAft>
            <a:buNone/>
          </a:pPr>
          <a:endParaRPr lang="es-CO" sz="1100" b="1" kern="1200" dirty="0">
            <a:solidFill>
              <a:sysClr val="windowText" lastClr="000000">
                <a:hueOff val="0"/>
                <a:satOff val="0"/>
                <a:lumOff val="0"/>
                <a:alphaOff val="0"/>
              </a:sysClr>
            </a:solidFill>
            <a:latin typeface="Cambria"/>
            <a:ea typeface="+mn-ea"/>
            <a:cs typeface="+mn-cs"/>
          </a:endParaRPr>
        </a:p>
        <a:p>
          <a:pPr marL="0" lvl="0" indent="0" algn="l" defTabSz="488950">
            <a:lnSpc>
              <a:spcPct val="90000"/>
            </a:lnSpc>
            <a:spcBef>
              <a:spcPct val="0"/>
            </a:spcBef>
            <a:spcAft>
              <a:spcPct val="35000"/>
            </a:spcAft>
            <a:buNone/>
          </a:pPr>
          <a:r>
            <a:rPr lang="es-CO" sz="1100" b="1" kern="1200" dirty="0">
              <a:solidFill>
                <a:sysClr val="windowText" lastClr="000000">
                  <a:hueOff val="0"/>
                  <a:satOff val="0"/>
                  <a:lumOff val="0"/>
                  <a:alphaOff val="0"/>
                </a:sysClr>
              </a:solidFill>
              <a:latin typeface="Cambria"/>
              <a:ea typeface="+mn-ea"/>
              <a:cs typeface="+mn-cs"/>
            </a:rPr>
            <a:t>- Situaciones  de la realidad social, económica y política que requieren de un pacto. </a:t>
          </a:r>
        </a:p>
        <a:p>
          <a:pPr marL="0" lvl="0" indent="0" algn="l" defTabSz="488950">
            <a:lnSpc>
              <a:spcPct val="90000"/>
            </a:lnSpc>
            <a:spcBef>
              <a:spcPct val="0"/>
            </a:spcBef>
            <a:spcAft>
              <a:spcPct val="35000"/>
            </a:spcAft>
            <a:buNone/>
          </a:pPr>
          <a:endParaRPr lang="es-CO" sz="1100" b="1" kern="1200" dirty="0">
            <a:solidFill>
              <a:sysClr val="windowText" lastClr="000000">
                <a:hueOff val="0"/>
                <a:satOff val="0"/>
                <a:lumOff val="0"/>
                <a:alphaOff val="0"/>
              </a:sysClr>
            </a:solidFill>
            <a:latin typeface="Cambria"/>
            <a:ea typeface="+mn-ea"/>
            <a:cs typeface="+mn-cs"/>
          </a:endParaRPr>
        </a:p>
        <a:p>
          <a:pPr marL="0" lvl="0" indent="0" algn="l" defTabSz="488950">
            <a:lnSpc>
              <a:spcPct val="90000"/>
            </a:lnSpc>
            <a:spcBef>
              <a:spcPct val="0"/>
            </a:spcBef>
            <a:spcAft>
              <a:spcPct val="35000"/>
            </a:spcAft>
            <a:buNone/>
          </a:pPr>
          <a:r>
            <a:rPr lang="es-CO" sz="1100" b="1" kern="1200" dirty="0">
              <a:solidFill>
                <a:sysClr val="windowText" lastClr="000000">
                  <a:hueOff val="0"/>
                  <a:satOff val="0"/>
                  <a:lumOff val="0"/>
                  <a:alphaOff val="0"/>
                </a:sysClr>
              </a:solidFill>
              <a:latin typeface="Cambria"/>
              <a:ea typeface="+mn-ea"/>
              <a:cs typeface="+mn-cs"/>
            </a:rPr>
            <a:t>.Balance de  acuerdos previos, potencialidades, poblaciones involucradas  e  intersectorialidad.</a:t>
          </a:r>
        </a:p>
        <a:p>
          <a:pPr marL="0" lvl="0" indent="0" algn="l" defTabSz="488950">
            <a:lnSpc>
              <a:spcPct val="90000"/>
            </a:lnSpc>
            <a:spcBef>
              <a:spcPct val="0"/>
            </a:spcBef>
            <a:spcAft>
              <a:spcPct val="35000"/>
            </a:spcAft>
            <a:buNone/>
          </a:pPr>
          <a:endParaRPr lang="es-CO" sz="1100" b="1" kern="1200" dirty="0">
            <a:solidFill>
              <a:sysClr val="windowText" lastClr="000000">
                <a:hueOff val="0"/>
                <a:satOff val="0"/>
                <a:lumOff val="0"/>
                <a:alphaOff val="0"/>
              </a:sysClr>
            </a:solidFill>
            <a:latin typeface="Cambria"/>
            <a:ea typeface="+mn-ea"/>
            <a:cs typeface="+mn-cs"/>
          </a:endParaRPr>
        </a:p>
        <a:p>
          <a:pPr marL="0" lvl="0" indent="0" algn="l" defTabSz="488950">
            <a:lnSpc>
              <a:spcPct val="90000"/>
            </a:lnSpc>
            <a:spcBef>
              <a:spcPct val="0"/>
            </a:spcBef>
            <a:spcAft>
              <a:spcPct val="35000"/>
            </a:spcAft>
            <a:buNone/>
          </a:pPr>
          <a:r>
            <a:rPr lang="es-CO" sz="1100" b="1" kern="1200" dirty="0">
              <a:solidFill>
                <a:sysClr val="windowText" lastClr="000000">
                  <a:hueOff val="0"/>
                  <a:satOff val="0"/>
                  <a:lumOff val="0"/>
                  <a:alphaOff val="0"/>
                </a:sysClr>
              </a:solidFill>
              <a:latin typeface="Cambria"/>
              <a:ea typeface="+mn-ea"/>
              <a:cs typeface="+mn-cs"/>
            </a:rPr>
            <a:t>.Análisis de pertinencia, antecedentes, objetivos, alternativas, recursos, factores protectores y de riesgo.</a:t>
          </a:r>
        </a:p>
        <a:p>
          <a:pPr marL="0" lvl="0" indent="0" algn="l" defTabSz="488950">
            <a:lnSpc>
              <a:spcPct val="90000"/>
            </a:lnSpc>
            <a:spcBef>
              <a:spcPct val="0"/>
            </a:spcBef>
            <a:spcAft>
              <a:spcPct val="35000"/>
            </a:spcAft>
            <a:buNone/>
          </a:pPr>
          <a:endParaRPr lang="es-CO" sz="1100" b="1" kern="1200" dirty="0">
            <a:solidFill>
              <a:sysClr val="windowText" lastClr="000000">
                <a:hueOff val="0"/>
                <a:satOff val="0"/>
                <a:lumOff val="0"/>
                <a:alphaOff val="0"/>
              </a:sysClr>
            </a:solidFill>
            <a:latin typeface="Cambria"/>
            <a:ea typeface="+mn-ea"/>
            <a:cs typeface="+mn-cs"/>
          </a:endParaRPr>
        </a:p>
        <a:p>
          <a:pPr marL="0" lvl="0" indent="0" algn="l" defTabSz="488950">
            <a:lnSpc>
              <a:spcPct val="90000"/>
            </a:lnSpc>
            <a:spcBef>
              <a:spcPct val="0"/>
            </a:spcBef>
            <a:spcAft>
              <a:spcPct val="35000"/>
            </a:spcAft>
            <a:buNone/>
          </a:pPr>
          <a:r>
            <a:rPr lang="es-CO" sz="1100" b="1" kern="1200" dirty="0">
              <a:solidFill>
                <a:sysClr val="windowText" lastClr="000000">
                  <a:hueOff val="0"/>
                  <a:satOff val="0"/>
                  <a:lumOff val="0"/>
                  <a:alphaOff val="0"/>
                </a:sysClr>
              </a:solidFill>
              <a:latin typeface="Cambria"/>
              <a:ea typeface="+mn-ea"/>
              <a:cs typeface="+mn-cs"/>
            </a:rPr>
            <a:t>Cada pacto responde al contexto y a los involucrados en su formulación y desarrollo. </a:t>
          </a:r>
        </a:p>
      </dsp:txBody>
      <dsp:txXfrm>
        <a:off x="25996" y="723214"/>
        <a:ext cx="2760984" cy="3159971"/>
      </dsp:txXfrm>
    </dsp:sp>
    <dsp:sp modelId="{54EB1167-D013-4653-8C9F-7AB81DFABC8D}">
      <dsp:nvSpPr>
        <dsp:cNvPr id="0" name=""/>
        <dsp:cNvSpPr/>
      </dsp:nvSpPr>
      <dsp:spPr>
        <a:xfrm>
          <a:off x="2786981" y="474153"/>
          <a:ext cx="6203251" cy="1305534"/>
        </a:xfrm>
        <a:prstGeom prst="rightArrow">
          <a:avLst>
            <a:gd name="adj1" fmla="val 50000"/>
            <a:gd name="adj2" fmla="val 50000"/>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254000" bIns="207254" numCol="1" spcCol="1270" anchor="ctr" anchorCtr="0">
          <a:noAutofit/>
        </a:bodyPr>
        <a:lstStyle/>
        <a:p>
          <a:pPr marL="0" lvl="0" indent="0" algn="l" defTabSz="577850">
            <a:lnSpc>
              <a:spcPct val="90000"/>
            </a:lnSpc>
            <a:spcBef>
              <a:spcPct val="0"/>
            </a:spcBef>
            <a:spcAft>
              <a:spcPct val="35000"/>
            </a:spcAft>
            <a:buNone/>
          </a:pPr>
          <a:r>
            <a:rPr lang="es-CO" sz="1300" b="1" kern="1200">
              <a:solidFill>
                <a:sysClr val="windowText" lastClr="000000"/>
              </a:solidFill>
              <a:latin typeface="Cambria"/>
              <a:ea typeface="+mn-ea"/>
              <a:cs typeface="+mn-cs"/>
            </a:rPr>
            <a:t>SUSCRÍPCIÓN : Comunicación y Dialogo</a:t>
          </a:r>
        </a:p>
      </dsp:txBody>
      <dsp:txXfrm>
        <a:off x="2786981" y="800537"/>
        <a:ext cx="5876868" cy="652767"/>
      </dsp:txXfrm>
    </dsp:sp>
    <dsp:sp modelId="{81AB02DB-E058-4425-BC69-A58B07D70958}">
      <dsp:nvSpPr>
        <dsp:cNvPr id="0" name=""/>
        <dsp:cNvSpPr/>
      </dsp:nvSpPr>
      <dsp:spPr>
        <a:xfrm>
          <a:off x="2786981" y="1203498"/>
          <a:ext cx="2760984" cy="3069760"/>
        </a:xfrm>
        <a:prstGeom prst="rect">
          <a:avLst/>
        </a:prstGeom>
        <a:solidFill>
          <a:sysClr val="window" lastClr="FFFFFF">
            <a:hueOff val="0"/>
            <a:satOff val="0"/>
            <a:lumOff val="0"/>
            <a:alphaOff val="0"/>
          </a:sysClr>
        </a:solidFill>
        <a:ln w="9525" cap="flat" cmpd="sng" algn="ctr">
          <a:solidFill>
            <a:srgbClr val="4F81BD">
              <a:hueOff val="0"/>
              <a:satOff val="0"/>
              <a:lumOff val="0"/>
              <a:alphaOff val="0"/>
            </a:s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s-CO" sz="1200" b="1" kern="1200" dirty="0">
              <a:solidFill>
                <a:sysClr val="windowText" lastClr="000000">
                  <a:hueOff val="0"/>
                  <a:satOff val="0"/>
                  <a:lumOff val="0"/>
                  <a:alphaOff val="0"/>
                </a:sysClr>
              </a:solidFill>
              <a:latin typeface="Cambria"/>
              <a:ea typeface="+mn-ea"/>
              <a:cs typeface="+mn-cs"/>
            </a:rPr>
            <a:t>-Se construye en un proceso comunicativo: </a:t>
          </a:r>
          <a:r>
            <a:rPr lang="es-CO" sz="1200" b="1" kern="1200" dirty="0" err="1">
              <a:solidFill>
                <a:sysClr val="windowText" lastClr="000000">
                  <a:hueOff val="0"/>
                  <a:satOff val="0"/>
                  <a:lumOff val="0"/>
                  <a:alphaOff val="0"/>
                </a:sysClr>
              </a:solidFill>
              <a:latin typeface="Cambria"/>
              <a:ea typeface="+mn-ea"/>
              <a:cs typeface="+mn-cs"/>
            </a:rPr>
            <a:t>intercambio,Consenso</a:t>
          </a:r>
          <a:r>
            <a:rPr lang="es-CO" sz="1200" b="1" kern="1200" dirty="0">
              <a:solidFill>
                <a:sysClr val="windowText" lastClr="000000">
                  <a:hueOff val="0"/>
                  <a:satOff val="0"/>
                  <a:lumOff val="0"/>
                  <a:alphaOff val="0"/>
                </a:sysClr>
              </a:solidFill>
              <a:latin typeface="Cambria"/>
              <a:ea typeface="+mn-ea"/>
              <a:cs typeface="+mn-cs"/>
            </a:rPr>
            <a:t>, disenso, acuerdo, pacto. </a:t>
          </a:r>
        </a:p>
        <a:p>
          <a:pPr marL="0" lvl="0" indent="0" algn="l" defTabSz="533400">
            <a:lnSpc>
              <a:spcPct val="90000"/>
            </a:lnSpc>
            <a:spcBef>
              <a:spcPct val="0"/>
            </a:spcBef>
            <a:spcAft>
              <a:spcPct val="35000"/>
            </a:spcAft>
            <a:buNone/>
          </a:pPr>
          <a:r>
            <a:rPr lang="es-CO" sz="1200" b="1" kern="1200" dirty="0">
              <a:solidFill>
                <a:sysClr val="windowText" lastClr="000000">
                  <a:hueOff val="0"/>
                  <a:satOff val="0"/>
                  <a:lumOff val="0"/>
                  <a:alphaOff val="0"/>
                </a:sysClr>
              </a:solidFill>
              <a:latin typeface="Cambria"/>
              <a:ea typeface="+mn-ea"/>
              <a:cs typeface="+mn-cs"/>
            </a:rPr>
            <a:t>.Favorece un </a:t>
          </a:r>
          <a:r>
            <a:rPr lang="es-CO" sz="1200" b="1" kern="1200" dirty="0" err="1">
              <a:solidFill>
                <a:sysClr val="windowText" lastClr="000000">
                  <a:hueOff val="0"/>
                  <a:satOff val="0"/>
                  <a:lumOff val="0"/>
                  <a:alphaOff val="0"/>
                </a:sysClr>
              </a:solidFill>
              <a:latin typeface="Cambria"/>
              <a:ea typeface="+mn-ea"/>
              <a:cs typeface="+mn-cs"/>
            </a:rPr>
            <a:t>intercambo</a:t>
          </a:r>
          <a:r>
            <a:rPr lang="es-CO" sz="1200" b="1" kern="1200" dirty="0">
              <a:solidFill>
                <a:sysClr val="windowText" lastClr="000000">
                  <a:hueOff val="0"/>
                  <a:satOff val="0"/>
                  <a:lumOff val="0"/>
                  <a:alphaOff val="0"/>
                </a:sysClr>
              </a:solidFill>
              <a:latin typeface="Cambria"/>
              <a:ea typeface="+mn-ea"/>
              <a:cs typeface="+mn-cs"/>
            </a:rPr>
            <a:t> de perspectivas, intereses, saberes, acuerdos. (Organizaciones- ciudadanas y ciudadanos)</a:t>
          </a:r>
        </a:p>
        <a:p>
          <a:pPr marL="0" lvl="0" indent="0" algn="l" defTabSz="533400">
            <a:lnSpc>
              <a:spcPct val="90000"/>
            </a:lnSpc>
            <a:spcBef>
              <a:spcPct val="0"/>
            </a:spcBef>
            <a:spcAft>
              <a:spcPct val="35000"/>
            </a:spcAft>
            <a:buNone/>
          </a:pPr>
          <a:r>
            <a:rPr lang="es-CO" sz="1200" b="1" kern="1200" dirty="0">
              <a:solidFill>
                <a:sysClr val="windowText" lastClr="000000">
                  <a:hueOff val="0"/>
                  <a:satOff val="0"/>
                  <a:lumOff val="0"/>
                  <a:alphaOff val="0"/>
                </a:sysClr>
              </a:solidFill>
              <a:latin typeface="Cambria"/>
              <a:ea typeface="+mn-ea"/>
              <a:cs typeface="+mn-cs"/>
            </a:rPr>
            <a:t>.Respeta los principios normativos del diálogo.</a:t>
          </a:r>
        </a:p>
        <a:p>
          <a:pPr marL="0" lvl="0" indent="0" algn="l" defTabSz="533400">
            <a:lnSpc>
              <a:spcPct val="90000"/>
            </a:lnSpc>
            <a:spcBef>
              <a:spcPct val="0"/>
            </a:spcBef>
            <a:spcAft>
              <a:spcPct val="35000"/>
            </a:spcAft>
            <a:buNone/>
          </a:pPr>
          <a:r>
            <a:rPr lang="es-CO" sz="1200" b="1" kern="1200" dirty="0">
              <a:solidFill>
                <a:sysClr val="windowText" lastClr="000000">
                  <a:hueOff val="0"/>
                  <a:satOff val="0"/>
                  <a:lumOff val="0"/>
                  <a:alphaOff val="0"/>
                </a:sysClr>
              </a:solidFill>
              <a:latin typeface="Cambria"/>
              <a:ea typeface="+mn-ea"/>
              <a:cs typeface="+mn-cs"/>
            </a:rPr>
            <a:t>.    Valores, emociones, derechos,</a:t>
          </a:r>
        </a:p>
        <a:p>
          <a:pPr marL="0" lvl="0" indent="0" algn="l" defTabSz="533400">
            <a:lnSpc>
              <a:spcPct val="90000"/>
            </a:lnSpc>
            <a:spcBef>
              <a:spcPct val="0"/>
            </a:spcBef>
            <a:spcAft>
              <a:spcPct val="35000"/>
            </a:spcAft>
            <a:buNone/>
          </a:pPr>
          <a:r>
            <a:rPr lang="es-CO" sz="1200" b="1" kern="1200" dirty="0">
              <a:solidFill>
                <a:sysClr val="windowText" lastClr="000000">
                  <a:hueOff val="0"/>
                  <a:satOff val="0"/>
                  <a:lumOff val="0"/>
                  <a:alphaOff val="0"/>
                </a:sysClr>
              </a:solidFill>
              <a:latin typeface="Cambria"/>
              <a:ea typeface="+mn-ea"/>
              <a:cs typeface="+mn-cs"/>
            </a:rPr>
            <a:t>    tiempos, procedimientos., reglas</a:t>
          </a:r>
        </a:p>
        <a:p>
          <a:pPr marL="0" lvl="0" indent="0" algn="l" defTabSz="533400">
            <a:lnSpc>
              <a:spcPct val="90000"/>
            </a:lnSpc>
            <a:spcBef>
              <a:spcPct val="0"/>
            </a:spcBef>
            <a:spcAft>
              <a:spcPct val="35000"/>
            </a:spcAft>
            <a:buNone/>
          </a:pPr>
          <a:r>
            <a:rPr lang="es-CO" sz="1200" b="1" kern="1200" dirty="0">
              <a:solidFill>
                <a:sysClr val="windowText" lastClr="000000">
                  <a:hueOff val="0"/>
                  <a:satOff val="0"/>
                  <a:lumOff val="0"/>
                  <a:alphaOff val="0"/>
                </a:sysClr>
              </a:solidFill>
              <a:latin typeface="Cambria"/>
              <a:ea typeface="+mn-ea"/>
              <a:cs typeface="+mn-cs"/>
            </a:rPr>
            <a:t>.  Suscripción del pacto- LEGITIMACIÓN</a:t>
          </a:r>
        </a:p>
        <a:p>
          <a:pPr marL="0" lvl="0" indent="0" algn="l" defTabSz="533400">
            <a:lnSpc>
              <a:spcPct val="90000"/>
            </a:lnSpc>
            <a:spcBef>
              <a:spcPct val="0"/>
            </a:spcBef>
            <a:spcAft>
              <a:spcPct val="35000"/>
            </a:spcAft>
            <a:buNone/>
          </a:pPr>
          <a:r>
            <a:rPr lang="es-CO" sz="1200" b="1" kern="1200" dirty="0">
              <a:solidFill>
                <a:sysClr val="windowText" lastClr="000000">
                  <a:hueOff val="0"/>
                  <a:satOff val="0"/>
                  <a:lumOff val="0"/>
                  <a:alphaOff val="0"/>
                </a:sysClr>
              </a:solidFill>
              <a:latin typeface="Cambria"/>
              <a:ea typeface="+mn-ea"/>
              <a:cs typeface="+mn-cs"/>
            </a:rPr>
            <a:t>.    Involucrados, testigos, beneficiarios</a:t>
          </a:r>
        </a:p>
      </dsp:txBody>
      <dsp:txXfrm>
        <a:off x="2786981" y="1203498"/>
        <a:ext cx="2760984" cy="3069760"/>
      </dsp:txXfrm>
    </dsp:sp>
    <dsp:sp modelId="{43B0C6C5-474B-4B39-8BF5-FAAC8C635227}">
      <dsp:nvSpPr>
        <dsp:cNvPr id="0" name=""/>
        <dsp:cNvSpPr/>
      </dsp:nvSpPr>
      <dsp:spPr>
        <a:xfrm>
          <a:off x="5547965" y="909331"/>
          <a:ext cx="3442266" cy="1305534"/>
        </a:xfrm>
        <a:prstGeom prst="rightArrow">
          <a:avLst>
            <a:gd name="adj1" fmla="val 50000"/>
            <a:gd name="adj2" fmla="val 50000"/>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254000" bIns="207254" numCol="1" spcCol="1270" anchor="ctr" anchorCtr="0">
          <a:noAutofit/>
        </a:bodyPr>
        <a:lstStyle/>
        <a:p>
          <a:pPr marL="0" lvl="0" indent="0" algn="l" defTabSz="577850">
            <a:lnSpc>
              <a:spcPct val="90000"/>
            </a:lnSpc>
            <a:spcBef>
              <a:spcPct val="0"/>
            </a:spcBef>
            <a:spcAft>
              <a:spcPct val="35000"/>
            </a:spcAft>
            <a:buNone/>
          </a:pPr>
          <a:r>
            <a:rPr lang="es-CO" sz="1300" b="1" kern="1200">
              <a:solidFill>
                <a:sysClr val="windowText" lastClr="000000"/>
              </a:solidFill>
              <a:latin typeface="Cambria"/>
              <a:ea typeface="+mn-ea"/>
              <a:cs typeface="+mn-cs"/>
            </a:rPr>
            <a:t>DESARROLLO DEL PACTO </a:t>
          </a:r>
        </a:p>
      </dsp:txBody>
      <dsp:txXfrm>
        <a:off x="5547965" y="1235715"/>
        <a:ext cx="3115883" cy="652767"/>
      </dsp:txXfrm>
    </dsp:sp>
    <dsp:sp modelId="{1EAB5172-158C-403D-BE6B-2D9AB6394022}">
      <dsp:nvSpPr>
        <dsp:cNvPr id="0" name=""/>
        <dsp:cNvSpPr/>
      </dsp:nvSpPr>
      <dsp:spPr>
        <a:xfrm>
          <a:off x="5547965" y="1623394"/>
          <a:ext cx="2760984" cy="3063518"/>
        </a:xfrm>
        <a:prstGeom prst="rect">
          <a:avLst/>
        </a:prstGeom>
        <a:solidFill>
          <a:sysClr val="window" lastClr="FFFFFF">
            <a:hueOff val="0"/>
            <a:satOff val="0"/>
            <a:lumOff val="0"/>
            <a:alphaOff val="0"/>
          </a:sysClr>
        </a:solidFill>
        <a:ln w="9525" cap="flat" cmpd="sng" algn="ctr">
          <a:solidFill>
            <a:srgbClr val="4F81BD">
              <a:hueOff val="0"/>
              <a:satOff val="0"/>
              <a:lumOff val="0"/>
              <a:alphaOff val="0"/>
            </a:s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s-CO" sz="1300" b="1" kern="1200" dirty="0" err="1">
              <a:solidFill>
                <a:sysClr val="windowText" lastClr="000000">
                  <a:hueOff val="0"/>
                  <a:satOff val="0"/>
                  <a:lumOff val="0"/>
                  <a:alphaOff val="0"/>
                </a:sysClr>
              </a:solidFill>
              <a:latin typeface="Cambria"/>
              <a:ea typeface="+mn-ea"/>
              <a:cs typeface="+mn-cs"/>
            </a:rPr>
            <a:t>Terminos</a:t>
          </a:r>
          <a:r>
            <a:rPr lang="es-CO" sz="1300" b="1" kern="1200" dirty="0">
              <a:solidFill>
                <a:sysClr val="windowText" lastClr="000000">
                  <a:hueOff val="0"/>
                  <a:satOff val="0"/>
                  <a:lumOff val="0"/>
                  <a:alphaOff val="0"/>
                </a:sysClr>
              </a:solidFill>
              <a:latin typeface="Cambria"/>
              <a:ea typeface="+mn-ea"/>
              <a:cs typeface="+mn-cs"/>
            </a:rPr>
            <a:t> del pacto: </a:t>
          </a:r>
          <a:r>
            <a:rPr lang="es-CO" sz="1300" kern="1200" dirty="0">
              <a:solidFill>
                <a:sysClr val="windowText" lastClr="000000">
                  <a:hueOff val="0"/>
                  <a:satOff val="0"/>
                  <a:lumOff val="0"/>
                  <a:alphaOff val="0"/>
                </a:sysClr>
              </a:solidFill>
              <a:latin typeface="Cambria"/>
              <a:ea typeface="+mn-ea"/>
              <a:cs typeface="+mn-cs"/>
            </a:rPr>
            <a:t>objetivos, temas, responsables, compromisos, formas de realización, seguimiento</a:t>
          </a:r>
        </a:p>
        <a:p>
          <a:pPr marL="0" lvl="0" indent="0" algn="l" defTabSz="577850">
            <a:lnSpc>
              <a:spcPct val="90000"/>
            </a:lnSpc>
            <a:spcBef>
              <a:spcPct val="0"/>
            </a:spcBef>
            <a:spcAft>
              <a:spcPct val="35000"/>
            </a:spcAft>
            <a:buNone/>
          </a:pPr>
          <a:endParaRPr lang="es-CO" sz="1300" kern="1200" dirty="0">
            <a:solidFill>
              <a:sysClr val="windowText" lastClr="000000">
                <a:hueOff val="0"/>
                <a:satOff val="0"/>
                <a:lumOff val="0"/>
                <a:alphaOff val="0"/>
              </a:sysClr>
            </a:solidFill>
            <a:latin typeface="Cambria"/>
            <a:ea typeface="+mn-ea"/>
            <a:cs typeface="+mn-cs"/>
          </a:endParaRPr>
        </a:p>
        <a:p>
          <a:pPr marL="0" lvl="0" indent="0" algn="l" defTabSz="577850">
            <a:lnSpc>
              <a:spcPct val="90000"/>
            </a:lnSpc>
            <a:spcBef>
              <a:spcPct val="0"/>
            </a:spcBef>
            <a:spcAft>
              <a:spcPct val="35000"/>
            </a:spcAft>
            <a:buNone/>
          </a:pPr>
          <a:r>
            <a:rPr lang="es-CO" sz="1300" b="1" kern="1200" dirty="0">
              <a:solidFill>
                <a:sysClr val="windowText" lastClr="000000">
                  <a:hueOff val="0"/>
                  <a:satOff val="0"/>
                  <a:lumOff val="0"/>
                  <a:alphaOff val="0"/>
                </a:sysClr>
              </a:solidFill>
              <a:latin typeface="Cambria"/>
              <a:ea typeface="+mn-ea"/>
              <a:cs typeface="+mn-cs"/>
            </a:rPr>
            <a:t>Difusión y socialización</a:t>
          </a:r>
        </a:p>
        <a:p>
          <a:pPr marL="0" lvl="0" indent="0" algn="l" defTabSz="577850">
            <a:lnSpc>
              <a:spcPct val="90000"/>
            </a:lnSpc>
            <a:spcBef>
              <a:spcPct val="0"/>
            </a:spcBef>
            <a:spcAft>
              <a:spcPct val="35000"/>
            </a:spcAft>
            <a:buNone/>
          </a:pPr>
          <a:r>
            <a:rPr lang="es-CO" sz="1300" kern="1200" dirty="0">
              <a:solidFill>
                <a:sysClr val="windowText" lastClr="000000">
                  <a:hueOff val="0"/>
                  <a:satOff val="0"/>
                  <a:lumOff val="0"/>
                  <a:alphaOff val="0"/>
                </a:sysClr>
              </a:solidFill>
              <a:latin typeface="Cambria"/>
              <a:ea typeface="+mn-ea"/>
              <a:cs typeface="+mn-cs"/>
            </a:rPr>
            <a:t>Apropiación </a:t>
          </a:r>
        </a:p>
        <a:p>
          <a:pPr marL="0" lvl="0" indent="0" algn="l" defTabSz="577850">
            <a:lnSpc>
              <a:spcPct val="90000"/>
            </a:lnSpc>
            <a:spcBef>
              <a:spcPct val="0"/>
            </a:spcBef>
            <a:spcAft>
              <a:spcPct val="35000"/>
            </a:spcAft>
            <a:buNone/>
          </a:pPr>
          <a:r>
            <a:rPr lang="es-CO" sz="1300" kern="1200" dirty="0">
              <a:solidFill>
                <a:sysClr val="windowText" lastClr="000000">
                  <a:hueOff val="0"/>
                  <a:satOff val="0"/>
                  <a:lumOff val="0"/>
                  <a:alphaOff val="0"/>
                </a:sysClr>
              </a:solidFill>
              <a:latin typeface="Cambria"/>
              <a:ea typeface="+mn-ea"/>
              <a:cs typeface="+mn-cs"/>
            </a:rPr>
            <a:t>I</a:t>
          </a:r>
          <a:r>
            <a:rPr lang="es-CO" sz="1300" b="1" kern="1200" dirty="0">
              <a:solidFill>
                <a:sysClr val="windowText" lastClr="000000">
                  <a:hueOff val="0"/>
                  <a:satOff val="0"/>
                  <a:lumOff val="0"/>
                  <a:alphaOff val="0"/>
                </a:sysClr>
              </a:solidFill>
              <a:latin typeface="Cambria"/>
              <a:ea typeface="+mn-ea"/>
              <a:cs typeface="+mn-cs"/>
            </a:rPr>
            <a:t>mplementación</a:t>
          </a:r>
        </a:p>
        <a:p>
          <a:pPr marL="0" lvl="0" indent="0" algn="l" defTabSz="577850">
            <a:lnSpc>
              <a:spcPct val="90000"/>
            </a:lnSpc>
            <a:spcBef>
              <a:spcPct val="0"/>
            </a:spcBef>
            <a:spcAft>
              <a:spcPct val="35000"/>
            </a:spcAft>
            <a:buNone/>
          </a:pPr>
          <a:r>
            <a:rPr lang="es-CO" sz="1300" kern="1200" dirty="0">
              <a:solidFill>
                <a:sysClr val="windowText" lastClr="000000">
                  <a:hueOff val="0"/>
                  <a:satOff val="0"/>
                  <a:lumOff val="0"/>
                  <a:alphaOff val="0"/>
                </a:sysClr>
              </a:solidFill>
              <a:latin typeface="Cambria"/>
              <a:ea typeface="+mn-ea"/>
              <a:cs typeface="+mn-cs"/>
            </a:rPr>
            <a:t>-Gestión,-Ejecución</a:t>
          </a:r>
        </a:p>
        <a:p>
          <a:pPr marL="0" lvl="0" indent="0" algn="l" defTabSz="577850">
            <a:lnSpc>
              <a:spcPct val="90000"/>
            </a:lnSpc>
            <a:spcBef>
              <a:spcPct val="0"/>
            </a:spcBef>
            <a:spcAft>
              <a:spcPct val="35000"/>
            </a:spcAft>
            <a:buNone/>
          </a:pPr>
          <a:r>
            <a:rPr lang="es-CO" sz="1300" kern="1200" dirty="0">
              <a:solidFill>
                <a:sysClr val="windowText" lastClr="000000">
                  <a:hueOff val="0"/>
                  <a:satOff val="0"/>
                  <a:lumOff val="0"/>
                  <a:alphaOff val="0"/>
                </a:sysClr>
              </a:solidFill>
              <a:latin typeface="Cambria"/>
              <a:ea typeface="+mn-ea"/>
              <a:cs typeface="+mn-cs"/>
            </a:rPr>
            <a:t>- Evaluación</a:t>
          </a:r>
        </a:p>
        <a:p>
          <a:pPr marL="0" lvl="0" indent="0" algn="l" defTabSz="577850">
            <a:lnSpc>
              <a:spcPct val="90000"/>
            </a:lnSpc>
            <a:spcBef>
              <a:spcPct val="0"/>
            </a:spcBef>
            <a:spcAft>
              <a:spcPct val="35000"/>
            </a:spcAft>
            <a:buNone/>
          </a:pPr>
          <a:r>
            <a:rPr lang="es-CO" sz="1300" kern="1200" dirty="0">
              <a:solidFill>
                <a:sysClr val="windowText" lastClr="000000">
                  <a:hueOff val="0"/>
                  <a:satOff val="0"/>
                  <a:lumOff val="0"/>
                  <a:alphaOff val="0"/>
                </a:sysClr>
              </a:solidFill>
              <a:latin typeface="Cambria"/>
              <a:ea typeface="+mn-ea"/>
              <a:cs typeface="+mn-cs"/>
            </a:rPr>
            <a:t>-Control social</a:t>
          </a:r>
        </a:p>
        <a:p>
          <a:pPr marL="0" lvl="0" indent="0" algn="l" defTabSz="577850">
            <a:lnSpc>
              <a:spcPct val="90000"/>
            </a:lnSpc>
            <a:spcBef>
              <a:spcPct val="0"/>
            </a:spcBef>
            <a:spcAft>
              <a:spcPct val="35000"/>
            </a:spcAft>
            <a:buNone/>
          </a:pPr>
          <a:r>
            <a:rPr lang="es-CO" sz="1300" kern="1200" dirty="0">
              <a:solidFill>
                <a:sysClr val="windowText" lastClr="000000">
                  <a:hueOff val="0"/>
                  <a:satOff val="0"/>
                  <a:lumOff val="0"/>
                  <a:alphaOff val="0"/>
                </a:sysClr>
              </a:solidFill>
              <a:latin typeface="Cambria"/>
              <a:ea typeface="+mn-ea"/>
              <a:cs typeface="+mn-cs"/>
            </a:rPr>
            <a:t>-Ajustes, renovación</a:t>
          </a:r>
        </a:p>
        <a:p>
          <a:pPr marL="0" lvl="0" indent="0" algn="l" defTabSz="577850">
            <a:lnSpc>
              <a:spcPct val="90000"/>
            </a:lnSpc>
            <a:spcBef>
              <a:spcPct val="0"/>
            </a:spcBef>
            <a:spcAft>
              <a:spcPct val="35000"/>
            </a:spcAft>
            <a:buNone/>
          </a:pPr>
          <a:r>
            <a:rPr lang="es-CO" sz="1300" kern="1200" dirty="0">
              <a:solidFill>
                <a:sysClr val="windowText" lastClr="000000">
                  <a:hueOff val="0"/>
                  <a:satOff val="0"/>
                  <a:lumOff val="0"/>
                  <a:alphaOff val="0"/>
                </a:sysClr>
              </a:solidFill>
              <a:latin typeface="Cambria"/>
              <a:ea typeface="+mn-ea"/>
              <a:cs typeface="+mn-cs"/>
            </a:rPr>
            <a:t>- Culminación</a:t>
          </a:r>
        </a:p>
      </dsp:txBody>
      <dsp:txXfrm>
        <a:off x="5547965" y="1623394"/>
        <a:ext cx="2760984" cy="3063518"/>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04DF9FE-F9BC-4634-828C-DC7F1AEB4759}" type="datetimeFigureOut">
              <a:rPr lang="es-CO" smtClean="0"/>
              <a:t>17/10/2025</a:t>
            </a:fld>
            <a:endParaRPr lang="es-CO"/>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4BB3AE2F-07BD-4982-9B6A-D426EA5BCC72}" type="slidenum">
              <a:rPr lang="es-CO" smtClean="0"/>
              <a:t>‹Nº›</a:t>
            </a:fld>
            <a:endParaRPr lang="es-CO"/>
          </a:p>
        </p:txBody>
      </p:sp>
    </p:spTree>
    <p:extLst>
      <p:ext uri="{BB962C8B-B14F-4D97-AF65-F5344CB8AC3E}">
        <p14:creationId xmlns:p14="http://schemas.microsoft.com/office/powerpoint/2010/main" val="2357573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BB3AE2F-07BD-4982-9B6A-D426EA5BCC72}" type="slidenum">
              <a:rPr lang="es-CO" smtClean="0"/>
              <a:t>5</a:t>
            </a:fld>
            <a:endParaRPr lang="es-CO"/>
          </a:p>
        </p:txBody>
      </p:sp>
    </p:spTree>
    <p:extLst>
      <p:ext uri="{BB962C8B-B14F-4D97-AF65-F5344CB8AC3E}">
        <p14:creationId xmlns:p14="http://schemas.microsoft.com/office/powerpoint/2010/main" val="1096873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5EA83-8AA4-C976-8C5F-FE5C15D71AF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FB9087C-8ACD-B331-0AC4-C3AFF7C32E4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9CD20AB-C1A1-5537-A286-B2A6C0255613}"/>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1A1E19BB-5A17-6090-CC55-1C7EC54D0E9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BB3AE2F-07BD-4982-9B6A-D426EA5BCC72}"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100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E4E56-5BD7-2E53-8A98-92ABEF85CBD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94620CD-DEED-4ACE-EC54-65242C665C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E7026E4-F35F-3737-E85B-3ADB259099D4}"/>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65E3DA70-22C2-744D-DB9A-1D61D22A736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BB3AE2F-07BD-4982-9B6A-D426EA5BCC72}"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2674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Master" Target="../slideMasters/slideMaster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MX"/>
          </a:p>
        </p:txBody>
      </p:sp>
      <p:sp>
        <p:nvSpPr>
          <p:cNvPr id="4" name="Rectangle 4">
            <a:extLst>
              <a:ext uri="{FF2B5EF4-FFF2-40B4-BE49-F238E27FC236}">
                <a16:creationId xmlns:a16="http://schemas.microsoft.com/office/drawing/2014/main" id="{BE11A3A2-5151-C95C-B61A-0C7A6994DE32}"/>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565BE179-229A-560C-0CB3-A3793CD7A434}"/>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FA4DB08A-5490-55EC-660A-EC993E2CD13A}"/>
              </a:ext>
            </a:extLst>
          </p:cNvPr>
          <p:cNvSpPr>
            <a:spLocks noGrp="1" noChangeArrowheads="1"/>
          </p:cNvSpPr>
          <p:nvPr>
            <p:ph type="sldNum" sz="quarter" idx="12"/>
          </p:nvPr>
        </p:nvSpPr>
        <p:spPr>
          <a:ln/>
        </p:spPr>
        <p:txBody>
          <a:bodyPr/>
          <a:lstStyle>
            <a:lvl1pPr>
              <a:defRPr/>
            </a:lvl1pPr>
          </a:lstStyle>
          <a:p>
            <a:pPr>
              <a:defRPr/>
            </a:pPr>
            <a:fld id="{E527059C-F449-492B-A87D-2EBD7DB418DE}" type="slidenum">
              <a:rPr lang="es-ES" altLang="es-CO"/>
              <a:pPr>
                <a:defRPr/>
              </a:pPr>
              <a:t>‹Nº›</a:t>
            </a:fld>
            <a:endParaRPr lang="es-ES" altLang="es-CO"/>
          </a:p>
        </p:txBody>
      </p:sp>
    </p:spTree>
    <p:extLst>
      <p:ext uri="{BB962C8B-B14F-4D97-AF65-F5344CB8AC3E}">
        <p14:creationId xmlns:p14="http://schemas.microsoft.com/office/powerpoint/2010/main" val="333984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306D2D12-5CC8-C84B-3143-FC7828A3D973}"/>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6DAA55DA-30CE-EFDD-7ECC-4F5BB0F33D0C}"/>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67D994BC-DAAD-09CA-0C07-86F8A326FE99}"/>
              </a:ext>
            </a:extLst>
          </p:cNvPr>
          <p:cNvSpPr>
            <a:spLocks noGrp="1" noChangeArrowheads="1"/>
          </p:cNvSpPr>
          <p:nvPr>
            <p:ph type="sldNum" sz="quarter" idx="12"/>
          </p:nvPr>
        </p:nvSpPr>
        <p:spPr>
          <a:ln/>
        </p:spPr>
        <p:txBody>
          <a:bodyPr/>
          <a:lstStyle>
            <a:lvl1pPr>
              <a:defRPr/>
            </a:lvl1pPr>
          </a:lstStyle>
          <a:p>
            <a:pPr>
              <a:defRPr/>
            </a:pPr>
            <a:fld id="{9B0CE34B-8508-4264-A75B-3FEA77062CB2}" type="slidenum">
              <a:rPr lang="es-ES" altLang="es-CO"/>
              <a:pPr>
                <a:defRPr/>
              </a:pPr>
              <a:t>‹Nº›</a:t>
            </a:fld>
            <a:endParaRPr lang="es-ES" altLang="es-CO"/>
          </a:p>
        </p:txBody>
      </p:sp>
    </p:spTree>
    <p:extLst>
      <p:ext uri="{BB962C8B-B14F-4D97-AF65-F5344CB8AC3E}">
        <p14:creationId xmlns:p14="http://schemas.microsoft.com/office/powerpoint/2010/main" val="588012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a:extLst>
              <a:ext uri="{FF2B5EF4-FFF2-40B4-BE49-F238E27FC236}">
                <a16:creationId xmlns:a16="http://schemas.microsoft.com/office/drawing/2014/main" id="{35F37A51-91E4-3770-E55E-3DE1D214AF26}"/>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0A8227C9-EDBB-7C52-7873-E7C9B9FCDB60}"/>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8246AF84-87CA-2179-5DEF-5DBA61EFAF00}"/>
              </a:ext>
            </a:extLst>
          </p:cNvPr>
          <p:cNvSpPr>
            <a:spLocks noGrp="1" noChangeArrowheads="1"/>
          </p:cNvSpPr>
          <p:nvPr>
            <p:ph type="sldNum" sz="quarter" idx="12"/>
          </p:nvPr>
        </p:nvSpPr>
        <p:spPr>
          <a:ln/>
        </p:spPr>
        <p:txBody>
          <a:bodyPr/>
          <a:lstStyle>
            <a:lvl1pPr>
              <a:defRPr/>
            </a:lvl1pPr>
          </a:lstStyle>
          <a:p>
            <a:pPr>
              <a:defRPr/>
            </a:pPr>
            <a:fld id="{A2F5B4F3-AD39-47E6-BCBD-799B718A834A}" type="slidenum">
              <a:rPr lang="es-ES" altLang="es-CO"/>
              <a:pPr>
                <a:defRPr/>
              </a:pPr>
              <a:t>‹Nº›</a:t>
            </a:fld>
            <a:endParaRPr lang="es-ES" altLang="es-CO"/>
          </a:p>
        </p:txBody>
      </p:sp>
    </p:spTree>
    <p:extLst>
      <p:ext uri="{BB962C8B-B14F-4D97-AF65-F5344CB8AC3E}">
        <p14:creationId xmlns:p14="http://schemas.microsoft.com/office/powerpoint/2010/main" val="858244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Rectangle 4">
            <a:extLst>
              <a:ext uri="{FF2B5EF4-FFF2-40B4-BE49-F238E27FC236}">
                <a16:creationId xmlns:a16="http://schemas.microsoft.com/office/drawing/2014/main" id="{8B8DB58F-C0C6-02BE-E979-941451FE10CA}"/>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5">
            <a:extLst>
              <a:ext uri="{FF2B5EF4-FFF2-40B4-BE49-F238E27FC236}">
                <a16:creationId xmlns:a16="http://schemas.microsoft.com/office/drawing/2014/main" id="{91D08553-6575-C23B-AE40-C7C7D8D27601}"/>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6">
            <a:extLst>
              <a:ext uri="{FF2B5EF4-FFF2-40B4-BE49-F238E27FC236}">
                <a16:creationId xmlns:a16="http://schemas.microsoft.com/office/drawing/2014/main" id="{E61219A9-E6E3-95C5-3FD5-934604F68436}"/>
              </a:ext>
            </a:extLst>
          </p:cNvPr>
          <p:cNvSpPr>
            <a:spLocks noGrp="1" noChangeArrowheads="1"/>
          </p:cNvSpPr>
          <p:nvPr>
            <p:ph type="sldNum" sz="quarter" idx="12"/>
          </p:nvPr>
        </p:nvSpPr>
        <p:spPr>
          <a:ln/>
        </p:spPr>
        <p:txBody>
          <a:bodyPr/>
          <a:lstStyle>
            <a:lvl1pPr>
              <a:defRPr/>
            </a:lvl1pPr>
          </a:lstStyle>
          <a:p>
            <a:pPr>
              <a:defRPr/>
            </a:pPr>
            <a:fld id="{298B9298-110D-4271-AC8B-AAE847F23390}" type="slidenum">
              <a:rPr lang="es-ES" altLang="es-CO"/>
              <a:pPr>
                <a:defRPr/>
              </a:pPr>
              <a:t>‹Nº›</a:t>
            </a:fld>
            <a:endParaRPr lang="es-ES" altLang="es-CO"/>
          </a:p>
        </p:txBody>
      </p:sp>
    </p:spTree>
    <p:extLst>
      <p:ext uri="{BB962C8B-B14F-4D97-AF65-F5344CB8AC3E}">
        <p14:creationId xmlns:p14="http://schemas.microsoft.com/office/powerpoint/2010/main" val="2739291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Rectangle 4">
            <a:extLst>
              <a:ext uri="{FF2B5EF4-FFF2-40B4-BE49-F238E27FC236}">
                <a16:creationId xmlns:a16="http://schemas.microsoft.com/office/drawing/2014/main" id="{F401450E-D2D2-ED32-1C25-CB9F95749C37}"/>
              </a:ext>
            </a:extLst>
          </p:cNvPr>
          <p:cNvSpPr>
            <a:spLocks noGrp="1" noChangeArrowheads="1"/>
          </p:cNvSpPr>
          <p:nvPr>
            <p:ph type="dt" sz="half" idx="10"/>
          </p:nvPr>
        </p:nvSpPr>
        <p:spPr>
          <a:ln/>
        </p:spPr>
        <p:txBody>
          <a:bodyPr/>
          <a:lstStyle>
            <a:lvl1pPr>
              <a:defRPr/>
            </a:lvl1pPr>
          </a:lstStyle>
          <a:p>
            <a:pPr>
              <a:defRPr/>
            </a:pPr>
            <a:endParaRPr lang="es-ES"/>
          </a:p>
        </p:txBody>
      </p:sp>
      <p:sp>
        <p:nvSpPr>
          <p:cNvPr id="8" name="Rectangle 5">
            <a:extLst>
              <a:ext uri="{FF2B5EF4-FFF2-40B4-BE49-F238E27FC236}">
                <a16:creationId xmlns:a16="http://schemas.microsoft.com/office/drawing/2014/main" id="{A5F90D11-305D-6CA8-F7FD-DE5ED8B44E9B}"/>
              </a:ext>
            </a:extLst>
          </p:cNvPr>
          <p:cNvSpPr>
            <a:spLocks noGrp="1" noChangeArrowheads="1"/>
          </p:cNvSpPr>
          <p:nvPr>
            <p:ph type="ftr" sz="quarter" idx="11"/>
          </p:nvPr>
        </p:nvSpPr>
        <p:spPr>
          <a:ln/>
        </p:spPr>
        <p:txBody>
          <a:bodyPr/>
          <a:lstStyle>
            <a:lvl1pPr>
              <a:defRPr/>
            </a:lvl1pPr>
          </a:lstStyle>
          <a:p>
            <a:pPr>
              <a:defRPr/>
            </a:pPr>
            <a:endParaRPr lang="es-ES"/>
          </a:p>
        </p:txBody>
      </p:sp>
      <p:sp>
        <p:nvSpPr>
          <p:cNvPr id="9" name="Rectangle 6">
            <a:extLst>
              <a:ext uri="{FF2B5EF4-FFF2-40B4-BE49-F238E27FC236}">
                <a16:creationId xmlns:a16="http://schemas.microsoft.com/office/drawing/2014/main" id="{1FE01199-A2AE-E3E6-AEE5-46BCFF20383B}"/>
              </a:ext>
            </a:extLst>
          </p:cNvPr>
          <p:cNvSpPr>
            <a:spLocks noGrp="1" noChangeArrowheads="1"/>
          </p:cNvSpPr>
          <p:nvPr>
            <p:ph type="sldNum" sz="quarter" idx="12"/>
          </p:nvPr>
        </p:nvSpPr>
        <p:spPr>
          <a:ln/>
        </p:spPr>
        <p:txBody>
          <a:bodyPr/>
          <a:lstStyle>
            <a:lvl1pPr>
              <a:defRPr/>
            </a:lvl1pPr>
          </a:lstStyle>
          <a:p>
            <a:pPr>
              <a:defRPr/>
            </a:pPr>
            <a:fld id="{A0290754-33F3-4CFC-A70C-E3A9941C5F9F}" type="slidenum">
              <a:rPr lang="es-ES" altLang="es-CO"/>
              <a:pPr>
                <a:defRPr/>
              </a:pPr>
              <a:t>‹Nº›</a:t>
            </a:fld>
            <a:endParaRPr lang="es-ES" altLang="es-CO"/>
          </a:p>
        </p:txBody>
      </p:sp>
    </p:spTree>
    <p:extLst>
      <p:ext uri="{BB962C8B-B14F-4D97-AF65-F5344CB8AC3E}">
        <p14:creationId xmlns:p14="http://schemas.microsoft.com/office/powerpoint/2010/main" val="3690368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Rectangle 4">
            <a:extLst>
              <a:ext uri="{FF2B5EF4-FFF2-40B4-BE49-F238E27FC236}">
                <a16:creationId xmlns:a16="http://schemas.microsoft.com/office/drawing/2014/main" id="{DA9B9352-FE1E-856F-A3E4-1E7573ED57B5}"/>
              </a:ext>
            </a:extLst>
          </p:cNvPr>
          <p:cNvSpPr>
            <a:spLocks noGrp="1" noChangeArrowheads="1"/>
          </p:cNvSpPr>
          <p:nvPr>
            <p:ph type="dt" sz="half" idx="10"/>
          </p:nvPr>
        </p:nvSpPr>
        <p:spPr>
          <a:ln/>
        </p:spPr>
        <p:txBody>
          <a:bodyPr/>
          <a:lstStyle>
            <a:lvl1pPr>
              <a:defRPr/>
            </a:lvl1pPr>
          </a:lstStyle>
          <a:p>
            <a:pPr>
              <a:defRPr/>
            </a:pPr>
            <a:endParaRPr lang="es-ES"/>
          </a:p>
        </p:txBody>
      </p:sp>
      <p:sp>
        <p:nvSpPr>
          <p:cNvPr id="4" name="Rectangle 5">
            <a:extLst>
              <a:ext uri="{FF2B5EF4-FFF2-40B4-BE49-F238E27FC236}">
                <a16:creationId xmlns:a16="http://schemas.microsoft.com/office/drawing/2014/main" id="{BA9418B1-28EB-ED9A-4C37-663537E42357}"/>
              </a:ext>
            </a:extLst>
          </p:cNvPr>
          <p:cNvSpPr>
            <a:spLocks noGrp="1" noChangeArrowheads="1"/>
          </p:cNvSpPr>
          <p:nvPr>
            <p:ph type="ftr" sz="quarter" idx="11"/>
          </p:nvPr>
        </p:nvSpPr>
        <p:spPr>
          <a:ln/>
        </p:spPr>
        <p:txBody>
          <a:bodyPr/>
          <a:lstStyle>
            <a:lvl1pPr>
              <a:defRPr/>
            </a:lvl1pPr>
          </a:lstStyle>
          <a:p>
            <a:pPr>
              <a:defRPr/>
            </a:pPr>
            <a:endParaRPr lang="es-ES"/>
          </a:p>
        </p:txBody>
      </p:sp>
      <p:sp>
        <p:nvSpPr>
          <p:cNvPr id="5" name="Rectangle 6">
            <a:extLst>
              <a:ext uri="{FF2B5EF4-FFF2-40B4-BE49-F238E27FC236}">
                <a16:creationId xmlns:a16="http://schemas.microsoft.com/office/drawing/2014/main" id="{A4B1BBF7-AF41-AF62-BD7D-B6A48992B364}"/>
              </a:ext>
            </a:extLst>
          </p:cNvPr>
          <p:cNvSpPr>
            <a:spLocks noGrp="1" noChangeArrowheads="1"/>
          </p:cNvSpPr>
          <p:nvPr>
            <p:ph type="sldNum" sz="quarter" idx="12"/>
          </p:nvPr>
        </p:nvSpPr>
        <p:spPr>
          <a:ln/>
        </p:spPr>
        <p:txBody>
          <a:bodyPr/>
          <a:lstStyle>
            <a:lvl1pPr>
              <a:defRPr/>
            </a:lvl1pPr>
          </a:lstStyle>
          <a:p>
            <a:pPr>
              <a:defRPr/>
            </a:pPr>
            <a:fld id="{6D8D975A-1AAB-42BD-BBD3-7FF91C2A3F25}" type="slidenum">
              <a:rPr lang="es-ES" altLang="es-CO"/>
              <a:pPr>
                <a:defRPr/>
              </a:pPr>
              <a:t>‹Nº›</a:t>
            </a:fld>
            <a:endParaRPr lang="es-ES" altLang="es-CO"/>
          </a:p>
        </p:txBody>
      </p:sp>
    </p:spTree>
    <p:extLst>
      <p:ext uri="{BB962C8B-B14F-4D97-AF65-F5344CB8AC3E}">
        <p14:creationId xmlns:p14="http://schemas.microsoft.com/office/powerpoint/2010/main" val="3233780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6456458-F6A8-A046-5022-B4C1F1C57AE8}"/>
              </a:ext>
            </a:extLst>
          </p:cNvPr>
          <p:cNvSpPr>
            <a:spLocks noGrp="1" noChangeArrowheads="1"/>
          </p:cNvSpPr>
          <p:nvPr>
            <p:ph type="dt" sz="half" idx="10"/>
          </p:nvPr>
        </p:nvSpPr>
        <p:spPr>
          <a:ln/>
        </p:spPr>
        <p:txBody>
          <a:bodyPr/>
          <a:lstStyle>
            <a:lvl1pPr>
              <a:defRPr/>
            </a:lvl1pPr>
          </a:lstStyle>
          <a:p>
            <a:pPr>
              <a:defRPr/>
            </a:pPr>
            <a:endParaRPr lang="es-ES"/>
          </a:p>
        </p:txBody>
      </p:sp>
      <p:sp>
        <p:nvSpPr>
          <p:cNvPr id="3" name="Rectangle 5">
            <a:extLst>
              <a:ext uri="{FF2B5EF4-FFF2-40B4-BE49-F238E27FC236}">
                <a16:creationId xmlns:a16="http://schemas.microsoft.com/office/drawing/2014/main" id="{A3B0CE4C-66F4-AE3D-8D13-903820549AB5}"/>
              </a:ext>
            </a:extLst>
          </p:cNvPr>
          <p:cNvSpPr>
            <a:spLocks noGrp="1" noChangeArrowheads="1"/>
          </p:cNvSpPr>
          <p:nvPr>
            <p:ph type="ftr" sz="quarter" idx="11"/>
          </p:nvPr>
        </p:nvSpPr>
        <p:spPr>
          <a:ln/>
        </p:spPr>
        <p:txBody>
          <a:bodyPr/>
          <a:lstStyle>
            <a:lvl1pPr>
              <a:defRPr/>
            </a:lvl1pPr>
          </a:lstStyle>
          <a:p>
            <a:pPr>
              <a:defRPr/>
            </a:pPr>
            <a:endParaRPr lang="es-ES"/>
          </a:p>
        </p:txBody>
      </p:sp>
      <p:sp>
        <p:nvSpPr>
          <p:cNvPr id="4" name="Rectangle 6">
            <a:extLst>
              <a:ext uri="{FF2B5EF4-FFF2-40B4-BE49-F238E27FC236}">
                <a16:creationId xmlns:a16="http://schemas.microsoft.com/office/drawing/2014/main" id="{08781A05-C30E-CFAC-0ABC-30EA6B8D452C}"/>
              </a:ext>
            </a:extLst>
          </p:cNvPr>
          <p:cNvSpPr>
            <a:spLocks noGrp="1" noChangeArrowheads="1"/>
          </p:cNvSpPr>
          <p:nvPr>
            <p:ph type="sldNum" sz="quarter" idx="12"/>
          </p:nvPr>
        </p:nvSpPr>
        <p:spPr>
          <a:ln/>
        </p:spPr>
        <p:txBody>
          <a:bodyPr/>
          <a:lstStyle>
            <a:lvl1pPr>
              <a:defRPr/>
            </a:lvl1pPr>
          </a:lstStyle>
          <a:p>
            <a:pPr>
              <a:defRPr/>
            </a:pPr>
            <a:fld id="{0077D7F7-89D7-4A83-9675-87AA32A2FB3C}" type="slidenum">
              <a:rPr lang="es-ES" altLang="es-CO"/>
              <a:pPr>
                <a:defRPr/>
              </a:pPr>
              <a:t>‹Nº›</a:t>
            </a:fld>
            <a:endParaRPr lang="es-ES" altLang="es-CO"/>
          </a:p>
        </p:txBody>
      </p:sp>
    </p:spTree>
    <p:extLst>
      <p:ext uri="{BB962C8B-B14F-4D97-AF65-F5344CB8AC3E}">
        <p14:creationId xmlns:p14="http://schemas.microsoft.com/office/powerpoint/2010/main" val="2782927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FACE8F5C-5070-37A8-8A17-7DB3BD71FD15}"/>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5">
            <a:extLst>
              <a:ext uri="{FF2B5EF4-FFF2-40B4-BE49-F238E27FC236}">
                <a16:creationId xmlns:a16="http://schemas.microsoft.com/office/drawing/2014/main" id="{80554650-FCEF-2A31-FD55-495269FB1A58}"/>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6">
            <a:extLst>
              <a:ext uri="{FF2B5EF4-FFF2-40B4-BE49-F238E27FC236}">
                <a16:creationId xmlns:a16="http://schemas.microsoft.com/office/drawing/2014/main" id="{7EF84FB7-503B-3A41-E268-86A422C4C2CB}"/>
              </a:ext>
            </a:extLst>
          </p:cNvPr>
          <p:cNvSpPr>
            <a:spLocks noGrp="1" noChangeArrowheads="1"/>
          </p:cNvSpPr>
          <p:nvPr>
            <p:ph type="sldNum" sz="quarter" idx="12"/>
          </p:nvPr>
        </p:nvSpPr>
        <p:spPr>
          <a:ln/>
        </p:spPr>
        <p:txBody>
          <a:bodyPr/>
          <a:lstStyle>
            <a:lvl1pPr>
              <a:defRPr/>
            </a:lvl1pPr>
          </a:lstStyle>
          <a:p>
            <a:pPr>
              <a:defRPr/>
            </a:pPr>
            <a:fld id="{0CB8C3EA-526A-46BD-86F1-AE06BBC15687}" type="slidenum">
              <a:rPr lang="es-ES" altLang="es-CO"/>
              <a:pPr>
                <a:defRPr/>
              </a:pPr>
              <a:t>‹Nº›</a:t>
            </a:fld>
            <a:endParaRPr lang="es-ES" altLang="es-CO"/>
          </a:p>
        </p:txBody>
      </p:sp>
    </p:spTree>
    <p:extLst>
      <p:ext uri="{BB962C8B-B14F-4D97-AF65-F5344CB8AC3E}">
        <p14:creationId xmlns:p14="http://schemas.microsoft.com/office/powerpoint/2010/main" val="3837029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a:extLst>
              <a:ext uri="{FF2B5EF4-FFF2-40B4-BE49-F238E27FC236}">
                <a16:creationId xmlns:a16="http://schemas.microsoft.com/office/drawing/2014/main" id="{B90C7157-2CAB-A3F0-1877-8476FDB8EAED}"/>
              </a:ext>
            </a:extLst>
          </p:cNvPr>
          <p:cNvSpPr>
            <a:spLocks noGrp="1" noChangeArrowheads="1"/>
          </p:cNvSpPr>
          <p:nvPr>
            <p:ph type="dt" sz="half" idx="10"/>
          </p:nvPr>
        </p:nvSpPr>
        <p:spPr>
          <a:ln/>
        </p:spPr>
        <p:txBody>
          <a:bodyPr/>
          <a:lstStyle>
            <a:lvl1pPr>
              <a:defRPr/>
            </a:lvl1pPr>
          </a:lstStyle>
          <a:p>
            <a:pPr>
              <a:defRPr/>
            </a:pPr>
            <a:endParaRPr lang="es-ES"/>
          </a:p>
        </p:txBody>
      </p:sp>
      <p:sp>
        <p:nvSpPr>
          <p:cNvPr id="6" name="Rectangle 5">
            <a:extLst>
              <a:ext uri="{FF2B5EF4-FFF2-40B4-BE49-F238E27FC236}">
                <a16:creationId xmlns:a16="http://schemas.microsoft.com/office/drawing/2014/main" id="{54052B89-B059-C0AC-67E7-3C3F74BDD5EF}"/>
              </a:ext>
            </a:extLst>
          </p:cNvPr>
          <p:cNvSpPr>
            <a:spLocks noGrp="1" noChangeArrowheads="1"/>
          </p:cNvSpPr>
          <p:nvPr>
            <p:ph type="ftr" sz="quarter" idx="11"/>
          </p:nvPr>
        </p:nvSpPr>
        <p:spPr>
          <a:ln/>
        </p:spPr>
        <p:txBody>
          <a:bodyPr/>
          <a:lstStyle>
            <a:lvl1pPr>
              <a:defRPr/>
            </a:lvl1pPr>
          </a:lstStyle>
          <a:p>
            <a:pPr>
              <a:defRPr/>
            </a:pPr>
            <a:endParaRPr lang="es-ES"/>
          </a:p>
        </p:txBody>
      </p:sp>
      <p:sp>
        <p:nvSpPr>
          <p:cNvPr id="7" name="Rectangle 6">
            <a:extLst>
              <a:ext uri="{FF2B5EF4-FFF2-40B4-BE49-F238E27FC236}">
                <a16:creationId xmlns:a16="http://schemas.microsoft.com/office/drawing/2014/main" id="{077738A4-B9E8-6766-5F06-14EE7415F1C6}"/>
              </a:ext>
            </a:extLst>
          </p:cNvPr>
          <p:cNvSpPr>
            <a:spLocks noGrp="1" noChangeArrowheads="1"/>
          </p:cNvSpPr>
          <p:nvPr>
            <p:ph type="sldNum" sz="quarter" idx="12"/>
          </p:nvPr>
        </p:nvSpPr>
        <p:spPr>
          <a:ln/>
        </p:spPr>
        <p:txBody>
          <a:bodyPr/>
          <a:lstStyle>
            <a:lvl1pPr>
              <a:defRPr/>
            </a:lvl1pPr>
          </a:lstStyle>
          <a:p>
            <a:pPr>
              <a:defRPr/>
            </a:pPr>
            <a:fld id="{F4009B02-9495-4B2E-9E8B-9BF31CA13886}" type="slidenum">
              <a:rPr lang="es-ES" altLang="es-CO"/>
              <a:pPr>
                <a:defRPr/>
              </a:pPr>
              <a:t>‹Nº›</a:t>
            </a:fld>
            <a:endParaRPr lang="es-ES" altLang="es-CO"/>
          </a:p>
        </p:txBody>
      </p:sp>
    </p:spTree>
    <p:extLst>
      <p:ext uri="{BB962C8B-B14F-4D97-AF65-F5344CB8AC3E}">
        <p14:creationId xmlns:p14="http://schemas.microsoft.com/office/powerpoint/2010/main" val="738690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462F0514-1662-9335-6CC5-9B2FA288E2A8}"/>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AB839A96-9F0F-F4D7-5180-3B4F40219EC5}"/>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F272EA12-9FE9-9E73-5DD6-27E0478DDE96}"/>
              </a:ext>
            </a:extLst>
          </p:cNvPr>
          <p:cNvSpPr>
            <a:spLocks noGrp="1" noChangeArrowheads="1"/>
          </p:cNvSpPr>
          <p:nvPr>
            <p:ph type="sldNum" sz="quarter" idx="12"/>
          </p:nvPr>
        </p:nvSpPr>
        <p:spPr>
          <a:ln/>
        </p:spPr>
        <p:txBody>
          <a:bodyPr/>
          <a:lstStyle>
            <a:lvl1pPr>
              <a:defRPr/>
            </a:lvl1pPr>
          </a:lstStyle>
          <a:p>
            <a:pPr>
              <a:defRPr/>
            </a:pPr>
            <a:fld id="{DBF1EFBC-6292-4604-A36F-C82B1D00C04B}" type="slidenum">
              <a:rPr lang="es-ES" altLang="es-CO"/>
              <a:pPr>
                <a:defRPr/>
              </a:pPr>
              <a:t>‹Nº›</a:t>
            </a:fld>
            <a:endParaRPr lang="es-ES" altLang="es-CO"/>
          </a:p>
        </p:txBody>
      </p:sp>
    </p:spTree>
    <p:extLst>
      <p:ext uri="{BB962C8B-B14F-4D97-AF65-F5344CB8AC3E}">
        <p14:creationId xmlns:p14="http://schemas.microsoft.com/office/powerpoint/2010/main" val="3769721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Rectangle 4">
            <a:extLst>
              <a:ext uri="{FF2B5EF4-FFF2-40B4-BE49-F238E27FC236}">
                <a16:creationId xmlns:a16="http://schemas.microsoft.com/office/drawing/2014/main" id="{1AF8E0D2-E052-EC50-DFD7-B533B673D4BA}"/>
              </a:ext>
            </a:extLst>
          </p:cNvPr>
          <p:cNvSpPr>
            <a:spLocks noGrp="1" noChangeArrowheads="1"/>
          </p:cNvSpPr>
          <p:nvPr>
            <p:ph type="dt" sz="half" idx="10"/>
          </p:nvPr>
        </p:nvSpPr>
        <p:spPr>
          <a:ln/>
        </p:spPr>
        <p:txBody>
          <a:bodyPr/>
          <a:lstStyle>
            <a:lvl1pPr>
              <a:defRPr/>
            </a:lvl1pPr>
          </a:lstStyle>
          <a:p>
            <a:pPr>
              <a:defRPr/>
            </a:pPr>
            <a:endParaRPr lang="es-ES"/>
          </a:p>
        </p:txBody>
      </p:sp>
      <p:sp>
        <p:nvSpPr>
          <p:cNvPr id="5" name="Rectangle 5">
            <a:extLst>
              <a:ext uri="{FF2B5EF4-FFF2-40B4-BE49-F238E27FC236}">
                <a16:creationId xmlns:a16="http://schemas.microsoft.com/office/drawing/2014/main" id="{A50CA0AF-0486-B4B9-4FB2-6A79B991B6B9}"/>
              </a:ext>
            </a:extLst>
          </p:cNvPr>
          <p:cNvSpPr>
            <a:spLocks noGrp="1" noChangeArrowheads="1"/>
          </p:cNvSpPr>
          <p:nvPr>
            <p:ph type="ftr" sz="quarter" idx="11"/>
          </p:nvPr>
        </p:nvSpPr>
        <p:spPr>
          <a:ln/>
        </p:spPr>
        <p:txBody>
          <a:bodyPr/>
          <a:lstStyle>
            <a:lvl1pPr>
              <a:defRPr/>
            </a:lvl1pPr>
          </a:lstStyle>
          <a:p>
            <a:pPr>
              <a:defRPr/>
            </a:pPr>
            <a:endParaRPr lang="es-ES"/>
          </a:p>
        </p:txBody>
      </p:sp>
      <p:sp>
        <p:nvSpPr>
          <p:cNvPr id="6" name="Rectangle 6">
            <a:extLst>
              <a:ext uri="{FF2B5EF4-FFF2-40B4-BE49-F238E27FC236}">
                <a16:creationId xmlns:a16="http://schemas.microsoft.com/office/drawing/2014/main" id="{E843EF65-31E2-2CFC-61D5-697401A86B45}"/>
              </a:ext>
            </a:extLst>
          </p:cNvPr>
          <p:cNvSpPr>
            <a:spLocks noGrp="1" noChangeArrowheads="1"/>
          </p:cNvSpPr>
          <p:nvPr>
            <p:ph type="sldNum" sz="quarter" idx="12"/>
          </p:nvPr>
        </p:nvSpPr>
        <p:spPr>
          <a:ln/>
        </p:spPr>
        <p:txBody>
          <a:bodyPr/>
          <a:lstStyle>
            <a:lvl1pPr>
              <a:defRPr/>
            </a:lvl1pPr>
          </a:lstStyle>
          <a:p>
            <a:pPr>
              <a:defRPr/>
            </a:pPr>
            <a:fld id="{6BDE547E-23FF-4CAD-9796-BB8B184EBD88}" type="slidenum">
              <a:rPr lang="es-ES" altLang="es-CO"/>
              <a:pPr>
                <a:defRPr/>
              </a:pPr>
              <a:t>‹Nº›</a:t>
            </a:fld>
            <a:endParaRPr lang="es-ES" altLang="es-CO"/>
          </a:p>
        </p:txBody>
      </p:sp>
    </p:spTree>
    <p:extLst>
      <p:ext uri="{BB962C8B-B14F-4D97-AF65-F5344CB8AC3E}">
        <p14:creationId xmlns:p14="http://schemas.microsoft.com/office/powerpoint/2010/main" val="386140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98624D31-43A5-475A-80CF-332C9F6DCF35}" type="datetimeFigureOut">
              <a:rPr lang="en-US" smtClean="0"/>
              <a:t>10/17/2025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86591998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editar el estilo de subtítulo del patrón</a:t>
            </a:r>
            <a:endParaRPr lang="es-MX"/>
          </a:p>
        </p:txBody>
      </p:sp>
      <p:sp>
        <p:nvSpPr>
          <p:cNvPr id="4" name="Marcador de fecha 3">
            <a:extLst>
              <a:ext uri="{FF2B5EF4-FFF2-40B4-BE49-F238E27FC236}">
                <a16:creationId xmlns:a16="http://schemas.microsoft.com/office/drawing/2014/main" id="{408D35BC-4BF9-A62A-33A2-7343A850AD9D}"/>
              </a:ext>
            </a:extLst>
          </p:cNvPr>
          <p:cNvSpPr>
            <a:spLocks noGrp="1"/>
          </p:cNvSpPr>
          <p:nvPr>
            <p:ph type="dt" sz="half" idx="10"/>
          </p:nvPr>
        </p:nvSpPr>
        <p:spPr/>
        <p:txBody>
          <a:bodyPr/>
          <a:lstStyle>
            <a:lvl1pPr>
              <a:defRPr/>
            </a:lvl1pPr>
          </a:lstStyle>
          <a:p>
            <a:pPr>
              <a:defRPr/>
            </a:pPr>
            <a:fld id="{259BC515-EB43-46DB-96F2-8BF27ECAC58E}" type="datetimeFigureOut">
              <a:rPr lang="es-MX"/>
              <a:pPr>
                <a:defRPr/>
              </a:pPr>
              <a:t>17/10/2025</a:t>
            </a:fld>
            <a:endParaRPr lang="es-MX"/>
          </a:p>
        </p:txBody>
      </p:sp>
      <p:sp>
        <p:nvSpPr>
          <p:cNvPr id="5" name="Marcador de pie de página 4">
            <a:extLst>
              <a:ext uri="{FF2B5EF4-FFF2-40B4-BE49-F238E27FC236}">
                <a16:creationId xmlns:a16="http://schemas.microsoft.com/office/drawing/2014/main" id="{397DDE7D-5593-CD80-B96E-96A5E0956A78}"/>
              </a:ext>
            </a:extLst>
          </p:cNvPr>
          <p:cNvSpPr>
            <a:spLocks noGrp="1"/>
          </p:cNvSpPr>
          <p:nvPr>
            <p:ph type="ftr" sz="quarter" idx="11"/>
          </p:nvPr>
        </p:nvSpPr>
        <p:spPr/>
        <p:txBody>
          <a:bodyPr/>
          <a:lstStyle>
            <a:lvl1pPr>
              <a:defRPr/>
            </a:lvl1pPr>
          </a:lstStyle>
          <a:p>
            <a:pPr>
              <a:defRPr/>
            </a:pPr>
            <a:endParaRPr lang="es-MX"/>
          </a:p>
        </p:txBody>
      </p:sp>
      <p:sp>
        <p:nvSpPr>
          <p:cNvPr id="6" name="Marcador de número de diapositiva 5">
            <a:extLst>
              <a:ext uri="{FF2B5EF4-FFF2-40B4-BE49-F238E27FC236}">
                <a16:creationId xmlns:a16="http://schemas.microsoft.com/office/drawing/2014/main" id="{C0FD73CB-F085-9A3A-40BE-DED233E9ED95}"/>
              </a:ext>
            </a:extLst>
          </p:cNvPr>
          <p:cNvSpPr>
            <a:spLocks noGrp="1"/>
          </p:cNvSpPr>
          <p:nvPr>
            <p:ph type="sldNum" sz="quarter" idx="12"/>
          </p:nvPr>
        </p:nvSpPr>
        <p:spPr/>
        <p:txBody>
          <a:bodyPr/>
          <a:lstStyle>
            <a:lvl1pPr>
              <a:defRPr/>
            </a:lvl1pPr>
          </a:lstStyle>
          <a:p>
            <a:pPr>
              <a:defRPr/>
            </a:pPr>
            <a:fld id="{1A378645-BCC8-44D6-BC53-3F2940FC27F5}" type="slidenum">
              <a:rPr lang="es-MX"/>
              <a:pPr>
                <a:defRPr/>
              </a:pPr>
              <a:t>‹Nº›</a:t>
            </a:fld>
            <a:endParaRPr lang="es-MX"/>
          </a:p>
        </p:txBody>
      </p:sp>
    </p:spTree>
    <p:extLst>
      <p:ext uri="{BB962C8B-B14F-4D97-AF65-F5344CB8AC3E}">
        <p14:creationId xmlns:p14="http://schemas.microsoft.com/office/powerpoint/2010/main" val="1688538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29A4322-32D3-9A3D-F1F2-52651BCA9271}"/>
              </a:ext>
            </a:extLst>
          </p:cNvPr>
          <p:cNvSpPr>
            <a:spLocks noGrp="1"/>
          </p:cNvSpPr>
          <p:nvPr>
            <p:ph type="dt" sz="half" idx="10"/>
          </p:nvPr>
        </p:nvSpPr>
        <p:spPr/>
        <p:txBody>
          <a:bodyPr/>
          <a:lstStyle>
            <a:lvl1pPr>
              <a:defRPr/>
            </a:lvl1pPr>
          </a:lstStyle>
          <a:p>
            <a:pPr>
              <a:defRPr/>
            </a:pPr>
            <a:fld id="{C2265416-0D95-4C27-BA1C-545678004A26}" type="datetimeFigureOut">
              <a:rPr lang="es-MX"/>
              <a:pPr>
                <a:defRPr/>
              </a:pPr>
              <a:t>17/10/2025</a:t>
            </a:fld>
            <a:endParaRPr lang="es-MX"/>
          </a:p>
        </p:txBody>
      </p:sp>
      <p:sp>
        <p:nvSpPr>
          <p:cNvPr id="5" name="Marcador de pie de página 4">
            <a:extLst>
              <a:ext uri="{FF2B5EF4-FFF2-40B4-BE49-F238E27FC236}">
                <a16:creationId xmlns:a16="http://schemas.microsoft.com/office/drawing/2014/main" id="{181B35ED-40CA-9254-EB83-22C77F7F5AE7}"/>
              </a:ext>
            </a:extLst>
          </p:cNvPr>
          <p:cNvSpPr>
            <a:spLocks noGrp="1"/>
          </p:cNvSpPr>
          <p:nvPr>
            <p:ph type="ftr" sz="quarter" idx="11"/>
          </p:nvPr>
        </p:nvSpPr>
        <p:spPr/>
        <p:txBody>
          <a:bodyPr/>
          <a:lstStyle>
            <a:lvl1pPr>
              <a:defRPr/>
            </a:lvl1pPr>
          </a:lstStyle>
          <a:p>
            <a:pPr>
              <a:defRPr/>
            </a:pPr>
            <a:endParaRPr lang="es-MX"/>
          </a:p>
        </p:txBody>
      </p:sp>
      <p:sp>
        <p:nvSpPr>
          <p:cNvPr id="6" name="Marcador de número de diapositiva 5">
            <a:extLst>
              <a:ext uri="{FF2B5EF4-FFF2-40B4-BE49-F238E27FC236}">
                <a16:creationId xmlns:a16="http://schemas.microsoft.com/office/drawing/2014/main" id="{3C03D586-A402-BB26-8F37-DB74C342E658}"/>
              </a:ext>
            </a:extLst>
          </p:cNvPr>
          <p:cNvSpPr>
            <a:spLocks noGrp="1"/>
          </p:cNvSpPr>
          <p:nvPr>
            <p:ph type="sldNum" sz="quarter" idx="12"/>
          </p:nvPr>
        </p:nvSpPr>
        <p:spPr/>
        <p:txBody>
          <a:bodyPr/>
          <a:lstStyle>
            <a:lvl1pPr>
              <a:defRPr/>
            </a:lvl1pPr>
          </a:lstStyle>
          <a:p>
            <a:pPr>
              <a:defRPr/>
            </a:pPr>
            <a:fld id="{EFEE59BB-AD3F-4B44-9BC2-5A2400F3AAEF}" type="slidenum">
              <a:rPr lang="es-MX"/>
              <a:pPr>
                <a:defRPr/>
              </a:pPr>
              <a:t>‹Nº›</a:t>
            </a:fld>
            <a:endParaRPr lang="es-MX"/>
          </a:p>
        </p:txBody>
      </p:sp>
    </p:spTree>
    <p:extLst>
      <p:ext uri="{BB962C8B-B14F-4D97-AF65-F5344CB8AC3E}">
        <p14:creationId xmlns:p14="http://schemas.microsoft.com/office/powerpoint/2010/main" val="2793670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el estilo de texto del patrón</a:t>
            </a:r>
          </a:p>
        </p:txBody>
      </p:sp>
      <p:sp>
        <p:nvSpPr>
          <p:cNvPr id="4" name="Marcador de fecha 3">
            <a:extLst>
              <a:ext uri="{FF2B5EF4-FFF2-40B4-BE49-F238E27FC236}">
                <a16:creationId xmlns:a16="http://schemas.microsoft.com/office/drawing/2014/main" id="{6EB852F5-20E7-14B4-E550-966C5C28BA53}"/>
              </a:ext>
            </a:extLst>
          </p:cNvPr>
          <p:cNvSpPr>
            <a:spLocks noGrp="1"/>
          </p:cNvSpPr>
          <p:nvPr>
            <p:ph type="dt" sz="half" idx="10"/>
          </p:nvPr>
        </p:nvSpPr>
        <p:spPr/>
        <p:txBody>
          <a:bodyPr/>
          <a:lstStyle>
            <a:lvl1pPr>
              <a:defRPr/>
            </a:lvl1pPr>
          </a:lstStyle>
          <a:p>
            <a:pPr>
              <a:defRPr/>
            </a:pPr>
            <a:fld id="{71FAB41A-1BD2-4FD4-B87E-537AD03B2BF6}" type="datetimeFigureOut">
              <a:rPr lang="es-MX"/>
              <a:pPr>
                <a:defRPr/>
              </a:pPr>
              <a:t>17/10/2025</a:t>
            </a:fld>
            <a:endParaRPr lang="es-MX"/>
          </a:p>
        </p:txBody>
      </p:sp>
      <p:sp>
        <p:nvSpPr>
          <p:cNvPr id="5" name="Marcador de pie de página 4">
            <a:extLst>
              <a:ext uri="{FF2B5EF4-FFF2-40B4-BE49-F238E27FC236}">
                <a16:creationId xmlns:a16="http://schemas.microsoft.com/office/drawing/2014/main" id="{B93C5BF9-5E90-703E-762A-4120D7F5F23B}"/>
              </a:ext>
            </a:extLst>
          </p:cNvPr>
          <p:cNvSpPr>
            <a:spLocks noGrp="1"/>
          </p:cNvSpPr>
          <p:nvPr>
            <p:ph type="ftr" sz="quarter" idx="11"/>
          </p:nvPr>
        </p:nvSpPr>
        <p:spPr/>
        <p:txBody>
          <a:bodyPr/>
          <a:lstStyle>
            <a:lvl1pPr>
              <a:defRPr/>
            </a:lvl1pPr>
          </a:lstStyle>
          <a:p>
            <a:pPr>
              <a:defRPr/>
            </a:pPr>
            <a:endParaRPr lang="es-MX"/>
          </a:p>
        </p:txBody>
      </p:sp>
      <p:sp>
        <p:nvSpPr>
          <p:cNvPr id="6" name="Marcador de número de diapositiva 5">
            <a:extLst>
              <a:ext uri="{FF2B5EF4-FFF2-40B4-BE49-F238E27FC236}">
                <a16:creationId xmlns:a16="http://schemas.microsoft.com/office/drawing/2014/main" id="{53F42804-6502-17AF-895B-4E20F1030EA3}"/>
              </a:ext>
            </a:extLst>
          </p:cNvPr>
          <p:cNvSpPr>
            <a:spLocks noGrp="1"/>
          </p:cNvSpPr>
          <p:nvPr>
            <p:ph type="sldNum" sz="quarter" idx="12"/>
          </p:nvPr>
        </p:nvSpPr>
        <p:spPr/>
        <p:txBody>
          <a:bodyPr/>
          <a:lstStyle>
            <a:lvl1pPr>
              <a:defRPr/>
            </a:lvl1pPr>
          </a:lstStyle>
          <a:p>
            <a:pPr>
              <a:defRPr/>
            </a:pPr>
            <a:fld id="{24E50E9A-1FA2-4F20-8019-CA128529500B}" type="slidenum">
              <a:rPr lang="es-MX"/>
              <a:pPr>
                <a:defRPr/>
              </a:pPr>
              <a:t>‹Nº›</a:t>
            </a:fld>
            <a:endParaRPr lang="es-MX"/>
          </a:p>
        </p:txBody>
      </p:sp>
    </p:spTree>
    <p:extLst>
      <p:ext uri="{BB962C8B-B14F-4D97-AF65-F5344CB8AC3E}">
        <p14:creationId xmlns:p14="http://schemas.microsoft.com/office/powerpoint/2010/main" val="818398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3">
            <a:extLst>
              <a:ext uri="{FF2B5EF4-FFF2-40B4-BE49-F238E27FC236}">
                <a16:creationId xmlns:a16="http://schemas.microsoft.com/office/drawing/2014/main" id="{4641331E-02C9-EB02-9178-EF92290154A6}"/>
              </a:ext>
            </a:extLst>
          </p:cNvPr>
          <p:cNvSpPr>
            <a:spLocks noGrp="1"/>
          </p:cNvSpPr>
          <p:nvPr>
            <p:ph type="dt" sz="half" idx="10"/>
          </p:nvPr>
        </p:nvSpPr>
        <p:spPr/>
        <p:txBody>
          <a:bodyPr/>
          <a:lstStyle>
            <a:lvl1pPr>
              <a:defRPr/>
            </a:lvl1pPr>
          </a:lstStyle>
          <a:p>
            <a:pPr>
              <a:defRPr/>
            </a:pPr>
            <a:fld id="{2CE48F21-FD63-4059-9AF2-8A35C06F3B64}" type="datetimeFigureOut">
              <a:rPr lang="es-MX"/>
              <a:pPr>
                <a:defRPr/>
              </a:pPr>
              <a:t>17/10/2025</a:t>
            </a:fld>
            <a:endParaRPr lang="es-MX"/>
          </a:p>
        </p:txBody>
      </p:sp>
      <p:sp>
        <p:nvSpPr>
          <p:cNvPr id="6" name="Marcador de pie de página 4">
            <a:extLst>
              <a:ext uri="{FF2B5EF4-FFF2-40B4-BE49-F238E27FC236}">
                <a16:creationId xmlns:a16="http://schemas.microsoft.com/office/drawing/2014/main" id="{16B2908B-5558-3A2B-794F-2F5BC3325BD1}"/>
              </a:ext>
            </a:extLst>
          </p:cNvPr>
          <p:cNvSpPr>
            <a:spLocks noGrp="1"/>
          </p:cNvSpPr>
          <p:nvPr>
            <p:ph type="ftr" sz="quarter" idx="11"/>
          </p:nvPr>
        </p:nvSpPr>
        <p:spPr/>
        <p:txBody>
          <a:bodyPr/>
          <a:lstStyle>
            <a:lvl1pPr>
              <a:defRPr/>
            </a:lvl1pPr>
          </a:lstStyle>
          <a:p>
            <a:pPr>
              <a:defRPr/>
            </a:pPr>
            <a:endParaRPr lang="es-MX"/>
          </a:p>
        </p:txBody>
      </p:sp>
      <p:sp>
        <p:nvSpPr>
          <p:cNvPr id="7" name="Marcador de número de diapositiva 5">
            <a:extLst>
              <a:ext uri="{FF2B5EF4-FFF2-40B4-BE49-F238E27FC236}">
                <a16:creationId xmlns:a16="http://schemas.microsoft.com/office/drawing/2014/main" id="{E48AD69F-A7C2-223A-139B-50BB5F23766C}"/>
              </a:ext>
            </a:extLst>
          </p:cNvPr>
          <p:cNvSpPr>
            <a:spLocks noGrp="1"/>
          </p:cNvSpPr>
          <p:nvPr>
            <p:ph type="sldNum" sz="quarter" idx="12"/>
          </p:nvPr>
        </p:nvSpPr>
        <p:spPr/>
        <p:txBody>
          <a:bodyPr/>
          <a:lstStyle>
            <a:lvl1pPr>
              <a:defRPr/>
            </a:lvl1pPr>
          </a:lstStyle>
          <a:p>
            <a:pPr>
              <a:defRPr/>
            </a:pPr>
            <a:fld id="{757236B3-EE6D-405F-BAC1-AF335C540743}" type="slidenum">
              <a:rPr lang="es-MX"/>
              <a:pPr>
                <a:defRPr/>
              </a:pPr>
              <a:t>‹Nº›</a:t>
            </a:fld>
            <a:endParaRPr lang="es-MX"/>
          </a:p>
        </p:txBody>
      </p:sp>
    </p:spTree>
    <p:extLst>
      <p:ext uri="{BB962C8B-B14F-4D97-AF65-F5344CB8AC3E}">
        <p14:creationId xmlns:p14="http://schemas.microsoft.com/office/powerpoint/2010/main" val="1982500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3">
            <a:extLst>
              <a:ext uri="{FF2B5EF4-FFF2-40B4-BE49-F238E27FC236}">
                <a16:creationId xmlns:a16="http://schemas.microsoft.com/office/drawing/2014/main" id="{BF798B9F-CA51-4636-E8B6-A9E9CD225DD3}"/>
              </a:ext>
            </a:extLst>
          </p:cNvPr>
          <p:cNvSpPr>
            <a:spLocks noGrp="1"/>
          </p:cNvSpPr>
          <p:nvPr>
            <p:ph type="dt" sz="half" idx="10"/>
          </p:nvPr>
        </p:nvSpPr>
        <p:spPr/>
        <p:txBody>
          <a:bodyPr/>
          <a:lstStyle>
            <a:lvl1pPr>
              <a:defRPr/>
            </a:lvl1pPr>
          </a:lstStyle>
          <a:p>
            <a:pPr>
              <a:defRPr/>
            </a:pPr>
            <a:fld id="{DED12A92-B929-4712-A9A2-B26DB6055310}" type="datetimeFigureOut">
              <a:rPr lang="es-MX"/>
              <a:pPr>
                <a:defRPr/>
              </a:pPr>
              <a:t>17/10/2025</a:t>
            </a:fld>
            <a:endParaRPr lang="es-MX"/>
          </a:p>
        </p:txBody>
      </p:sp>
      <p:sp>
        <p:nvSpPr>
          <p:cNvPr id="8" name="Marcador de pie de página 4">
            <a:extLst>
              <a:ext uri="{FF2B5EF4-FFF2-40B4-BE49-F238E27FC236}">
                <a16:creationId xmlns:a16="http://schemas.microsoft.com/office/drawing/2014/main" id="{608E4529-545B-C3F8-B843-F8B1CF3C3EA6}"/>
              </a:ext>
            </a:extLst>
          </p:cNvPr>
          <p:cNvSpPr>
            <a:spLocks noGrp="1"/>
          </p:cNvSpPr>
          <p:nvPr>
            <p:ph type="ftr" sz="quarter" idx="11"/>
          </p:nvPr>
        </p:nvSpPr>
        <p:spPr/>
        <p:txBody>
          <a:bodyPr/>
          <a:lstStyle>
            <a:lvl1pPr>
              <a:defRPr/>
            </a:lvl1pPr>
          </a:lstStyle>
          <a:p>
            <a:pPr>
              <a:defRPr/>
            </a:pPr>
            <a:endParaRPr lang="es-MX"/>
          </a:p>
        </p:txBody>
      </p:sp>
      <p:sp>
        <p:nvSpPr>
          <p:cNvPr id="9" name="Marcador de número de diapositiva 5">
            <a:extLst>
              <a:ext uri="{FF2B5EF4-FFF2-40B4-BE49-F238E27FC236}">
                <a16:creationId xmlns:a16="http://schemas.microsoft.com/office/drawing/2014/main" id="{02170C8D-C719-08FB-E335-3BD6CC0B2FE5}"/>
              </a:ext>
            </a:extLst>
          </p:cNvPr>
          <p:cNvSpPr>
            <a:spLocks noGrp="1"/>
          </p:cNvSpPr>
          <p:nvPr>
            <p:ph type="sldNum" sz="quarter" idx="12"/>
          </p:nvPr>
        </p:nvSpPr>
        <p:spPr/>
        <p:txBody>
          <a:bodyPr/>
          <a:lstStyle>
            <a:lvl1pPr>
              <a:defRPr/>
            </a:lvl1pPr>
          </a:lstStyle>
          <a:p>
            <a:pPr>
              <a:defRPr/>
            </a:pPr>
            <a:fld id="{E97EDB6B-7A22-4D84-BAFC-B3A9E10C769D}" type="slidenum">
              <a:rPr lang="es-MX"/>
              <a:pPr>
                <a:defRPr/>
              </a:pPr>
              <a:t>‹Nº›</a:t>
            </a:fld>
            <a:endParaRPr lang="es-MX"/>
          </a:p>
        </p:txBody>
      </p:sp>
    </p:spTree>
    <p:extLst>
      <p:ext uri="{BB962C8B-B14F-4D97-AF65-F5344CB8AC3E}">
        <p14:creationId xmlns:p14="http://schemas.microsoft.com/office/powerpoint/2010/main" val="704281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3">
            <a:extLst>
              <a:ext uri="{FF2B5EF4-FFF2-40B4-BE49-F238E27FC236}">
                <a16:creationId xmlns:a16="http://schemas.microsoft.com/office/drawing/2014/main" id="{034AC0AD-E1F2-5A1A-4CB1-665ED1F8B416}"/>
              </a:ext>
            </a:extLst>
          </p:cNvPr>
          <p:cNvSpPr>
            <a:spLocks noGrp="1"/>
          </p:cNvSpPr>
          <p:nvPr>
            <p:ph type="dt" sz="half" idx="10"/>
          </p:nvPr>
        </p:nvSpPr>
        <p:spPr/>
        <p:txBody>
          <a:bodyPr/>
          <a:lstStyle>
            <a:lvl1pPr>
              <a:defRPr/>
            </a:lvl1pPr>
          </a:lstStyle>
          <a:p>
            <a:pPr>
              <a:defRPr/>
            </a:pPr>
            <a:fld id="{97B86CBA-07C3-404D-9A7B-2AE8B57E495E}" type="datetimeFigureOut">
              <a:rPr lang="es-MX"/>
              <a:pPr>
                <a:defRPr/>
              </a:pPr>
              <a:t>17/10/2025</a:t>
            </a:fld>
            <a:endParaRPr lang="es-MX"/>
          </a:p>
        </p:txBody>
      </p:sp>
      <p:sp>
        <p:nvSpPr>
          <p:cNvPr id="4" name="Marcador de pie de página 4">
            <a:extLst>
              <a:ext uri="{FF2B5EF4-FFF2-40B4-BE49-F238E27FC236}">
                <a16:creationId xmlns:a16="http://schemas.microsoft.com/office/drawing/2014/main" id="{30FCE76D-3008-3A32-B53B-941B8C261964}"/>
              </a:ext>
            </a:extLst>
          </p:cNvPr>
          <p:cNvSpPr>
            <a:spLocks noGrp="1"/>
          </p:cNvSpPr>
          <p:nvPr>
            <p:ph type="ftr" sz="quarter" idx="11"/>
          </p:nvPr>
        </p:nvSpPr>
        <p:spPr/>
        <p:txBody>
          <a:bodyPr/>
          <a:lstStyle>
            <a:lvl1pPr>
              <a:defRPr/>
            </a:lvl1pPr>
          </a:lstStyle>
          <a:p>
            <a:pPr>
              <a:defRPr/>
            </a:pPr>
            <a:endParaRPr lang="es-MX"/>
          </a:p>
        </p:txBody>
      </p:sp>
      <p:sp>
        <p:nvSpPr>
          <p:cNvPr id="5" name="Marcador de número de diapositiva 5">
            <a:extLst>
              <a:ext uri="{FF2B5EF4-FFF2-40B4-BE49-F238E27FC236}">
                <a16:creationId xmlns:a16="http://schemas.microsoft.com/office/drawing/2014/main" id="{B812E5DC-0A8E-39F7-1216-D22409CE0085}"/>
              </a:ext>
            </a:extLst>
          </p:cNvPr>
          <p:cNvSpPr>
            <a:spLocks noGrp="1"/>
          </p:cNvSpPr>
          <p:nvPr>
            <p:ph type="sldNum" sz="quarter" idx="12"/>
          </p:nvPr>
        </p:nvSpPr>
        <p:spPr/>
        <p:txBody>
          <a:bodyPr/>
          <a:lstStyle>
            <a:lvl1pPr>
              <a:defRPr/>
            </a:lvl1pPr>
          </a:lstStyle>
          <a:p>
            <a:pPr>
              <a:defRPr/>
            </a:pPr>
            <a:fld id="{4C289572-9A74-4F6E-A480-41CB7BC55196}" type="slidenum">
              <a:rPr lang="es-MX"/>
              <a:pPr>
                <a:defRPr/>
              </a:pPr>
              <a:t>‹Nº›</a:t>
            </a:fld>
            <a:endParaRPr lang="es-MX"/>
          </a:p>
        </p:txBody>
      </p:sp>
    </p:spTree>
    <p:extLst>
      <p:ext uri="{BB962C8B-B14F-4D97-AF65-F5344CB8AC3E}">
        <p14:creationId xmlns:p14="http://schemas.microsoft.com/office/powerpoint/2010/main" val="478429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a:extLst>
              <a:ext uri="{FF2B5EF4-FFF2-40B4-BE49-F238E27FC236}">
                <a16:creationId xmlns:a16="http://schemas.microsoft.com/office/drawing/2014/main" id="{BA870738-2948-80CB-A0FC-982FCA620959}"/>
              </a:ext>
            </a:extLst>
          </p:cNvPr>
          <p:cNvSpPr>
            <a:spLocks noGrp="1"/>
          </p:cNvSpPr>
          <p:nvPr>
            <p:ph type="dt" sz="half" idx="10"/>
          </p:nvPr>
        </p:nvSpPr>
        <p:spPr/>
        <p:txBody>
          <a:bodyPr/>
          <a:lstStyle>
            <a:lvl1pPr>
              <a:defRPr/>
            </a:lvl1pPr>
          </a:lstStyle>
          <a:p>
            <a:pPr>
              <a:defRPr/>
            </a:pPr>
            <a:fld id="{99E0CC0D-68D7-4434-A146-3F8F46D95807}" type="datetimeFigureOut">
              <a:rPr lang="es-MX"/>
              <a:pPr>
                <a:defRPr/>
              </a:pPr>
              <a:t>17/10/2025</a:t>
            </a:fld>
            <a:endParaRPr lang="es-MX"/>
          </a:p>
        </p:txBody>
      </p:sp>
      <p:sp>
        <p:nvSpPr>
          <p:cNvPr id="3" name="Marcador de pie de página 4">
            <a:extLst>
              <a:ext uri="{FF2B5EF4-FFF2-40B4-BE49-F238E27FC236}">
                <a16:creationId xmlns:a16="http://schemas.microsoft.com/office/drawing/2014/main" id="{9B4260D4-94D5-2B3B-E47A-EFE2B06A7E80}"/>
              </a:ext>
            </a:extLst>
          </p:cNvPr>
          <p:cNvSpPr>
            <a:spLocks noGrp="1"/>
          </p:cNvSpPr>
          <p:nvPr>
            <p:ph type="ftr" sz="quarter" idx="11"/>
          </p:nvPr>
        </p:nvSpPr>
        <p:spPr/>
        <p:txBody>
          <a:bodyPr/>
          <a:lstStyle>
            <a:lvl1pPr>
              <a:defRPr/>
            </a:lvl1pPr>
          </a:lstStyle>
          <a:p>
            <a:pPr>
              <a:defRPr/>
            </a:pPr>
            <a:endParaRPr lang="es-MX"/>
          </a:p>
        </p:txBody>
      </p:sp>
      <p:sp>
        <p:nvSpPr>
          <p:cNvPr id="4" name="Marcador de número de diapositiva 5">
            <a:extLst>
              <a:ext uri="{FF2B5EF4-FFF2-40B4-BE49-F238E27FC236}">
                <a16:creationId xmlns:a16="http://schemas.microsoft.com/office/drawing/2014/main" id="{785F4C48-F284-E48B-4109-ADB8551F9734}"/>
              </a:ext>
            </a:extLst>
          </p:cNvPr>
          <p:cNvSpPr>
            <a:spLocks noGrp="1"/>
          </p:cNvSpPr>
          <p:nvPr>
            <p:ph type="sldNum" sz="quarter" idx="12"/>
          </p:nvPr>
        </p:nvSpPr>
        <p:spPr/>
        <p:txBody>
          <a:bodyPr/>
          <a:lstStyle>
            <a:lvl1pPr>
              <a:defRPr/>
            </a:lvl1pPr>
          </a:lstStyle>
          <a:p>
            <a:pPr>
              <a:defRPr/>
            </a:pPr>
            <a:fld id="{2923A3D3-6792-408C-B5EF-AC02B2FE859C}" type="slidenum">
              <a:rPr lang="es-MX"/>
              <a:pPr>
                <a:defRPr/>
              </a:pPr>
              <a:t>‹Nº›</a:t>
            </a:fld>
            <a:endParaRPr lang="es-MX"/>
          </a:p>
        </p:txBody>
      </p:sp>
    </p:spTree>
    <p:extLst>
      <p:ext uri="{BB962C8B-B14F-4D97-AF65-F5344CB8AC3E}">
        <p14:creationId xmlns:p14="http://schemas.microsoft.com/office/powerpoint/2010/main" val="37692847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Marcador de fecha 3">
            <a:extLst>
              <a:ext uri="{FF2B5EF4-FFF2-40B4-BE49-F238E27FC236}">
                <a16:creationId xmlns:a16="http://schemas.microsoft.com/office/drawing/2014/main" id="{51590C03-D55F-DE0E-2327-1FF62D1DDBB7}"/>
              </a:ext>
            </a:extLst>
          </p:cNvPr>
          <p:cNvSpPr>
            <a:spLocks noGrp="1"/>
          </p:cNvSpPr>
          <p:nvPr>
            <p:ph type="dt" sz="half" idx="10"/>
          </p:nvPr>
        </p:nvSpPr>
        <p:spPr/>
        <p:txBody>
          <a:bodyPr/>
          <a:lstStyle>
            <a:lvl1pPr>
              <a:defRPr/>
            </a:lvl1pPr>
          </a:lstStyle>
          <a:p>
            <a:pPr>
              <a:defRPr/>
            </a:pPr>
            <a:fld id="{4B032DED-866B-4830-8B66-4B48413DFB9F}" type="datetimeFigureOut">
              <a:rPr lang="es-MX"/>
              <a:pPr>
                <a:defRPr/>
              </a:pPr>
              <a:t>17/10/2025</a:t>
            </a:fld>
            <a:endParaRPr lang="es-MX"/>
          </a:p>
        </p:txBody>
      </p:sp>
      <p:sp>
        <p:nvSpPr>
          <p:cNvPr id="6" name="Marcador de pie de página 4">
            <a:extLst>
              <a:ext uri="{FF2B5EF4-FFF2-40B4-BE49-F238E27FC236}">
                <a16:creationId xmlns:a16="http://schemas.microsoft.com/office/drawing/2014/main" id="{B7CAB771-B720-BC6D-8193-A39A808F7C5E}"/>
              </a:ext>
            </a:extLst>
          </p:cNvPr>
          <p:cNvSpPr>
            <a:spLocks noGrp="1"/>
          </p:cNvSpPr>
          <p:nvPr>
            <p:ph type="ftr" sz="quarter" idx="11"/>
          </p:nvPr>
        </p:nvSpPr>
        <p:spPr/>
        <p:txBody>
          <a:bodyPr/>
          <a:lstStyle>
            <a:lvl1pPr>
              <a:defRPr/>
            </a:lvl1pPr>
          </a:lstStyle>
          <a:p>
            <a:pPr>
              <a:defRPr/>
            </a:pPr>
            <a:endParaRPr lang="es-MX"/>
          </a:p>
        </p:txBody>
      </p:sp>
      <p:sp>
        <p:nvSpPr>
          <p:cNvPr id="7" name="Marcador de número de diapositiva 5">
            <a:extLst>
              <a:ext uri="{FF2B5EF4-FFF2-40B4-BE49-F238E27FC236}">
                <a16:creationId xmlns:a16="http://schemas.microsoft.com/office/drawing/2014/main" id="{40E17D72-F9E8-828B-93EF-342E4954F76F}"/>
              </a:ext>
            </a:extLst>
          </p:cNvPr>
          <p:cNvSpPr>
            <a:spLocks noGrp="1"/>
          </p:cNvSpPr>
          <p:nvPr>
            <p:ph type="sldNum" sz="quarter" idx="12"/>
          </p:nvPr>
        </p:nvSpPr>
        <p:spPr/>
        <p:txBody>
          <a:bodyPr/>
          <a:lstStyle>
            <a:lvl1pPr>
              <a:defRPr/>
            </a:lvl1pPr>
          </a:lstStyle>
          <a:p>
            <a:pPr>
              <a:defRPr/>
            </a:pPr>
            <a:fld id="{989D1840-7C82-49D8-923A-3068578A30AF}" type="slidenum">
              <a:rPr lang="es-MX"/>
              <a:pPr>
                <a:defRPr/>
              </a:pPr>
              <a:t>‹Nº›</a:t>
            </a:fld>
            <a:endParaRPr lang="es-MX"/>
          </a:p>
        </p:txBody>
      </p:sp>
    </p:spTree>
    <p:extLst>
      <p:ext uri="{BB962C8B-B14F-4D97-AF65-F5344CB8AC3E}">
        <p14:creationId xmlns:p14="http://schemas.microsoft.com/office/powerpoint/2010/main" val="32383777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MX"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Marcador de fecha 3">
            <a:extLst>
              <a:ext uri="{FF2B5EF4-FFF2-40B4-BE49-F238E27FC236}">
                <a16:creationId xmlns:a16="http://schemas.microsoft.com/office/drawing/2014/main" id="{223D40D4-831B-B66A-81D8-8FE89CFCD5DA}"/>
              </a:ext>
            </a:extLst>
          </p:cNvPr>
          <p:cNvSpPr>
            <a:spLocks noGrp="1"/>
          </p:cNvSpPr>
          <p:nvPr>
            <p:ph type="dt" sz="half" idx="10"/>
          </p:nvPr>
        </p:nvSpPr>
        <p:spPr/>
        <p:txBody>
          <a:bodyPr/>
          <a:lstStyle>
            <a:lvl1pPr>
              <a:defRPr/>
            </a:lvl1pPr>
          </a:lstStyle>
          <a:p>
            <a:pPr>
              <a:defRPr/>
            </a:pPr>
            <a:fld id="{3DF17C3F-1E01-463D-B8ED-A738C52AEF2E}" type="datetimeFigureOut">
              <a:rPr lang="es-MX"/>
              <a:pPr>
                <a:defRPr/>
              </a:pPr>
              <a:t>17/10/2025</a:t>
            </a:fld>
            <a:endParaRPr lang="es-MX"/>
          </a:p>
        </p:txBody>
      </p:sp>
      <p:sp>
        <p:nvSpPr>
          <p:cNvPr id="6" name="Marcador de pie de página 4">
            <a:extLst>
              <a:ext uri="{FF2B5EF4-FFF2-40B4-BE49-F238E27FC236}">
                <a16:creationId xmlns:a16="http://schemas.microsoft.com/office/drawing/2014/main" id="{920DE33F-F886-E711-A963-D4FA53F8FCC6}"/>
              </a:ext>
            </a:extLst>
          </p:cNvPr>
          <p:cNvSpPr>
            <a:spLocks noGrp="1"/>
          </p:cNvSpPr>
          <p:nvPr>
            <p:ph type="ftr" sz="quarter" idx="11"/>
          </p:nvPr>
        </p:nvSpPr>
        <p:spPr/>
        <p:txBody>
          <a:bodyPr/>
          <a:lstStyle>
            <a:lvl1pPr>
              <a:defRPr/>
            </a:lvl1pPr>
          </a:lstStyle>
          <a:p>
            <a:pPr>
              <a:defRPr/>
            </a:pPr>
            <a:endParaRPr lang="es-MX"/>
          </a:p>
        </p:txBody>
      </p:sp>
      <p:sp>
        <p:nvSpPr>
          <p:cNvPr id="7" name="Marcador de número de diapositiva 5">
            <a:extLst>
              <a:ext uri="{FF2B5EF4-FFF2-40B4-BE49-F238E27FC236}">
                <a16:creationId xmlns:a16="http://schemas.microsoft.com/office/drawing/2014/main" id="{6C25EA5A-C940-A6E7-6FFD-8BE2DF751E19}"/>
              </a:ext>
            </a:extLst>
          </p:cNvPr>
          <p:cNvSpPr>
            <a:spLocks noGrp="1"/>
          </p:cNvSpPr>
          <p:nvPr>
            <p:ph type="sldNum" sz="quarter" idx="12"/>
          </p:nvPr>
        </p:nvSpPr>
        <p:spPr/>
        <p:txBody>
          <a:bodyPr/>
          <a:lstStyle>
            <a:lvl1pPr>
              <a:defRPr/>
            </a:lvl1pPr>
          </a:lstStyle>
          <a:p>
            <a:pPr>
              <a:defRPr/>
            </a:pPr>
            <a:fld id="{56201B61-DC42-4DC6-839A-F21AB7857483}" type="slidenum">
              <a:rPr lang="es-MX"/>
              <a:pPr>
                <a:defRPr/>
              </a:pPr>
              <a:t>‹Nº›</a:t>
            </a:fld>
            <a:endParaRPr lang="es-MX"/>
          </a:p>
        </p:txBody>
      </p:sp>
    </p:spTree>
    <p:extLst>
      <p:ext uri="{BB962C8B-B14F-4D97-AF65-F5344CB8AC3E}">
        <p14:creationId xmlns:p14="http://schemas.microsoft.com/office/powerpoint/2010/main" val="2317274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F30C5971-9370-4E1D-B539-155C041FF90E}"/>
              </a:ext>
            </a:extLst>
          </p:cNvPr>
          <p:cNvSpPr>
            <a:spLocks noGrp="1"/>
          </p:cNvSpPr>
          <p:nvPr>
            <p:ph type="dt" sz="half" idx="10"/>
          </p:nvPr>
        </p:nvSpPr>
        <p:spPr/>
        <p:txBody>
          <a:bodyPr/>
          <a:lstStyle>
            <a:lvl1pPr>
              <a:defRPr/>
            </a:lvl1pPr>
          </a:lstStyle>
          <a:p>
            <a:pPr>
              <a:defRPr/>
            </a:pPr>
            <a:fld id="{426B8824-6ACC-477D-BEFD-C85E568469AD}" type="datetimeFigureOut">
              <a:rPr lang="es-MX"/>
              <a:pPr>
                <a:defRPr/>
              </a:pPr>
              <a:t>17/10/2025</a:t>
            </a:fld>
            <a:endParaRPr lang="es-MX"/>
          </a:p>
        </p:txBody>
      </p:sp>
      <p:sp>
        <p:nvSpPr>
          <p:cNvPr id="5" name="Marcador de pie de página 4">
            <a:extLst>
              <a:ext uri="{FF2B5EF4-FFF2-40B4-BE49-F238E27FC236}">
                <a16:creationId xmlns:a16="http://schemas.microsoft.com/office/drawing/2014/main" id="{6D414F01-BA02-D6CF-7C37-15572229B1BF}"/>
              </a:ext>
            </a:extLst>
          </p:cNvPr>
          <p:cNvSpPr>
            <a:spLocks noGrp="1"/>
          </p:cNvSpPr>
          <p:nvPr>
            <p:ph type="ftr" sz="quarter" idx="11"/>
          </p:nvPr>
        </p:nvSpPr>
        <p:spPr/>
        <p:txBody>
          <a:bodyPr/>
          <a:lstStyle>
            <a:lvl1pPr>
              <a:defRPr/>
            </a:lvl1pPr>
          </a:lstStyle>
          <a:p>
            <a:pPr>
              <a:defRPr/>
            </a:pPr>
            <a:endParaRPr lang="es-MX"/>
          </a:p>
        </p:txBody>
      </p:sp>
      <p:sp>
        <p:nvSpPr>
          <p:cNvPr id="6" name="Marcador de número de diapositiva 5">
            <a:extLst>
              <a:ext uri="{FF2B5EF4-FFF2-40B4-BE49-F238E27FC236}">
                <a16:creationId xmlns:a16="http://schemas.microsoft.com/office/drawing/2014/main" id="{E1BE7006-7165-FAA3-4714-2983E9F0693D}"/>
              </a:ext>
            </a:extLst>
          </p:cNvPr>
          <p:cNvSpPr>
            <a:spLocks noGrp="1"/>
          </p:cNvSpPr>
          <p:nvPr>
            <p:ph type="sldNum" sz="quarter" idx="12"/>
          </p:nvPr>
        </p:nvSpPr>
        <p:spPr/>
        <p:txBody>
          <a:bodyPr/>
          <a:lstStyle>
            <a:lvl1pPr>
              <a:defRPr/>
            </a:lvl1pPr>
          </a:lstStyle>
          <a:p>
            <a:pPr>
              <a:defRPr/>
            </a:pPr>
            <a:fld id="{08B34A24-7462-4C24-8BDB-B8D5632646FF}" type="slidenum">
              <a:rPr lang="es-MX"/>
              <a:pPr>
                <a:defRPr/>
              </a:pPr>
              <a:t>‹Nº›</a:t>
            </a:fld>
            <a:endParaRPr lang="es-MX"/>
          </a:p>
        </p:txBody>
      </p:sp>
    </p:spTree>
    <p:extLst>
      <p:ext uri="{BB962C8B-B14F-4D97-AF65-F5344CB8AC3E}">
        <p14:creationId xmlns:p14="http://schemas.microsoft.com/office/powerpoint/2010/main" val="854093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20A500A-C5DC-86D2-28A2-7211BED82CF6}"/>
              </a:ext>
            </a:extLst>
          </p:cNvPr>
          <p:cNvSpPr>
            <a:spLocks noGrp="1"/>
          </p:cNvSpPr>
          <p:nvPr>
            <p:ph type="dt" sz="half" idx="10"/>
          </p:nvPr>
        </p:nvSpPr>
        <p:spPr/>
        <p:txBody>
          <a:bodyPr/>
          <a:lstStyle>
            <a:lvl1pPr>
              <a:defRPr/>
            </a:lvl1pPr>
          </a:lstStyle>
          <a:p>
            <a:pPr>
              <a:defRPr/>
            </a:pPr>
            <a:fld id="{F7155A43-6765-4147-B634-F3FAFAA1980C}" type="datetimeFigureOut">
              <a:rPr lang="es-MX"/>
              <a:pPr>
                <a:defRPr/>
              </a:pPr>
              <a:t>17/10/2025</a:t>
            </a:fld>
            <a:endParaRPr lang="es-MX"/>
          </a:p>
        </p:txBody>
      </p:sp>
      <p:sp>
        <p:nvSpPr>
          <p:cNvPr id="5" name="Marcador de pie de página 4">
            <a:extLst>
              <a:ext uri="{FF2B5EF4-FFF2-40B4-BE49-F238E27FC236}">
                <a16:creationId xmlns:a16="http://schemas.microsoft.com/office/drawing/2014/main" id="{7D153098-04BE-EB44-966B-553E80B5C1E6}"/>
              </a:ext>
            </a:extLst>
          </p:cNvPr>
          <p:cNvSpPr>
            <a:spLocks noGrp="1"/>
          </p:cNvSpPr>
          <p:nvPr>
            <p:ph type="ftr" sz="quarter" idx="11"/>
          </p:nvPr>
        </p:nvSpPr>
        <p:spPr/>
        <p:txBody>
          <a:bodyPr/>
          <a:lstStyle>
            <a:lvl1pPr>
              <a:defRPr/>
            </a:lvl1pPr>
          </a:lstStyle>
          <a:p>
            <a:pPr>
              <a:defRPr/>
            </a:pPr>
            <a:endParaRPr lang="es-MX"/>
          </a:p>
        </p:txBody>
      </p:sp>
      <p:sp>
        <p:nvSpPr>
          <p:cNvPr id="6" name="Marcador de número de diapositiva 5">
            <a:extLst>
              <a:ext uri="{FF2B5EF4-FFF2-40B4-BE49-F238E27FC236}">
                <a16:creationId xmlns:a16="http://schemas.microsoft.com/office/drawing/2014/main" id="{E0988D25-1E24-3A26-2275-BF72529B531F}"/>
              </a:ext>
            </a:extLst>
          </p:cNvPr>
          <p:cNvSpPr>
            <a:spLocks noGrp="1"/>
          </p:cNvSpPr>
          <p:nvPr>
            <p:ph type="sldNum" sz="quarter" idx="12"/>
          </p:nvPr>
        </p:nvSpPr>
        <p:spPr/>
        <p:txBody>
          <a:bodyPr/>
          <a:lstStyle>
            <a:lvl1pPr>
              <a:defRPr/>
            </a:lvl1pPr>
          </a:lstStyle>
          <a:p>
            <a:pPr>
              <a:defRPr/>
            </a:pPr>
            <a:fld id="{1E961A22-1025-4592-932B-C59F1738E389}" type="slidenum">
              <a:rPr lang="es-MX"/>
              <a:pPr>
                <a:defRPr/>
              </a:pPr>
              <a:t>‹Nº›</a:t>
            </a:fld>
            <a:endParaRPr lang="es-MX"/>
          </a:p>
        </p:txBody>
      </p:sp>
    </p:spTree>
    <p:extLst>
      <p:ext uri="{BB962C8B-B14F-4D97-AF65-F5344CB8AC3E}">
        <p14:creationId xmlns:p14="http://schemas.microsoft.com/office/powerpoint/2010/main" val="41375292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081920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045556" y="1280159"/>
            <a:ext cx="8817647" cy="244362"/>
          </a:xfrm>
        </p:spPr>
        <p:txBody>
          <a:bodyPr lIns="0" tIns="0" rIns="0" bIns="0"/>
          <a:lstStyle>
            <a:lvl1pPr>
              <a:defRPr sz="1588" b="0" i="0" u="sng">
                <a:solidFill>
                  <a:srgbClr val="F45620"/>
                </a:solidFill>
                <a:latin typeface="Verdana"/>
                <a:cs typeface="Verdana"/>
              </a:defRPr>
            </a:lvl1pPr>
          </a:lstStyle>
          <a:p>
            <a:endParaRPr/>
          </a:p>
        </p:txBody>
      </p:sp>
      <p:sp>
        <p:nvSpPr>
          <p:cNvPr id="3" name="Holder 3"/>
          <p:cNvSpPr>
            <a:spLocks noGrp="1"/>
          </p:cNvSpPr>
          <p:nvPr>
            <p:ph type="body" idx="1"/>
          </p:nvPr>
        </p:nvSpPr>
        <p:spPr>
          <a:xfrm>
            <a:off x="1479358" y="2356820"/>
            <a:ext cx="9233282" cy="271613"/>
          </a:xfrm>
        </p:spPr>
        <p:txBody>
          <a:bodyPr lIns="0" tIns="0" rIns="0" bIns="0"/>
          <a:lstStyle>
            <a:lvl1pPr>
              <a:defRPr sz="1765" b="0" i="0">
                <a:solidFill>
                  <a:srgbClr val="001F5F"/>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9858755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554182" y="1160480"/>
            <a:ext cx="11083636" cy="4538382"/>
          </a:xfrm>
          <a:custGeom>
            <a:avLst/>
            <a:gdLst/>
            <a:ahLst/>
            <a:cxnLst/>
            <a:rect l="l" t="t" r="r" b="b"/>
            <a:pathLst>
              <a:path w="9144000" h="5143500">
                <a:moveTo>
                  <a:pt x="9143999" y="5143499"/>
                </a:moveTo>
                <a:lnTo>
                  <a:pt x="9143999" y="0"/>
                </a:lnTo>
                <a:lnTo>
                  <a:pt x="0" y="0"/>
                </a:lnTo>
                <a:lnTo>
                  <a:pt x="0" y="5143499"/>
                </a:lnTo>
                <a:lnTo>
                  <a:pt x="9143999" y="5143499"/>
                </a:lnTo>
                <a:close/>
              </a:path>
            </a:pathLst>
          </a:custGeom>
          <a:solidFill>
            <a:srgbClr val="DCEAFB"/>
          </a:solidFill>
        </p:spPr>
        <p:txBody>
          <a:bodyPr wrap="square" lIns="0" tIns="0" rIns="0" bIns="0" rtlCol="0"/>
          <a:lstStyle/>
          <a:p>
            <a:endParaRPr sz="1588"/>
          </a:p>
        </p:txBody>
      </p:sp>
      <p:sp>
        <p:nvSpPr>
          <p:cNvPr id="17" name="bg object 17"/>
          <p:cNvSpPr/>
          <p:nvPr/>
        </p:nvSpPr>
        <p:spPr>
          <a:xfrm>
            <a:off x="648393" y="5194598"/>
            <a:ext cx="6179126" cy="477370"/>
          </a:xfrm>
          <a:prstGeom prst="rect">
            <a:avLst/>
          </a:prstGeom>
          <a:blipFill>
            <a:blip r:embed="rId2" cstate="print"/>
            <a:stretch>
              <a:fillRect/>
            </a:stretch>
          </a:blipFill>
        </p:spPr>
        <p:txBody>
          <a:bodyPr wrap="square" lIns="0" tIns="0" rIns="0" bIns="0" rtlCol="0"/>
          <a:lstStyle/>
          <a:p>
            <a:endParaRPr sz="1588"/>
          </a:p>
        </p:txBody>
      </p:sp>
      <p:sp>
        <p:nvSpPr>
          <p:cNvPr id="18" name="bg object 18"/>
          <p:cNvSpPr/>
          <p:nvPr/>
        </p:nvSpPr>
        <p:spPr>
          <a:xfrm>
            <a:off x="7922952" y="5245697"/>
            <a:ext cx="713046" cy="375172"/>
          </a:xfrm>
          <a:prstGeom prst="rect">
            <a:avLst/>
          </a:prstGeom>
          <a:blipFill>
            <a:blip r:embed="rId3" cstate="print"/>
            <a:stretch>
              <a:fillRect/>
            </a:stretch>
          </a:blipFill>
        </p:spPr>
        <p:txBody>
          <a:bodyPr wrap="square" lIns="0" tIns="0" rIns="0" bIns="0" rtlCol="0"/>
          <a:lstStyle/>
          <a:p>
            <a:endParaRPr sz="1588"/>
          </a:p>
        </p:txBody>
      </p:sp>
      <p:sp>
        <p:nvSpPr>
          <p:cNvPr id="19" name="bg object 19"/>
          <p:cNvSpPr/>
          <p:nvPr/>
        </p:nvSpPr>
        <p:spPr>
          <a:xfrm>
            <a:off x="7860145" y="5199978"/>
            <a:ext cx="838970" cy="468406"/>
          </a:xfrm>
          <a:custGeom>
            <a:avLst/>
            <a:gdLst/>
            <a:ahLst/>
            <a:cxnLst/>
            <a:rect l="l" t="t" r="r" b="b"/>
            <a:pathLst>
              <a:path w="692150" h="530860">
                <a:moveTo>
                  <a:pt x="691896" y="266700"/>
                </a:moveTo>
                <a:lnTo>
                  <a:pt x="691896" y="263652"/>
                </a:lnTo>
                <a:lnTo>
                  <a:pt x="688848" y="233172"/>
                </a:lnTo>
                <a:lnTo>
                  <a:pt x="673608" y="179832"/>
                </a:lnTo>
                <a:lnTo>
                  <a:pt x="644652" y="129540"/>
                </a:lnTo>
                <a:lnTo>
                  <a:pt x="627888" y="109728"/>
                </a:lnTo>
                <a:lnTo>
                  <a:pt x="626364" y="109728"/>
                </a:lnTo>
                <a:lnTo>
                  <a:pt x="623316" y="106680"/>
                </a:lnTo>
                <a:lnTo>
                  <a:pt x="585216" y="73152"/>
                </a:lnTo>
                <a:lnTo>
                  <a:pt x="583692" y="71628"/>
                </a:lnTo>
                <a:lnTo>
                  <a:pt x="582168" y="71628"/>
                </a:lnTo>
                <a:lnTo>
                  <a:pt x="580644" y="70104"/>
                </a:lnTo>
                <a:lnTo>
                  <a:pt x="534924" y="42672"/>
                </a:lnTo>
                <a:lnTo>
                  <a:pt x="533400" y="41148"/>
                </a:lnTo>
                <a:lnTo>
                  <a:pt x="530352" y="41148"/>
                </a:lnTo>
                <a:lnTo>
                  <a:pt x="477012" y="19812"/>
                </a:lnTo>
                <a:lnTo>
                  <a:pt x="475488" y="18288"/>
                </a:lnTo>
                <a:lnTo>
                  <a:pt x="472440" y="18288"/>
                </a:lnTo>
                <a:lnTo>
                  <a:pt x="409956" y="4572"/>
                </a:lnTo>
                <a:lnTo>
                  <a:pt x="347472" y="0"/>
                </a:lnTo>
                <a:lnTo>
                  <a:pt x="344424" y="0"/>
                </a:lnTo>
                <a:lnTo>
                  <a:pt x="277368" y="4572"/>
                </a:lnTo>
                <a:lnTo>
                  <a:pt x="219456" y="18288"/>
                </a:lnTo>
                <a:lnTo>
                  <a:pt x="216408" y="18288"/>
                </a:lnTo>
                <a:lnTo>
                  <a:pt x="214884" y="19812"/>
                </a:lnTo>
                <a:lnTo>
                  <a:pt x="161544" y="41148"/>
                </a:lnTo>
                <a:lnTo>
                  <a:pt x="158496" y="41148"/>
                </a:lnTo>
                <a:lnTo>
                  <a:pt x="156972" y="42672"/>
                </a:lnTo>
                <a:lnTo>
                  <a:pt x="111252" y="70104"/>
                </a:lnTo>
                <a:lnTo>
                  <a:pt x="109728" y="71628"/>
                </a:lnTo>
                <a:lnTo>
                  <a:pt x="108204" y="71628"/>
                </a:lnTo>
                <a:lnTo>
                  <a:pt x="106680" y="73152"/>
                </a:lnTo>
                <a:lnTo>
                  <a:pt x="67056" y="106680"/>
                </a:lnTo>
                <a:lnTo>
                  <a:pt x="67056" y="108204"/>
                </a:lnTo>
                <a:lnTo>
                  <a:pt x="65532" y="109728"/>
                </a:lnTo>
                <a:lnTo>
                  <a:pt x="64008" y="109728"/>
                </a:lnTo>
                <a:lnTo>
                  <a:pt x="45720" y="132588"/>
                </a:lnTo>
                <a:lnTo>
                  <a:pt x="16764" y="182880"/>
                </a:lnTo>
                <a:lnTo>
                  <a:pt x="1524" y="237744"/>
                </a:lnTo>
                <a:lnTo>
                  <a:pt x="0" y="263652"/>
                </a:lnTo>
                <a:lnTo>
                  <a:pt x="0" y="266700"/>
                </a:lnTo>
                <a:lnTo>
                  <a:pt x="9144" y="324612"/>
                </a:lnTo>
                <a:lnTo>
                  <a:pt x="32004" y="376428"/>
                </a:lnTo>
                <a:lnTo>
                  <a:pt x="57912" y="411895"/>
                </a:lnTo>
                <a:lnTo>
                  <a:pt x="57912" y="266700"/>
                </a:lnTo>
                <a:lnTo>
                  <a:pt x="59436" y="242316"/>
                </a:lnTo>
                <a:lnTo>
                  <a:pt x="71628" y="201168"/>
                </a:lnTo>
                <a:lnTo>
                  <a:pt x="92964" y="164592"/>
                </a:lnTo>
                <a:lnTo>
                  <a:pt x="108204" y="146304"/>
                </a:lnTo>
                <a:lnTo>
                  <a:pt x="108204" y="148071"/>
                </a:lnTo>
                <a:lnTo>
                  <a:pt x="143256" y="115824"/>
                </a:lnTo>
                <a:lnTo>
                  <a:pt x="143256" y="117102"/>
                </a:lnTo>
                <a:lnTo>
                  <a:pt x="182880" y="94094"/>
                </a:lnTo>
                <a:lnTo>
                  <a:pt x="182880" y="92964"/>
                </a:lnTo>
                <a:lnTo>
                  <a:pt x="231648" y="74850"/>
                </a:lnTo>
                <a:lnTo>
                  <a:pt x="231648" y="73152"/>
                </a:lnTo>
                <a:lnTo>
                  <a:pt x="289560" y="60960"/>
                </a:lnTo>
                <a:lnTo>
                  <a:pt x="344424" y="56628"/>
                </a:lnTo>
                <a:lnTo>
                  <a:pt x="344424" y="56388"/>
                </a:lnTo>
                <a:lnTo>
                  <a:pt x="347472" y="56388"/>
                </a:lnTo>
                <a:lnTo>
                  <a:pt x="347472" y="56616"/>
                </a:lnTo>
                <a:lnTo>
                  <a:pt x="405384" y="60960"/>
                </a:lnTo>
                <a:lnTo>
                  <a:pt x="460248" y="73152"/>
                </a:lnTo>
                <a:lnTo>
                  <a:pt x="460248" y="74850"/>
                </a:lnTo>
                <a:lnTo>
                  <a:pt x="509016" y="92964"/>
                </a:lnTo>
                <a:lnTo>
                  <a:pt x="509016" y="94094"/>
                </a:lnTo>
                <a:lnTo>
                  <a:pt x="547116" y="116217"/>
                </a:lnTo>
                <a:lnTo>
                  <a:pt x="547116" y="115824"/>
                </a:lnTo>
                <a:lnTo>
                  <a:pt x="551688" y="118872"/>
                </a:lnTo>
                <a:lnTo>
                  <a:pt x="551688" y="119868"/>
                </a:lnTo>
                <a:lnTo>
                  <a:pt x="583692" y="148179"/>
                </a:lnTo>
                <a:lnTo>
                  <a:pt x="583692" y="146304"/>
                </a:lnTo>
                <a:lnTo>
                  <a:pt x="600456" y="167640"/>
                </a:lnTo>
                <a:lnTo>
                  <a:pt x="621792" y="204216"/>
                </a:lnTo>
                <a:lnTo>
                  <a:pt x="632460" y="245364"/>
                </a:lnTo>
                <a:lnTo>
                  <a:pt x="633882" y="265277"/>
                </a:lnTo>
                <a:lnTo>
                  <a:pt x="633984" y="263652"/>
                </a:lnTo>
                <a:lnTo>
                  <a:pt x="633984" y="411988"/>
                </a:lnTo>
                <a:lnTo>
                  <a:pt x="646176" y="397764"/>
                </a:lnTo>
                <a:lnTo>
                  <a:pt x="661416" y="373380"/>
                </a:lnTo>
                <a:lnTo>
                  <a:pt x="673608" y="347472"/>
                </a:lnTo>
                <a:lnTo>
                  <a:pt x="684276" y="320040"/>
                </a:lnTo>
                <a:lnTo>
                  <a:pt x="688848" y="292608"/>
                </a:lnTo>
                <a:lnTo>
                  <a:pt x="691896" y="266700"/>
                </a:lnTo>
                <a:close/>
              </a:path>
              <a:path w="692150" h="530860">
                <a:moveTo>
                  <a:pt x="106992" y="381091"/>
                </a:moveTo>
                <a:lnTo>
                  <a:pt x="79248" y="344424"/>
                </a:lnTo>
                <a:lnTo>
                  <a:pt x="62484" y="304800"/>
                </a:lnTo>
                <a:lnTo>
                  <a:pt x="57912" y="283464"/>
                </a:lnTo>
                <a:lnTo>
                  <a:pt x="57912" y="411895"/>
                </a:lnTo>
                <a:lnTo>
                  <a:pt x="64008" y="419100"/>
                </a:lnTo>
                <a:lnTo>
                  <a:pt x="65532" y="420624"/>
                </a:lnTo>
                <a:lnTo>
                  <a:pt x="65532" y="422148"/>
                </a:lnTo>
                <a:lnTo>
                  <a:pt x="67056" y="422148"/>
                </a:lnTo>
                <a:lnTo>
                  <a:pt x="105156" y="455851"/>
                </a:lnTo>
                <a:lnTo>
                  <a:pt x="105156" y="379476"/>
                </a:lnTo>
                <a:lnTo>
                  <a:pt x="106992" y="381091"/>
                </a:lnTo>
                <a:close/>
              </a:path>
              <a:path w="692150" h="530860">
                <a:moveTo>
                  <a:pt x="108204" y="148071"/>
                </a:moveTo>
                <a:lnTo>
                  <a:pt x="108204" y="146304"/>
                </a:lnTo>
                <a:lnTo>
                  <a:pt x="105156" y="150876"/>
                </a:lnTo>
                <a:lnTo>
                  <a:pt x="108204" y="148071"/>
                </a:lnTo>
                <a:close/>
              </a:path>
              <a:path w="692150" h="530860">
                <a:moveTo>
                  <a:pt x="108204" y="382524"/>
                </a:moveTo>
                <a:lnTo>
                  <a:pt x="106992" y="381091"/>
                </a:lnTo>
                <a:lnTo>
                  <a:pt x="105156" y="379476"/>
                </a:lnTo>
                <a:lnTo>
                  <a:pt x="108204" y="382524"/>
                </a:lnTo>
                <a:close/>
              </a:path>
              <a:path w="692150" h="530860">
                <a:moveTo>
                  <a:pt x="108204" y="457200"/>
                </a:moveTo>
                <a:lnTo>
                  <a:pt x="108204" y="382524"/>
                </a:lnTo>
                <a:lnTo>
                  <a:pt x="105156" y="379476"/>
                </a:lnTo>
                <a:lnTo>
                  <a:pt x="105156" y="455851"/>
                </a:lnTo>
                <a:lnTo>
                  <a:pt x="106680" y="457200"/>
                </a:lnTo>
                <a:lnTo>
                  <a:pt x="108204" y="457200"/>
                </a:lnTo>
                <a:close/>
              </a:path>
              <a:path w="692150" h="530860">
                <a:moveTo>
                  <a:pt x="143256" y="479450"/>
                </a:moveTo>
                <a:lnTo>
                  <a:pt x="143256" y="413004"/>
                </a:lnTo>
                <a:lnTo>
                  <a:pt x="106992" y="381091"/>
                </a:lnTo>
                <a:lnTo>
                  <a:pt x="108204" y="382524"/>
                </a:lnTo>
                <a:lnTo>
                  <a:pt x="108204" y="457200"/>
                </a:lnTo>
                <a:lnTo>
                  <a:pt x="111252" y="460248"/>
                </a:lnTo>
                <a:lnTo>
                  <a:pt x="143256" y="479450"/>
                </a:lnTo>
                <a:close/>
              </a:path>
              <a:path w="692150" h="530860">
                <a:moveTo>
                  <a:pt x="143256" y="117102"/>
                </a:moveTo>
                <a:lnTo>
                  <a:pt x="143256" y="115824"/>
                </a:lnTo>
                <a:lnTo>
                  <a:pt x="140208" y="118872"/>
                </a:lnTo>
                <a:lnTo>
                  <a:pt x="143256" y="117102"/>
                </a:lnTo>
                <a:close/>
              </a:path>
              <a:path w="692150" h="530860">
                <a:moveTo>
                  <a:pt x="187452" y="499567"/>
                </a:moveTo>
                <a:lnTo>
                  <a:pt x="187452" y="438912"/>
                </a:lnTo>
                <a:lnTo>
                  <a:pt x="140208" y="409956"/>
                </a:lnTo>
                <a:lnTo>
                  <a:pt x="143256" y="413004"/>
                </a:lnTo>
                <a:lnTo>
                  <a:pt x="143256" y="479450"/>
                </a:lnTo>
                <a:lnTo>
                  <a:pt x="156972" y="487680"/>
                </a:lnTo>
                <a:lnTo>
                  <a:pt x="158496" y="487680"/>
                </a:lnTo>
                <a:lnTo>
                  <a:pt x="160020" y="489204"/>
                </a:lnTo>
                <a:lnTo>
                  <a:pt x="161544" y="489204"/>
                </a:lnTo>
                <a:lnTo>
                  <a:pt x="187452" y="499567"/>
                </a:lnTo>
                <a:close/>
              </a:path>
              <a:path w="692150" h="530860">
                <a:moveTo>
                  <a:pt x="187452" y="91440"/>
                </a:moveTo>
                <a:lnTo>
                  <a:pt x="182880" y="92964"/>
                </a:lnTo>
                <a:lnTo>
                  <a:pt x="182880" y="94094"/>
                </a:lnTo>
                <a:lnTo>
                  <a:pt x="187452" y="91440"/>
                </a:lnTo>
                <a:close/>
              </a:path>
              <a:path w="692150" h="530860">
                <a:moveTo>
                  <a:pt x="233362" y="456057"/>
                </a:moveTo>
                <a:lnTo>
                  <a:pt x="182880" y="435864"/>
                </a:lnTo>
                <a:lnTo>
                  <a:pt x="187452" y="438912"/>
                </a:lnTo>
                <a:lnTo>
                  <a:pt x="187452" y="499567"/>
                </a:lnTo>
                <a:lnTo>
                  <a:pt x="214884" y="510540"/>
                </a:lnTo>
                <a:lnTo>
                  <a:pt x="216408" y="510540"/>
                </a:lnTo>
                <a:lnTo>
                  <a:pt x="217932" y="512064"/>
                </a:lnTo>
                <a:lnTo>
                  <a:pt x="219456" y="512064"/>
                </a:lnTo>
                <a:lnTo>
                  <a:pt x="231648" y="514740"/>
                </a:lnTo>
                <a:lnTo>
                  <a:pt x="231648" y="455676"/>
                </a:lnTo>
                <a:lnTo>
                  <a:pt x="233362" y="456057"/>
                </a:lnTo>
                <a:close/>
              </a:path>
              <a:path w="692150" h="530860">
                <a:moveTo>
                  <a:pt x="236220" y="73152"/>
                </a:moveTo>
                <a:lnTo>
                  <a:pt x="231648" y="73152"/>
                </a:lnTo>
                <a:lnTo>
                  <a:pt x="231648" y="74850"/>
                </a:lnTo>
                <a:lnTo>
                  <a:pt x="236220" y="73152"/>
                </a:lnTo>
                <a:close/>
              </a:path>
              <a:path w="692150" h="530860">
                <a:moveTo>
                  <a:pt x="236220" y="457200"/>
                </a:moveTo>
                <a:lnTo>
                  <a:pt x="233362" y="456057"/>
                </a:lnTo>
                <a:lnTo>
                  <a:pt x="231648" y="455676"/>
                </a:lnTo>
                <a:lnTo>
                  <a:pt x="236220" y="457200"/>
                </a:lnTo>
                <a:close/>
              </a:path>
              <a:path w="692150" h="530860">
                <a:moveTo>
                  <a:pt x="236220" y="515743"/>
                </a:moveTo>
                <a:lnTo>
                  <a:pt x="236220" y="457200"/>
                </a:lnTo>
                <a:lnTo>
                  <a:pt x="231648" y="455676"/>
                </a:lnTo>
                <a:lnTo>
                  <a:pt x="231648" y="514740"/>
                </a:lnTo>
                <a:lnTo>
                  <a:pt x="236220" y="515743"/>
                </a:lnTo>
                <a:close/>
              </a:path>
              <a:path w="692150" h="530860">
                <a:moveTo>
                  <a:pt x="346215" y="472345"/>
                </a:moveTo>
                <a:lnTo>
                  <a:pt x="286512" y="467868"/>
                </a:lnTo>
                <a:lnTo>
                  <a:pt x="233362" y="456057"/>
                </a:lnTo>
                <a:lnTo>
                  <a:pt x="236220" y="457200"/>
                </a:lnTo>
                <a:lnTo>
                  <a:pt x="236220" y="515743"/>
                </a:lnTo>
                <a:lnTo>
                  <a:pt x="281940" y="525780"/>
                </a:lnTo>
                <a:lnTo>
                  <a:pt x="344424" y="530352"/>
                </a:lnTo>
                <a:lnTo>
                  <a:pt x="344424" y="472440"/>
                </a:lnTo>
                <a:lnTo>
                  <a:pt x="346215" y="472345"/>
                </a:lnTo>
                <a:close/>
              </a:path>
              <a:path w="692150" h="530860">
                <a:moveTo>
                  <a:pt x="345987" y="56505"/>
                </a:moveTo>
                <a:lnTo>
                  <a:pt x="344424" y="56388"/>
                </a:lnTo>
                <a:lnTo>
                  <a:pt x="344424" y="56628"/>
                </a:lnTo>
                <a:lnTo>
                  <a:pt x="345987" y="56505"/>
                </a:lnTo>
                <a:close/>
              </a:path>
              <a:path w="692150" h="530860">
                <a:moveTo>
                  <a:pt x="347472" y="530352"/>
                </a:moveTo>
                <a:lnTo>
                  <a:pt x="347472" y="472440"/>
                </a:lnTo>
                <a:lnTo>
                  <a:pt x="344424" y="472440"/>
                </a:lnTo>
                <a:lnTo>
                  <a:pt x="344424" y="530352"/>
                </a:lnTo>
                <a:lnTo>
                  <a:pt x="347472" y="530352"/>
                </a:lnTo>
                <a:close/>
              </a:path>
              <a:path w="692150" h="530860">
                <a:moveTo>
                  <a:pt x="347472" y="56616"/>
                </a:moveTo>
                <a:lnTo>
                  <a:pt x="347472" y="56388"/>
                </a:lnTo>
                <a:lnTo>
                  <a:pt x="345987" y="56505"/>
                </a:lnTo>
                <a:lnTo>
                  <a:pt x="347472" y="56616"/>
                </a:lnTo>
                <a:close/>
              </a:path>
              <a:path w="692150" h="530860">
                <a:moveTo>
                  <a:pt x="458379" y="456118"/>
                </a:moveTo>
                <a:lnTo>
                  <a:pt x="402336" y="469392"/>
                </a:lnTo>
                <a:lnTo>
                  <a:pt x="346215" y="472345"/>
                </a:lnTo>
                <a:lnTo>
                  <a:pt x="347472" y="472440"/>
                </a:lnTo>
                <a:lnTo>
                  <a:pt x="347472" y="530352"/>
                </a:lnTo>
                <a:lnTo>
                  <a:pt x="414528" y="524256"/>
                </a:lnTo>
                <a:lnTo>
                  <a:pt x="455676" y="515593"/>
                </a:lnTo>
                <a:lnTo>
                  <a:pt x="455676" y="457200"/>
                </a:lnTo>
                <a:lnTo>
                  <a:pt x="458379" y="456118"/>
                </a:lnTo>
                <a:close/>
              </a:path>
              <a:path w="692150" h="530860">
                <a:moveTo>
                  <a:pt x="460248" y="74850"/>
                </a:moveTo>
                <a:lnTo>
                  <a:pt x="460248" y="73152"/>
                </a:lnTo>
                <a:lnTo>
                  <a:pt x="455676" y="73152"/>
                </a:lnTo>
                <a:lnTo>
                  <a:pt x="460248" y="74850"/>
                </a:lnTo>
                <a:close/>
              </a:path>
              <a:path w="692150" h="530860">
                <a:moveTo>
                  <a:pt x="460248" y="455676"/>
                </a:moveTo>
                <a:lnTo>
                  <a:pt x="458379" y="456118"/>
                </a:lnTo>
                <a:lnTo>
                  <a:pt x="455676" y="457200"/>
                </a:lnTo>
                <a:lnTo>
                  <a:pt x="460248" y="455676"/>
                </a:lnTo>
                <a:close/>
              </a:path>
              <a:path w="692150" h="530860">
                <a:moveTo>
                  <a:pt x="460248" y="514630"/>
                </a:moveTo>
                <a:lnTo>
                  <a:pt x="460248" y="455676"/>
                </a:lnTo>
                <a:lnTo>
                  <a:pt x="455676" y="457200"/>
                </a:lnTo>
                <a:lnTo>
                  <a:pt x="455676" y="515593"/>
                </a:lnTo>
                <a:lnTo>
                  <a:pt x="460248" y="514630"/>
                </a:lnTo>
                <a:close/>
              </a:path>
              <a:path w="692150" h="530860">
                <a:moveTo>
                  <a:pt x="509016" y="435864"/>
                </a:moveTo>
                <a:lnTo>
                  <a:pt x="458379" y="456118"/>
                </a:lnTo>
                <a:lnTo>
                  <a:pt x="460248" y="455676"/>
                </a:lnTo>
                <a:lnTo>
                  <a:pt x="460248" y="514630"/>
                </a:lnTo>
                <a:lnTo>
                  <a:pt x="472440" y="512064"/>
                </a:lnTo>
                <a:lnTo>
                  <a:pt x="473964" y="512064"/>
                </a:lnTo>
                <a:lnTo>
                  <a:pt x="475488" y="510540"/>
                </a:lnTo>
                <a:lnTo>
                  <a:pt x="477012" y="510540"/>
                </a:lnTo>
                <a:lnTo>
                  <a:pt x="504444" y="499567"/>
                </a:lnTo>
                <a:lnTo>
                  <a:pt x="504444" y="438912"/>
                </a:lnTo>
                <a:lnTo>
                  <a:pt x="509016" y="435864"/>
                </a:lnTo>
                <a:close/>
              </a:path>
              <a:path w="692150" h="530860">
                <a:moveTo>
                  <a:pt x="509016" y="94094"/>
                </a:moveTo>
                <a:lnTo>
                  <a:pt x="509016" y="92964"/>
                </a:lnTo>
                <a:lnTo>
                  <a:pt x="504444" y="91440"/>
                </a:lnTo>
                <a:lnTo>
                  <a:pt x="509016" y="94094"/>
                </a:lnTo>
                <a:close/>
              </a:path>
              <a:path w="692150" h="530860">
                <a:moveTo>
                  <a:pt x="548169" y="412112"/>
                </a:moveTo>
                <a:lnTo>
                  <a:pt x="504444" y="438912"/>
                </a:lnTo>
                <a:lnTo>
                  <a:pt x="504444" y="499567"/>
                </a:lnTo>
                <a:lnTo>
                  <a:pt x="530352" y="489204"/>
                </a:lnTo>
                <a:lnTo>
                  <a:pt x="531876" y="489204"/>
                </a:lnTo>
                <a:lnTo>
                  <a:pt x="533400" y="487680"/>
                </a:lnTo>
                <a:lnTo>
                  <a:pt x="534924" y="487680"/>
                </a:lnTo>
                <a:lnTo>
                  <a:pt x="547116" y="480364"/>
                </a:lnTo>
                <a:lnTo>
                  <a:pt x="547116" y="413004"/>
                </a:lnTo>
                <a:lnTo>
                  <a:pt x="548169" y="412112"/>
                </a:lnTo>
                <a:close/>
              </a:path>
              <a:path w="692150" h="530860">
                <a:moveTo>
                  <a:pt x="551688" y="118872"/>
                </a:moveTo>
                <a:lnTo>
                  <a:pt x="547116" y="115824"/>
                </a:lnTo>
                <a:lnTo>
                  <a:pt x="548409" y="116968"/>
                </a:lnTo>
                <a:lnTo>
                  <a:pt x="551688" y="118872"/>
                </a:lnTo>
                <a:close/>
              </a:path>
              <a:path w="692150" h="530860">
                <a:moveTo>
                  <a:pt x="548409" y="116968"/>
                </a:moveTo>
                <a:lnTo>
                  <a:pt x="547116" y="115824"/>
                </a:lnTo>
                <a:lnTo>
                  <a:pt x="547116" y="116217"/>
                </a:lnTo>
                <a:lnTo>
                  <a:pt x="548409" y="116968"/>
                </a:lnTo>
                <a:close/>
              </a:path>
              <a:path w="692150" h="530860">
                <a:moveTo>
                  <a:pt x="551688" y="409956"/>
                </a:moveTo>
                <a:lnTo>
                  <a:pt x="548169" y="412112"/>
                </a:lnTo>
                <a:lnTo>
                  <a:pt x="547116" y="413004"/>
                </a:lnTo>
                <a:lnTo>
                  <a:pt x="551688" y="409956"/>
                </a:lnTo>
                <a:close/>
              </a:path>
              <a:path w="692150" h="530860">
                <a:moveTo>
                  <a:pt x="551688" y="477621"/>
                </a:moveTo>
                <a:lnTo>
                  <a:pt x="551688" y="409956"/>
                </a:lnTo>
                <a:lnTo>
                  <a:pt x="547116" y="413004"/>
                </a:lnTo>
                <a:lnTo>
                  <a:pt x="547116" y="480364"/>
                </a:lnTo>
                <a:lnTo>
                  <a:pt x="551688" y="477621"/>
                </a:lnTo>
                <a:close/>
              </a:path>
              <a:path w="692150" h="530860">
                <a:moveTo>
                  <a:pt x="585017" y="380933"/>
                </a:moveTo>
                <a:lnTo>
                  <a:pt x="548169" y="412112"/>
                </a:lnTo>
                <a:lnTo>
                  <a:pt x="551688" y="409956"/>
                </a:lnTo>
                <a:lnTo>
                  <a:pt x="551688" y="477621"/>
                </a:lnTo>
                <a:lnTo>
                  <a:pt x="580644" y="460248"/>
                </a:lnTo>
                <a:lnTo>
                  <a:pt x="583692" y="457200"/>
                </a:lnTo>
                <a:lnTo>
                  <a:pt x="583692" y="382524"/>
                </a:lnTo>
                <a:lnTo>
                  <a:pt x="585017" y="380933"/>
                </a:lnTo>
                <a:close/>
              </a:path>
              <a:path w="692150" h="530860">
                <a:moveTo>
                  <a:pt x="551688" y="119868"/>
                </a:moveTo>
                <a:lnTo>
                  <a:pt x="551688" y="118872"/>
                </a:lnTo>
                <a:lnTo>
                  <a:pt x="548409" y="116968"/>
                </a:lnTo>
                <a:lnTo>
                  <a:pt x="551688" y="119868"/>
                </a:lnTo>
                <a:close/>
              </a:path>
              <a:path w="692150" h="530860">
                <a:moveTo>
                  <a:pt x="586740" y="150876"/>
                </a:moveTo>
                <a:lnTo>
                  <a:pt x="583692" y="146304"/>
                </a:lnTo>
                <a:lnTo>
                  <a:pt x="583692" y="148179"/>
                </a:lnTo>
                <a:lnTo>
                  <a:pt x="586740" y="150876"/>
                </a:lnTo>
                <a:close/>
              </a:path>
              <a:path w="692150" h="530860">
                <a:moveTo>
                  <a:pt x="586740" y="379476"/>
                </a:moveTo>
                <a:lnTo>
                  <a:pt x="585017" y="380933"/>
                </a:lnTo>
                <a:lnTo>
                  <a:pt x="583692" y="382524"/>
                </a:lnTo>
                <a:lnTo>
                  <a:pt x="586740" y="379476"/>
                </a:lnTo>
                <a:close/>
              </a:path>
              <a:path w="692150" h="530860">
                <a:moveTo>
                  <a:pt x="586740" y="455851"/>
                </a:moveTo>
                <a:lnTo>
                  <a:pt x="586740" y="379476"/>
                </a:lnTo>
                <a:lnTo>
                  <a:pt x="583692" y="382524"/>
                </a:lnTo>
                <a:lnTo>
                  <a:pt x="583692" y="457200"/>
                </a:lnTo>
                <a:lnTo>
                  <a:pt x="585216" y="457200"/>
                </a:lnTo>
                <a:lnTo>
                  <a:pt x="586740" y="455851"/>
                </a:lnTo>
                <a:close/>
              </a:path>
              <a:path w="692150" h="530860">
                <a:moveTo>
                  <a:pt x="633984" y="411988"/>
                </a:moveTo>
                <a:lnTo>
                  <a:pt x="633984" y="266700"/>
                </a:lnTo>
                <a:lnTo>
                  <a:pt x="633882" y="265277"/>
                </a:lnTo>
                <a:lnTo>
                  <a:pt x="632460" y="288036"/>
                </a:lnTo>
                <a:lnTo>
                  <a:pt x="627888" y="307848"/>
                </a:lnTo>
                <a:lnTo>
                  <a:pt x="620268" y="329184"/>
                </a:lnTo>
                <a:lnTo>
                  <a:pt x="611124" y="347472"/>
                </a:lnTo>
                <a:lnTo>
                  <a:pt x="598932" y="364236"/>
                </a:lnTo>
                <a:lnTo>
                  <a:pt x="585017" y="380933"/>
                </a:lnTo>
                <a:lnTo>
                  <a:pt x="586740" y="379476"/>
                </a:lnTo>
                <a:lnTo>
                  <a:pt x="586740" y="455851"/>
                </a:lnTo>
                <a:lnTo>
                  <a:pt x="624840" y="422148"/>
                </a:lnTo>
                <a:lnTo>
                  <a:pt x="627888" y="419100"/>
                </a:lnTo>
                <a:lnTo>
                  <a:pt x="633984" y="411988"/>
                </a:lnTo>
                <a:close/>
              </a:path>
              <a:path w="692150" h="530860">
                <a:moveTo>
                  <a:pt x="633984" y="266700"/>
                </a:moveTo>
                <a:lnTo>
                  <a:pt x="633984" y="263652"/>
                </a:lnTo>
                <a:lnTo>
                  <a:pt x="633882" y="265277"/>
                </a:lnTo>
                <a:lnTo>
                  <a:pt x="633984" y="266700"/>
                </a:lnTo>
                <a:close/>
              </a:path>
            </a:pathLst>
          </a:custGeom>
          <a:solidFill>
            <a:srgbClr val="001F5F"/>
          </a:solidFill>
        </p:spPr>
        <p:txBody>
          <a:bodyPr wrap="square" lIns="0" tIns="0" rIns="0" bIns="0" rtlCol="0"/>
          <a:lstStyle/>
          <a:p>
            <a:endParaRPr sz="1588"/>
          </a:p>
        </p:txBody>
      </p:sp>
      <p:sp>
        <p:nvSpPr>
          <p:cNvPr id="20" name="bg object 20"/>
          <p:cNvSpPr/>
          <p:nvPr/>
        </p:nvSpPr>
        <p:spPr>
          <a:xfrm>
            <a:off x="8881688" y="5245697"/>
            <a:ext cx="641002" cy="375172"/>
          </a:xfrm>
          <a:prstGeom prst="rect">
            <a:avLst/>
          </a:prstGeom>
          <a:blipFill>
            <a:blip r:embed="rId4" cstate="print"/>
            <a:stretch>
              <a:fillRect/>
            </a:stretch>
          </a:blipFill>
        </p:spPr>
        <p:txBody>
          <a:bodyPr wrap="square" lIns="0" tIns="0" rIns="0" bIns="0" rtlCol="0"/>
          <a:lstStyle/>
          <a:p>
            <a:endParaRPr sz="1588"/>
          </a:p>
        </p:txBody>
      </p:sp>
      <p:sp>
        <p:nvSpPr>
          <p:cNvPr id="21" name="bg object 21"/>
          <p:cNvSpPr/>
          <p:nvPr/>
        </p:nvSpPr>
        <p:spPr>
          <a:xfrm>
            <a:off x="8820727" y="5199978"/>
            <a:ext cx="766618" cy="468406"/>
          </a:xfrm>
          <a:custGeom>
            <a:avLst/>
            <a:gdLst/>
            <a:ahLst/>
            <a:cxnLst/>
            <a:rect l="l" t="t" r="r" b="b"/>
            <a:pathLst>
              <a:path w="632459" h="530860">
                <a:moveTo>
                  <a:pt x="27432" y="373380"/>
                </a:moveTo>
                <a:lnTo>
                  <a:pt x="27432" y="156972"/>
                </a:lnTo>
                <a:lnTo>
                  <a:pt x="25908" y="158496"/>
                </a:lnTo>
                <a:lnTo>
                  <a:pt x="15240" y="184404"/>
                </a:lnTo>
                <a:lnTo>
                  <a:pt x="6096" y="210312"/>
                </a:lnTo>
                <a:lnTo>
                  <a:pt x="1524" y="237744"/>
                </a:lnTo>
                <a:lnTo>
                  <a:pt x="0" y="266700"/>
                </a:lnTo>
                <a:lnTo>
                  <a:pt x="1524" y="295656"/>
                </a:lnTo>
                <a:lnTo>
                  <a:pt x="7620" y="321564"/>
                </a:lnTo>
                <a:lnTo>
                  <a:pt x="15240" y="348996"/>
                </a:lnTo>
                <a:lnTo>
                  <a:pt x="25908" y="371856"/>
                </a:lnTo>
                <a:lnTo>
                  <a:pt x="27432" y="373380"/>
                </a:lnTo>
                <a:close/>
              </a:path>
              <a:path w="632459" h="530860">
                <a:moveTo>
                  <a:pt x="77724" y="437388"/>
                </a:moveTo>
                <a:lnTo>
                  <a:pt x="77724" y="348996"/>
                </a:lnTo>
                <a:lnTo>
                  <a:pt x="68580" y="324612"/>
                </a:lnTo>
                <a:lnTo>
                  <a:pt x="62484" y="304800"/>
                </a:lnTo>
                <a:lnTo>
                  <a:pt x="57912" y="283464"/>
                </a:lnTo>
                <a:lnTo>
                  <a:pt x="56388" y="263652"/>
                </a:lnTo>
                <a:lnTo>
                  <a:pt x="56388" y="114300"/>
                </a:lnTo>
                <a:lnTo>
                  <a:pt x="28956" y="153924"/>
                </a:lnTo>
                <a:lnTo>
                  <a:pt x="27432" y="155448"/>
                </a:lnTo>
                <a:lnTo>
                  <a:pt x="27432" y="374904"/>
                </a:lnTo>
                <a:lnTo>
                  <a:pt x="28956" y="376428"/>
                </a:lnTo>
                <a:lnTo>
                  <a:pt x="56388" y="416052"/>
                </a:lnTo>
                <a:lnTo>
                  <a:pt x="57912" y="417576"/>
                </a:lnTo>
                <a:lnTo>
                  <a:pt x="57912" y="419100"/>
                </a:lnTo>
                <a:lnTo>
                  <a:pt x="59436" y="420624"/>
                </a:lnTo>
                <a:lnTo>
                  <a:pt x="77724" y="437388"/>
                </a:lnTo>
                <a:close/>
              </a:path>
              <a:path w="632459" h="530860">
                <a:moveTo>
                  <a:pt x="632460" y="263652"/>
                </a:moveTo>
                <a:lnTo>
                  <a:pt x="630936" y="234696"/>
                </a:lnTo>
                <a:lnTo>
                  <a:pt x="626364" y="207264"/>
                </a:lnTo>
                <a:lnTo>
                  <a:pt x="617220" y="181356"/>
                </a:lnTo>
                <a:lnTo>
                  <a:pt x="606552" y="158496"/>
                </a:lnTo>
                <a:lnTo>
                  <a:pt x="606552" y="156972"/>
                </a:lnTo>
                <a:lnTo>
                  <a:pt x="603504" y="153924"/>
                </a:lnTo>
                <a:lnTo>
                  <a:pt x="577596" y="114300"/>
                </a:lnTo>
                <a:lnTo>
                  <a:pt x="537972" y="74676"/>
                </a:lnTo>
                <a:lnTo>
                  <a:pt x="536448" y="74676"/>
                </a:lnTo>
                <a:lnTo>
                  <a:pt x="533400" y="71628"/>
                </a:lnTo>
                <a:lnTo>
                  <a:pt x="490728" y="44196"/>
                </a:lnTo>
                <a:lnTo>
                  <a:pt x="489204" y="42672"/>
                </a:lnTo>
                <a:lnTo>
                  <a:pt x="487680" y="42672"/>
                </a:lnTo>
                <a:lnTo>
                  <a:pt x="486156" y="41148"/>
                </a:lnTo>
                <a:lnTo>
                  <a:pt x="438912" y="19812"/>
                </a:lnTo>
                <a:lnTo>
                  <a:pt x="437388" y="19812"/>
                </a:lnTo>
                <a:lnTo>
                  <a:pt x="434340" y="18288"/>
                </a:lnTo>
                <a:lnTo>
                  <a:pt x="432816" y="18288"/>
                </a:lnTo>
                <a:lnTo>
                  <a:pt x="379476" y="6096"/>
                </a:lnTo>
                <a:lnTo>
                  <a:pt x="377952" y="4572"/>
                </a:lnTo>
                <a:lnTo>
                  <a:pt x="374904" y="4572"/>
                </a:lnTo>
                <a:lnTo>
                  <a:pt x="318516" y="0"/>
                </a:lnTo>
                <a:lnTo>
                  <a:pt x="313944" y="0"/>
                </a:lnTo>
                <a:lnTo>
                  <a:pt x="257556" y="4572"/>
                </a:lnTo>
                <a:lnTo>
                  <a:pt x="254508" y="4572"/>
                </a:lnTo>
                <a:lnTo>
                  <a:pt x="252984" y="6096"/>
                </a:lnTo>
                <a:lnTo>
                  <a:pt x="199644" y="18288"/>
                </a:lnTo>
                <a:lnTo>
                  <a:pt x="198120" y="18288"/>
                </a:lnTo>
                <a:lnTo>
                  <a:pt x="196596" y="19812"/>
                </a:lnTo>
                <a:lnTo>
                  <a:pt x="195072" y="19812"/>
                </a:lnTo>
                <a:lnTo>
                  <a:pt x="146304" y="41148"/>
                </a:lnTo>
                <a:lnTo>
                  <a:pt x="144780" y="42672"/>
                </a:lnTo>
                <a:lnTo>
                  <a:pt x="143256" y="42672"/>
                </a:lnTo>
                <a:lnTo>
                  <a:pt x="141732" y="44196"/>
                </a:lnTo>
                <a:lnTo>
                  <a:pt x="99060" y="71628"/>
                </a:lnTo>
                <a:lnTo>
                  <a:pt x="96012" y="74676"/>
                </a:lnTo>
                <a:lnTo>
                  <a:pt x="59436" y="109728"/>
                </a:lnTo>
                <a:lnTo>
                  <a:pt x="56388" y="112776"/>
                </a:lnTo>
                <a:lnTo>
                  <a:pt x="56388" y="263652"/>
                </a:lnTo>
                <a:lnTo>
                  <a:pt x="57912" y="242316"/>
                </a:lnTo>
                <a:lnTo>
                  <a:pt x="62484" y="222504"/>
                </a:lnTo>
                <a:lnTo>
                  <a:pt x="68580" y="201168"/>
                </a:lnTo>
                <a:lnTo>
                  <a:pt x="77724" y="181356"/>
                </a:lnTo>
                <a:lnTo>
                  <a:pt x="77724" y="183726"/>
                </a:lnTo>
                <a:lnTo>
                  <a:pt x="99060" y="152908"/>
                </a:lnTo>
                <a:lnTo>
                  <a:pt x="99060" y="150876"/>
                </a:lnTo>
                <a:lnTo>
                  <a:pt x="103632" y="146304"/>
                </a:lnTo>
                <a:lnTo>
                  <a:pt x="103632" y="146494"/>
                </a:lnTo>
                <a:lnTo>
                  <a:pt x="131064" y="120205"/>
                </a:lnTo>
                <a:lnTo>
                  <a:pt x="131064" y="118872"/>
                </a:lnTo>
                <a:lnTo>
                  <a:pt x="135636" y="115824"/>
                </a:lnTo>
                <a:lnTo>
                  <a:pt x="173736" y="91440"/>
                </a:lnTo>
                <a:lnTo>
                  <a:pt x="173736" y="92344"/>
                </a:lnTo>
                <a:lnTo>
                  <a:pt x="217932" y="71628"/>
                </a:lnTo>
                <a:lnTo>
                  <a:pt x="217932" y="73500"/>
                </a:lnTo>
                <a:lnTo>
                  <a:pt x="262128" y="62135"/>
                </a:lnTo>
                <a:lnTo>
                  <a:pt x="262128" y="60960"/>
                </a:lnTo>
                <a:lnTo>
                  <a:pt x="313944" y="56758"/>
                </a:lnTo>
                <a:lnTo>
                  <a:pt x="313944" y="56388"/>
                </a:lnTo>
                <a:lnTo>
                  <a:pt x="318516" y="56388"/>
                </a:lnTo>
                <a:lnTo>
                  <a:pt x="318516" y="56758"/>
                </a:lnTo>
                <a:lnTo>
                  <a:pt x="370332" y="60960"/>
                </a:lnTo>
                <a:lnTo>
                  <a:pt x="370332" y="62103"/>
                </a:lnTo>
                <a:lnTo>
                  <a:pt x="414528" y="73152"/>
                </a:lnTo>
                <a:lnTo>
                  <a:pt x="414528" y="71628"/>
                </a:lnTo>
                <a:lnTo>
                  <a:pt x="458724" y="92344"/>
                </a:lnTo>
                <a:lnTo>
                  <a:pt x="458724" y="91440"/>
                </a:lnTo>
                <a:lnTo>
                  <a:pt x="498348" y="117400"/>
                </a:lnTo>
                <a:lnTo>
                  <a:pt x="498348" y="115824"/>
                </a:lnTo>
                <a:lnTo>
                  <a:pt x="530352" y="147828"/>
                </a:lnTo>
                <a:lnTo>
                  <a:pt x="530352" y="146304"/>
                </a:lnTo>
                <a:lnTo>
                  <a:pt x="533400" y="150876"/>
                </a:lnTo>
                <a:lnTo>
                  <a:pt x="554736" y="183597"/>
                </a:lnTo>
                <a:lnTo>
                  <a:pt x="554736" y="181356"/>
                </a:lnTo>
                <a:lnTo>
                  <a:pt x="565404" y="204216"/>
                </a:lnTo>
                <a:lnTo>
                  <a:pt x="571500" y="225552"/>
                </a:lnTo>
                <a:lnTo>
                  <a:pt x="574548" y="245364"/>
                </a:lnTo>
                <a:lnTo>
                  <a:pt x="576072" y="266700"/>
                </a:lnTo>
                <a:lnTo>
                  <a:pt x="576072" y="416052"/>
                </a:lnTo>
                <a:lnTo>
                  <a:pt x="603504" y="376428"/>
                </a:lnTo>
                <a:lnTo>
                  <a:pt x="605028" y="374904"/>
                </a:lnTo>
                <a:lnTo>
                  <a:pt x="605028" y="373380"/>
                </a:lnTo>
                <a:lnTo>
                  <a:pt x="606552" y="371856"/>
                </a:lnTo>
                <a:lnTo>
                  <a:pt x="618744" y="345948"/>
                </a:lnTo>
                <a:lnTo>
                  <a:pt x="626364" y="318516"/>
                </a:lnTo>
                <a:lnTo>
                  <a:pt x="630936" y="291084"/>
                </a:lnTo>
                <a:lnTo>
                  <a:pt x="632460" y="263652"/>
                </a:lnTo>
                <a:close/>
              </a:path>
              <a:path w="632459" h="530860">
                <a:moveTo>
                  <a:pt x="77724" y="183726"/>
                </a:moveTo>
                <a:lnTo>
                  <a:pt x="77724" y="181356"/>
                </a:lnTo>
                <a:lnTo>
                  <a:pt x="76200" y="185928"/>
                </a:lnTo>
                <a:lnTo>
                  <a:pt x="77724" y="183726"/>
                </a:lnTo>
                <a:close/>
              </a:path>
              <a:path w="632459" h="530860">
                <a:moveTo>
                  <a:pt x="103632" y="382524"/>
                </a:moveTo>
                <a:lnTo>
                  <a:pt x="76200" y="344424"/>
                </a:lnTo>
                <a:lnTo>
                  <a:pt x="77724" y="348996"/>
                </a:lnTo>
                <a:lnTo>
                  <a:pt x="77724" y="437388"/>
                </a:lnTo>
                <a:lnTo>
                  <a:pt x="96012" y="454152"/>
                </a:lnTo>
                <a:lnTo>
                  <a:pt x="96012" y="455676"/>
                </a:lnTo>
                <a:lnTo>
                  <a:pt x="99060" y="458724"/>
                </a:lnTo>
                <a:lnTo>
                  <a:pt x="99060" y="379476"/>
                </a:lnTo>
                <a:lnTo>
                  <a:pt x="103632" y="382524"/>
                </a:lnTo>
                <a:close/>
              </a:path>
              <a:path w="632459" h="530860">
                <a:moveTo>
                  <a:pt x="103632" y="146304"/>
                </a:moveTo>
                <a:lnTo>
                  <a:pt x="99060" y="150876"/>
                </a:lnTo>
                <a:lnTo>
                  <a:pt x="103240" y="146870"/>
                </a:lnTo>
                <a:lnTo>
                  <a:pt x="103632" y="146304"/>
                </a:lnTo>
                <a:close/>
              </a:path>
              <a:path w="632459" h="530860">
                <a:moveTo>
                  <a:pt x="103240" y="146870"/>
                </a:moveTo>
                <a:lnTo>
                  <a:pt x="99060" y="150876"/>
                </a:lnTo>
                <a:lnTo>
                  <a:pt x="99060" y="152908"/>
                </a:lnTo>
                <a:lnTo>
                  <a:pt x="103240" y="146870"/>
                </a:lnTo>
                <a:close/>
              </a:path>
              <a:path w="632459" h="530860">
                <a:moveTo>
                  <a:pt x="135636" y="413004"/>
                </a:moveTo>
                <a:lnTo>
                  <a:pt x="99060" y="379476"/>
                </a:lnTo>
                <a:lnTo>
                  <a:pt x="99060" y="458724"/>
                </a:lnTo>
                <a:lnTo>
                  <a:pt x="131064" y="479298"/>
                </a:lnTo>
                <a:lnTo>
                  <a:pt x="131064" y="409956"/>
                </a:lnTo>
                <a:lnTo>
                  <a:pt x="135636" y="413004"/>
                </a:lnTo>
                <a:close/>
              </a:path>
              <a:path w="632459" h="530860">
                <a:moveTo>
                  <a:pt x="103632" y="146494"/>
                </a:moveTo>
                <a:lnTo>
                  <a:pt x="103632" y="146304"/>
                </a:lnTo>
                <a:lnTo>
                  <a:pt x="103240" y="146870"/>
                </a:lnTo>
                <a:lnTo>
                  <a:pt x="103632" y="146494"/>
                </a:lnTo>
                <a:close/>
              </a:path>
              <a:path w="632459" h="530860">
                <a:moveTo>
                  <a:pt x="135636" y="115824"/>
                </a:moveTo>
                <a:lnTo>
                  <a:pt x="131064" y="118872"/>
                </a:lnTo>
                <a:lnTo>
                  <a:pt x="135290" y="116154"/>
                </a:lnTo>
                <a:lnTo>
                  <a:pt x="135636" y="115824"/>
                </a:lnTo>
                <a:close/>
              </a:path>
              <a:path w="632459" h="530860">
                <a:moveTo>
                  <a:pt x="135290" y="116154"/>
                </a:moveTo>
                <a:lnTo>
                  <a:pt x="131064" y="118872"/>
                </a:lnTo>
                <a:lnTo>
                  <a:pt x="131064" y="120205"/>
                </a:lnTo>
                <a:lnTo>
                  <a:pt x="135290" y="116154"/>
                </a:lnTo>
                <a:close/>
              </a:path>
              <a:path w="632459" h="530860">
                <a:moveTo>
                  <a:pt x="173736" y="501205"/>
                </a:moveTo>
                <a:lnTo>
                  <a:pt x="173736" y="438912"/>
                </a:lnTo>
                <a:lnTo>
                  <a:pt x="169164" y="435864"/>
                </a:lnTo>
                <a:lnTo>
                  <a:pt x="131064" y="409956"/>
                </a:lnTo>
                <a:lnTo>
                  <a:pt x="131064" y="479298"/>
                </a:lnTo>
                <a:lnTo>
                  <a:pt x="141732" y="486156"/>
                </a:lnTo>
                <a:lnTo>
                  <a:pt x="143256" y="487680"/>
                </a:lnTo>
                <a:lnTo>
                  <a:pt x="144780" y="487680"/>
                </a:lnTo>
                <a:lnTo>
                  <a:pt x="146304" y="489204"/>
                </a:lnTo>
                <a:lnTo>
                  <a:pt x="173736" y="501205"/>
                </a:lnTo>
                <a:close/>
              </a:path>
              <a:path w="632459" h="530860">
                <a:moveTo>
                  <a:pt x="135636" y="115932"/>
                </a:moveTo>
                <a:lnTo>
                  <a:pt x="135290" y="116154"/>
                </a:lnTo>
                <a:lnTo>
                  <a:pt x="135636" y="115932"/>
                </a:lnTo>
                <a:close/>
              </a:path>
              <a:path w="632459" h="530860">
                <a:moveTo>
                  <a:pt x="173736" y="92344"/>
                </a:moveTo>
                <a:lnTo>
                  <a:pt x="173736" y="91440"/>
                </a:lnTo>
                <a:lnTo>
                  <a:pt x="169164" y="94488"/>
                </a:lnTo>
                <a:lnTo>
                  <a:pt x="173736" y="92344"/>
                </a:lnTo>
                <a:close/>
              </a:path>
              <a:path w="632459" h="530860">
                <a:moveTo>
                  <a:pt x="169389" y="435962"/>
                </a:moveTo>
                <a:lnTo>
                  <a:pt x="169164" y="435809"/>
                </a:lnTo>
                <a:lnTo>
                  <a:pt x="169389" y="435962"/>
                </a:lnTo>
                <a:close/>
              </a:path>
              <a:path w="632459" h="530860">
                <a:moveTo>
                  <a:pt x="173736" y="438912"/>
                </a:moveTo>
                <a:lnTo>
                  <a:pt x="169389" y="435962"/>
                </a:lnTo>
                <a:lnTo>
                  <a:pt x="169164" y="435864"/>
                </a:lnTo>
                <a:lnTo>
                  <a:pt x="173736" y="438912"/>
                </a:lnTo>
                <a:close/>
              </a:path>
              <a:path w="632459" h="530860">
                <a:moveTo>
                  <a:pt x="216000" y="456355"/>
                </a:moveTo>
                <a:lnTo>
                  <a:pt x="169389" y="435962"/>
                </a:lnTo>
                <a:lnTo>
                  <a:pt x="173736" y="438912"/>
                </a:lnTo>
                <a:lnTo>
                  <a:pt x="173736" y="501205"/>
                </a:lnTo>
                <a:lnTo>
                  <a:pt x="195072" y="510540"/>
                </a:lnTo>
                <a:lnTo>
                  <a:pt x="199644" y="510540"/>
                </a:lnTo>
                <a:lnTo>
                  <a:pt x="213360" y="514066"/>
                </a:lnTo>
                <a:lnTo>
                  <a:pt x="213360" y="455676"/>
                </a:lnTo>
                <a:lnTo>
                  <a:pt x="216000" y="456355"/>
                </a:lnTo>
                <a:close/>
              </a:path>
              <a:path w="632459" h="530860">
                <a:moveTo>
                  <a:pt x="217932" y="73500"/>
                </a:moveTo>
                <a:lnTo>
                  <a:pt x="217932" y="71628"/>
                </a:lnTo>
                <a:lnTo>
                  <a:pt x="213360" y="74676"/>
                </a:lnTo>
                <a:lnTo>
                  <a:pt x="217932" y="73500"/>
                </a:lnTo>
                <a:close/>
              </a:path>
              <a:path w="632459" h="530860">
                <a:moveTo>
                  <a:pt x="217932" y="457200"/>
                </a:moveTo>
                <a:lnTo>
                  <a:pt x="216000" y="456355"/>
                </a:lnTo>
                <a:lnTo>
                  <a:pt x="213360" y="455676"/>
                </a:lnTo>
                <a:lnTo>
                  <a:pt x="217932" y="457200"/>
                </a:lnTo>
                <a:close/>
              </a:path>
              <a:path w="632459" h="530860">
                <a:moveTo>
                  <a:pt x="217932" y="515242"/>
                </a:moveTo>
                <a:lnTo>
                  <a:pt x="217932" y="457200"/>
                </a:lnTo>
                <a:lnTo>
                  <a:pt x="213360" y="455676"/>
                </a:lnTo>
                <a:lnTo>
                  <a:pt x="213360" y="514066"/>
                </a:lnTo>
                <a:lnTo>
                  <a:pt x="217932" y="515242"/>
                </a:lnTo>
                <a:close/>
              </a:path>
              <a:path w="632459" h="530860">
                <a:moveTo>
                  <a:pt x="266700" y="525244"/>
                </a:moveTo>
                <a:lnTo>
                  <a:pt x="266700" y="469392"/>
                </a:lnTo>
                <a:lnTo>
                  <a:pt x="216000" y="456355"/>
                </a:lnTo>
                <a:lnTo>
                  <a:pt x="217932" y="457200"/>
                </a:lnTo>
                <a:lnTo>
                  <a:pt x="217932" y="515242"/>
                </a:lnTo>
                <a:lnTo>
                  <a:pt x="252984" y="524256"/>
                </a:lnTo>
                <a:lnTo>
                  <a:pt x="257556" y="524256"/>
                </a:lnTo>
                <a:lnTo>
                  <a:pt x="266700" y="525244"/>
                </a:lnTo>
                <a:close/>
              </a:path>
              <a:path w="632459" h="530860">
                <a:moveTo>
                  <a:pt x="266700" y="60960"/>
                </a:moveTo>
                <a:lnTo>
                  <a:pt x="262128" y="60960"/>
                </a:lnTo>
                <a:lnTo>
                  <a:pt x="262128" y="62135"/>
                </a:lnTo>
                <a:lnTo>
                  <a:pt x="266700" y="60960"/>
                </a:lnTo>
                <a:close/>
              </a:path>
              <a:path w="632459" h="530860">
                <a:moveTo>
                  <a:pt x="316230" y="472254"/>
                </a:moveTo>
                <a:lnTo>
                  <a:pt x="262128" y="467868"/>
                </a:lnTo>
                <a:lnTo>
                  <a:pt x="266700" y="469392"/>
                </a:lnTo>
                <a:lnTo>
                  <a:pt x="266700" y="525244"/>
                </a:lnTo>
                <a:lnTo>
                  <a:pt x="313944" y="530352"/>
                </a:lnTo>
                <a:lnTo>
                  <a:pt x="313944" y="472440"/>
                </a:lnTo>
                <a:lnTo>
                  <a:pt x="316230" y="472254"/>
                </a:lnTo>
                <a:close/>
              </a:path>
              <a:path w="632459" h="530860">
                <a:moveTo>
                  <a:pt x="318516" y="56388"/>
                </a:moveTo>
                <a:lnTo>
                  <a:pt x="313944" y="56388"/>
                </a:lnTo>
                <a:lnTo>
                  <a:pt x="316230" y="56573"/>
                </a:lnTo>
                <a:lnTo>
                  <a:pt x="318516" y="56388"/>
                </a:lnTo>
                <a:close/>
              </a:path>
              <a:path w="632459" h="530860">
                <a:moveTo>
                  <a:pt x="316230" y="56573"/>
                </a:moveTo>
                <a:lnTo>
                  <a:pt x="313944" y="56388"/>
                </a:lnTo>
                <a:lnTo>
                  <a:pt x="313944" y="56758"/>
                </a:lnTo>
                <a:lnTo>
                  <a:pt x="316230" y="56573"/>
                </a:lnTo>
                <a:close/>
              </a:path>
              <a:path w="632459" h="530860">
                <a:moveTo>
                  <a:pt x="318516" y="472440"/>
                </a:moveTo>
                <a:lnTo>
                  <a:pt x="316230" y="472254"/>
                </a:lnTo>
                <a:lnTo>
                  <a:pt x="313944" y="472440"/>
                </a:lnTo>
                <a:lnTo>
                  <a:pt x="318516" y="472440"/>
                </a:lnTo>
                <a:close/>
              </a:path>
              <a:path w="632459" h="530860">
                <a:moveTo>
                  <a:pt x="318516" y="530352"/>
                </a:moveTo>
                <a:lnTo>
                  <a:pt x="318516" y="472440"/>
                </a:lnTo>
                <a:lnTo>
                  <a:pt x="313944" y="472440"/>
                </a:lnTo>
                <a:lnTo>
                  <a:pt x="313944" y="530352"/>
                </a:lnTo>
                <a:lnTo>
                  <a:pt x="318516" y="530352"/>
                </a:lnTo>
                <a:close/>
              </a:path>
              <a:path w="632459" h="530860">
                <a:moveTo>
                  <a:pt x="318516" y="56758"/>
                </a:moveTo>
                <a:lnTo>
                  <a:pt x="318516" y="56388"/>
                </a:lnTo>
                <a:lnTo>
                  <a:pt x="316230" y="56573"/>
                </a:lnTo>
                <a:lnTo>
                  <a:pt x="318516" y="56758"/>
                </a:lnTo>
                <a:close/>
              </a:path>
              <a:path w="632459" h="530860">
                <a:moveTo>
                  <a:pt x="370332" y="467868"/>
                </a:moveTo>
                <a:lnTo>
                  <a:pt x="316230" y="472254"/>
                </a:lnTo>
                <a:lnTo>
                  <a:pt x="318516" y="472440"/>
                </a:lnTo>
                <a:lnTo>
                  <a:pt x="318516" y="530352"/>
                </a:lnTo>
                <a:lnTo>
                  <a:pt x="365760" y="525244"/>
                </a:lnTo>
                <a:lnTo>
                  <a:pt x="365760" y="469392"/>
                </a:lnTo>
                <a:lnTo>
                  <a:pt x="370332" y="467868"/>
                </a:lnTo>
                <a:close/>
              </a:path>
              <a:path w="632459" h="530860">
                <a:moveTo>
                  <a:pt x="370332" y="62103"/>
                </a:moveTo>
                <a:lnTo>
                  <a:pt x="370332" y="60960"/>
                </a:lnTo>
                <a:lnTo>
                  <a:pt x="365760" y="60960"/>
                </a:lnTo>
                <a:lnTo>
                  <a:pt x="370332" y="62103"/>
                </a:lnTo>
                <a:close/>
              </a:path>
              <a:path w="632459" h="530860">
                <a:moveTo>
                  <a:pt x="416459" y="456355"/>
                </a:moveTo>
                <a:lnTo>
                  <a:pt x="365760" y="469392"/>
                </a:lnTo>
                <a:lnTo>
                  <a:pt x="365760" y="525244"/>
                </a:lnTo>
                <a:lnTo>
                  <a:pt x="374904" y="524256"/>
                </a:lnTo>
                <a:lnTo>
                  <a:pt x="379476" y="524256"/>
                </a:lnTo>
                <a:lnTo>
                  <a:pt x="414528" y="515242"/>
                </a:lnTo>
                <a:lnTo>
                  <a:pt x="414528" y="457200"/>
                </a:lnTo>
                <a:lnTo>
                  <a:pt x="416459" y="456355"/>
                </a:lnTo>
                <a:close/>
              </a:path>
              <a:path w="632459" h="530860">
                <a:moveTo>
                  <a:pt x="420624" y="74676"/>
                </a:moveTo>
                <a:lnTo>
                  <a:pt x="414528" y="71628"/>
                </a:lnTo>
                <a:lnTo>
                  <a:pt x="414528" y="73152"/>
                </a:lnTo>
                <a:lnTo>
                  <a:pt x="420624" y="74676"/>
                </a:lnTo>
                <a:close/>
              </a:path>
              <a:path w="632459" h="530860">
                <a:moveTo>
                  <a:pt x="419100" y="455676"/>
                </a:moveTo>
                <a:lnTo>
                  <a:pt x="416459" y="456355"/>
                </a:lnTo>
                <a:lnTo>
                  <a:pt x="414528" y="457200"/>
                </a:lnTo>
                <a:lnTo>
                  <a:pt x="419100" y="455676"/>
                </a:lnTo>
                <a:close/>
              </a:path>
              <a:path w="632459" h="530860">
                <a:moveTo>
                  <a:pt x="419100" y="514066"/>
                </a:moveTo>
                <a:lnTo>
                  <a:pt x="419100" y="455676"/>
                </a:lnTo>
                <a:lnTo>
                  <a:pt x="414528" y="457200"/>
                </a:lnTo>
                <a:lnTo>
                  <a:pt x="414528" y="515242"/>
                </a:lnTo>
                <a:lnTo>
                  <a:pt x="419100" y="514066"/>
                </a:lnTo>
                <a:close/>
              </a:path>
              <a:path w="632459" h="530860">
                <a:moveTo>
                  <a:pt x="463070" y="435962"/>
                </a:moveTo>
                <a:lnTo>
                  <a:pt x="416459" y="456355"/>
                </a:lnTo>
                <a:lnTo>
                  <a:pt x="419100" y="455676"/>
                </a:lnTo>
                <a:lnTo>
                  <a:pt x="419100" y="514066"/>
                </a:lnTo>
                <a:lnTo>
                  <a:pt x="432816" y="510540"/>
                </a:lnTo>
                <a:lnTo>
                  <a:pt x="435864" y="510540"/>
                </a:lnTo>
                <a:lnTo>
                  <a:pt x="437388" y="509016"/>
                </a:lnTo>
                <a:lnTo>
                  <a:pt x="458724" y="500348"/>
                </a:lnTo>
                <a:lnTo>
                  <a:pt x="458724" y="438912"/>
                </a:lnTo>
                <a:lnTo>
                  <a:pt x="463070" y="435962"/>
                </a:lnTo>
                <a:close/>
              </a:path>
              <a:path w="632459" h="530860">
                <a:moveTo>
                  <a:pt x="463296" y="94488"/>
                </a:moveTo>
                <a:lnTo>
                  <a:pt x="458724" y="91440"/>
                </a:lnTo>
                <a:lnTo>
                  <a:pt x="458724" y="92344"/>
                </a:lnTo>
                <a:lnTo>
                  <a:pt x="463296" y="94488"/>
                </a:lnTo>
                <a:close/>
              </a:path>
              <a:path w="632459" h="530860">
                <a:moveTo>
                  <a:pt x="463296" y="435864"/>
                </a:moveTo>
                <a:lnTo>
                  <a:pt x="463070" y="435962"/>
                </a:lnTo>
                <a:lnTo>
                  <a:pt x="458724" y="438912"/>
                </a:lnTo>
                <a:lnTo>
                  <a:pt x="463296" y="435864"/>
                </a:lnTo>
                <a:close/>
              </a:path>
              <a:path w="632459" h="530860">
                <a:moveTo>
                  <a:pt x="463296" y="498490"/>
                </a:moveTo>
                <a:lnTo>
                  <a:pt x="463296" y="435864"/>
                </a:lnTo>
                <a:lnTo>
                  <a:pt x="458724" y="438912"/>
                </a:lnTo>
                <a:lnTo>
                  <a:pt x="458724" y="500348"/>
                </a:lnTo>
                <a:lnTo>
                  <a:pt x="463296" y="498490"/>
                </a:lnTo>
                <a:close/>
              </a:path>
              <a:path w="632459" h="530860">
                <a:moveTo>
                  <a:pt x="501396" y="409956"/>
                </a:moveTo>
                <a:lnTo>
                  <a:pt x="463070" y="435962"/>
                </a:lnTo>
                <a:lnTo>
                  <a:pt x="463296" y="435864"/>
                </a:lnTo>
                <a:lnTo>
                  <a:pt x="463296" y="498490"/>
                </a:lnTo>
                <a:lnTo>
                  <a:pt x="486156" y="489204"/>
                </a:lnTo>
                <a:lnTo>
                  <a:pt x="487680" y="487680"/>
                </a:lnTo>
                <a:lnTo>
                  <a:pt x="489204" y="487680"/>
                </a:lnTo>
                <a:lnTo>
                  <a:pt x="490728" y="486156"/>
                </a:lnTo>
                <a:lnTo>
                  <a:pt x="498348" y="481257"/>
                </a:lnTo>
                <a:lnTo>
                  <a:pt x="498348" y="413004"/>
                </a:lnTo>
                <a:lnTo>
                  <a:pt x="501396" y="409956"/>
                </a:lnTo>
                <a:close/>
              </a:path>
              <a:path w="632459" h="530860">
                <a:moveTo>
                  <a:pt x="502920" y="120396"/>
                </a:moveTo>
                <a:lnTo>
                  <a:pt x="498348" y="115824"/>
                </a:lnTo>
                <a:lnTo>
                  <a:pt x="498348" y="117400"/>
                </a:lnTo>
                <a:lnTo>
                  <a:pt x="502920" y="120396"/>
                </a:lnTo>
                <a:close/>
              </a:path>
              <a:path w="632459" h="530860">
                <a:moveTo>
                  <a:pt x="530609" y="382144"/>
                </a:moveTo>
                <a:lnTo>
                  <a:pt x="498348" y="413004"/>
                </a:lnTo>
                <a:lnTo>
                  <a:pt x="498348" y="481257"/>
                </a:lnTo>
                <a:lnTo>
                  <a:pt x="530352" y="460683"/>
                </a:lnTo>
                <a:lnTo>
                  <a:pt x="530352" y="382524"/>
                </a:lnTo>
                <a:lnTo>
                  <a:pt x="530609" y="382144"/>
                </a:lnTo>
                <a:close/>
              </a:path>
              <a:path w="632459" h="530860">
                <a:moveTo>
                  <a:pt x="533400" y="150876"/>
                </a:moveTo>
                <a:lnTo>
                  <a:pt x="530352" y="146304"/>
                </a:lnTo>
                <a:lnTo>
                  <a:pt x="533230" y="150706"/>
                </a:lnTo>
                <a:lnTo>
                  <a:pt x="533400" y="150876"/>
                </a:lnTo>
                <a:close/>
              </a:path>
              <a:path w="632459" h="530860">
                <a:moveTo>
                  <a:pt x="533230" y="150706"/>
                </a:moveTo>
                <a:lnTo>
                  <a:pt x="530352" y="146304"/>
                </a:lnTo>
                <a:lnTo>
                  <a:pt x="530352" y="147828"/>
                </a:lnTo>
                <a:lnTo>
                  <a:pt x="533230" y="150706"/>
                </a:lnTo>
                <a:close/>
              </a:path>
              <a:path w="632459" h="530860">
                <a:moveTo>
                  <a:pt x="533400" y="379476"/>
                </a:moveTo>
                <a:lnTo>
                  <a:pt x="530609" y="382144"/>
                </a:lnTo>
                <a:lnTo>
                  <a:pt x="530352" y="382524"/>
                </a:lnTo>
                <a:lnTo>
                  <a:pt x="533400" y="379476"/>
                </a:lnTo>
                <a:close/>
              </a:path>
              <a:path w="632459" h="530860">
                <a:moveTo>
                  <a:pt x="533400" y="458724"/>
                </a:moveTo>
                <a:lnTo>
                  <a:pt x="533400" y="379476"/>
                </a:lnTo>
                <a:lnTo>
                  <a:pt x="530352" y="382524"/>
                </a:lnTo>
                <a:lnTo>
                  <a:pt x="530352" y="460683"/>
                </a:lnTo>
                <a:lnTo>
                  <a:pt x="533400" y="458724"/>
                </a:lnTo>
                <a:close/>
              </a:path>
              <a:path w="632459" h="530860">
                <a:moveTo>
                  <a:pt x="556260" y="344424"/>
                </a:moveTo>
                <a:lnTo>
                  <a:pt x="530609" y="382144"/>
                </a:lnTo>
                <a:lnTo>
                  <a:pt x="533400" y="379476"/>
                </a:lnTo>
                <a:lnTo>
                  <a:pt x="533400" y="458724"/>
                </a:lnTo>
                <a:lnTo>
                  <a:pt x="537972" y="454152"/>
                </a:lnTo>
                <a:lnTo>
                  <a:pt x="554736" y="438116"/>
                </a:lnTo>
                <a:lnTo>
                  <a:pt x="554736" y="348996"/>
                </a:lnTo>
                <a:lnTo>
                  <a:pt x="556260" y="344424"/>
                </a:lnTo>
                <a:close/>
              </a:path>
              <a:path w="632459" h="530860">
                <a:moveTo>
                  <a:pt x="533400" y="150965"/>
                </a:moveTo>
                <a:lnTo>
                  <a:pt x="533230" y="150706"/>
                </a:lnTo>
                <a:lnTo>
                  <a:pt x="533400" y="150965"/>
                </a:lnTo>
                <a:close/>
              </a:path>
              <a:path w="632459" h="530860">
                <a:moveTo>
                  <a:pt x="556260" y="185928"/>
                </a:moveTo>
                <a:lnTo>
                  <a:pt x="554736" y="181356"/>
                </a:lnTo>
                <a:lnTo>
                  <a:pt x="554736" y="183597"/>
                </a:lnTo>
                <a:lnTo>
                  <a:pt x="556260" y="185928"/>
                </a:lnTo>
                <a:close/>
              </a:path>
              <a:path w="632459" h="530860">
                <a:moveTo>
                  <a:pt x="576072" y="417576"/>
                </a:moveTo>
                <a:lnTo>
                  <a:pt x="576072" y="266700"/>
                </a:lnTo>
                <a:lnTo>
                  <a:pt x="574548" y="288036"/>
                </a:lnTo>
                <a:lnTo>
                  <a:pt x="569976" y="307848"/>
                </a:lnTo>
                <a:lnTo>
                  <a:pt x="563880" y="329184"/>
                </a:lnTo>
                <a:lnTo>
                  <a:pt x="554736" y="348996"/>
                </a:lnTo>
                <a:lnTo>
                  <a:pt x="554736" y="438116"/>
                </a:lnTo>
                <a:lnTo>
                  <a:pt x="573024" y="420624"/>
                </a:lnTo>
                <a:lnTo>
                  <a:pt x="576072" y="417576"/>
                </a:lnTo>
                <a:close/>
              </a:path>
            </a:pathLst>
          </a:custGeom>
          <a:solidFill>
            <a:srgbClr val="1F3F7C"/>
          </a:solidFill>
        </p:spPr>
        <p:txBody>
          <a:bodyPr wrap="square" lIns="0" tIns="0" rIns="0" bIns="0" rtlCol="0"/>
          <a:lstStyle/>
          <a:p>
            <a:endParaRPr sz="1588"/>
          </a:p>
        </p:txBody>
      </p:sp>
      <p:sp>
        <p:nvSpPr>
          <p:cNvPr id="22" name="bg object 22"/>
          <p:cNvSpPr/>
          <p:nvPr/>
        </p:nvSpPr>
        <p:spPr>
          <a:xfrm>
            <a:off x="9757295" y="5234940"/>
            <a:ext cx="666864" cy="367104"/>
          </a:xfrm>
          <a:prstGeom prst="rect">
            <a:avLst/>
          </a:prstGeom>
          <a:blipFill>
            <a:blip r:embed="rId5" cstate="print"/>
            <a:stretch>
              <a:fillRect/>
            </a:stretch>
          </a:blipFill>
        </p:spPr>
        <p:txBody>
          <a:bodyPr wrap="square" lIns="0" tIns="0" rIns="0" bIns="0" rtlCol="0"/>
          <a:lstStyle/>
          <a:p>
            <a:endParaRPr sz="1588"/>
          </a:p>
        </p:txBody>
      </p:sp>
      <p:sp>
        <p:nvSpPr>
          <p:cNvPr id="23" name="bg object 23"/>
          <p:cNvSpPr/>
          <p:nvPr/>
        </p:nvSpPr>
        <p:spPr>
          <a:xfrm>
            <a:off x="9692640" y="5189220"/>
            <a:ext cx="798176" cy="461682"/>
          </a:xfrm>
          <a:custGeom>
            <a:avLst/>
            <a:gdLst/>
            <a:ahLst/>
            <a:cxnLst/>
            <a:rect l="l" t="t" r="r" b="b"/>
            <a:pathLst>
              <a:path w="658495" h="523239">
                <a:moveTo>
                  <a:pt x="28956" y="368808"/>
                </a:moveTo>
                <a:lnTo>
                  <a:pt x="28956" y="155448"/>
                </a:lnTo>
                <a:lnTo>
                  <a:pt x="16764" y="181356"/>
                </a:lnTo>
                <a:lnTo>
                  <a:pt x="7620" y="207264"/>
                </a:lnTo>
                <a:lnTo>
                  <a:pt x="3048" y="234696"/>
                </a:lnTo>
                <a:lnTo>
                  <a:pt x="0" y="260604"/>
                </a:lnTo>
                <a:lnTo>
                  <a:pt x="0" y="263652"/>
                </a:lnTo>
                <a:lnTo>
                  <a:pt x="3048" y="292608"/>
                </a:lnTo>
                <a:lnTo>
                  <a:pt x="9144" y="320040"/>
                </a:lnTo>
                <a:lnTo>
                  <a:pt x="18288" y="345948"/>
                </a:lnTo>
                <a:lnTo>
                  <a:pt x="28956" y="368808"/>
                </a:lnTo>
                <a:close/>
              </a:path>
              <a:path w="658495" h="523239">
                <a:moveTo>
                  <a:pt x="627888" y="373380"/>
                </a:moveTo>
                <a:lnTo>
                  <a:pt x="627888" y="150876"/>
                </a:lnTo>
                <a:lnTo>
                  <a:pt x="598932" y="112776"/>
                </a:lnTo>
                <a:lnTo>
                  <a:pt x="597408" y="111252"/>
                </a:lnTo>
                <a:lnTo>
                  <a:pt x="597408" y="109728"/>
                </a:lnTo>
                <a:lnTo>
                  <a:pt x="595884" y="108204"/>
                </a:lnTo>
                <a:lnTo>
                  <a:pt x="557784" y="74676"/>
                </a:lnTo>
                <a:lnTo>
                  <a:pt x="557784" y="73152"/>
                </a:lnTo>
                <a:lnTo>
                  <a:pt x="554736" y="70104"/>
                </a:lnTo>
                <a:lnTo>
                  <a:pt x="510540" y="42672"/>
                </a:lnTo>
                <a:lnTo>
                  <a:pt x="509016" y="42672"/>
                </a:lnTo>
                <a:lnTo>
                  <a:pt x="507492" y="41148"/>
                </a:lnTo>
                <a:lnTo>
                  <a:pt x="505968" y="41148"/>
                </a:lnTo>
                <a:lnTo>
                  <a:pt x="454152" y="19812"/>
                </a:lnTo>
                <a:lnTo>
                  <a:pt x="452628" y="19812"/>
                </a:lnTo>
                <a:lnTo>
                  <a:pt x="451104" y="18288"/>
                </a:lnTo>
                <a:lnTo>
                  <a:pt x="394716" y="6096"/>
                </a:lnTo>
                <a:lnTo>
                  <a:pt x="393192" y="6096"/>
                </a:lnTo>
                <a:lnTo>
                  <a:pt x="391668" y="4572"/>
                </a:lnTo>
                <a:lnTo>
                  <a:pt x="390144" y="4572"/>
                </a:lnTo>
                <a:lnTo>
                  <a:pt x="332232" y="1524"/>
                </a:lnTo>
                <a:lnTo>
                  <a:pt x="330708" y="0"/>
                </a:lnTo>
                <a:lnTo>
                  <a:pt x="329184" y="0"/>
                </a:lnTo>
                <a:lnTo>
                  <a:pt x="327660" y="1524"/>
                </a:lnTo>
                <a:lnTo>
                  <a:pt x="268224" y="4572"/>
                </a:lnTo>
                <a:lnTo>
                  <a:pt x="266700" y="4572"/>
                </a:lnTo>
                <a:lnTo>
                  <a:pt x="265176" y="6096"/>
                </a:lnTo>
                <a:lnTo>
                  <a:pt x="263652" y="6096"/>
                </a:lnTo>
                <a:lnTo>
                  <a:pt x="208788" y="18288"/>
                </a:lnTo>
                <a:lnTo>
                  <a:pt x="207264" y="19812"/>
                </a:lnTo>
                <a:lnTo>
                  <a:pt x="204216" y="19812"/>
                </a:lnTo>
                <a:lnTo>
                  <a:pt x="153924" y="41148"/>
                </a:lnTo>
                <a:lnTo>
                  <a:pt x="152400" y="41148"/>
                </a:lnTo>
                <a:lnTo>
                  <a:pt x="150876" y="42672"/>
                </a:lnTo>
                <a:lnTo>
                  <a:pt x="149352" y="42672"/>
                </a:lnTo>
                <a:lnTo>
                  <a:pt x="105156" y="70104"/>
                </a:lnTo>
                <a:lnTo>
                  <a:pt x="102108" y="73152"/>
                </a:lnTo>
                <a:lnTo>
                  <a:pt x="100584" y="73152"/>
                </a:lnTo>
                <a:lnTo>
                  <a:pt x="64008" y="108204"/>
                </a:lnTo>
                <a:lnTo>
                  <a:pt x="59436" y="112776"/>
                </a:lnTo>
                <a:lnTo>
                  <a:pt x="32004" y="150876"/>
                </a:lnTo>
                <a:lnTo>
                  <a:pt x="28956" y="153924"/>
                </a:lnTo>
                <a:lnTo>
                  <a:pt x="28956" y="370332"/>
                </a:lnTo>
                <a:lnTo>
                  <a:pt x="32004" y="373380"/>
                </a:lnTo>
                <a:lnTo>
                  <a:pt x="57912" y="409363"/>
                </a:lnTo>
                <a:lnTo>
                  <a:pt x="57912" y="259080"/>
                </a:lnTo>
                <a:lnTo>
                  <a:pt x="58064" y="261213"/>
                </a:lnTo>
                <a:lnTo>
                  <a:pt x="59436" y="239268"/>
                </a:lnTo>
                <a:lnTo>
                  <a:pt x="64008" y="219456"/>
                </a:lnTo>
                <a:lnTo>
                  <a:pt x="70104" y="199644"/>
                </a:lnTo>
                <a:lnTo>
                  <a:pt x="77724" y="185492"/>
                </a:lnTo>
                <a:lnTo>
                  <a:pt x="77724" y="184404"/>
                </a:lnTo>
                <a:lnTo>
                  <a:pt x="80772" y="179832"/>
                </a:lnTo>
                <a:lnTo>
                  <a:pt x="80772" y="180393"/>
                </a:lnTo>
                <a:lnTo>
                  <a:pt x="102108" y="152319"/>
                </a:lnTo>
                <a:lnTo>
                  <a:pt x="102108" y="149352"/>
                </a:lnTo>
                <a:lnTo>
                  <a:pt x="135636" y="119847"/>
                </a:lnTo>
                <a:lnTo>
                  <a:pt x="135636" y="118872"/>
                </a:lnTo>
                <a:lnTo>
                  <a:pt x="140208" y="115824"/>
                </a:lnTo>
                <a:lnTo>
                  <a:pt x="140208" y="116034"/>
                </a:lnTo>
                <a:lnTo>
                  <a:pt x="179832" y="91440"/>
                </a:lnTo>
                <a:lnTo>
                  <a:pt x="179832" y="92548"/>
                </a:lnTo>
                <a:lnTo>
                  <a:pt x="225552" y="73152"/>
                </a:lnTo>
                <a:lnTo>
                  <a:pt x="225552" y="73914"/>
                </a:lnTo>
                <a:lnTo>
                  <a:pt x="277368" y="60960"/>
                </a:lnTo>
                <a:lnTo>
                  <a:pt x="277368" y="62132"/>
                </a:lnTo>
                <a:lnTo>
                  <a:pt x="327660" y="58263"/>
                </a:lnTo>
                <a:lnTo>
                  <a:pt x="327660" y="57912"/>
                </a:lnTo>
                <a:lnTo>
                  <a:pt x="332232" y="57912"/>
                </a:lnTo>
                <a:lnTo>
                  <a:pt x="332232" y="58263"/>
                </a:lnTo>
                <a:lnTo>
                  <a:pt x="382524" y="62132"/>
                </a:lnTo>
                <a:lnTo>
                  <a:pt x="382524" y="60960"/>
                </a:lnTo>
                <a:lnTo>
                  <a:pt x="432816" y="73533"/>
                </a:lnTo>
                <a:lnTo>
                  <a:pt x="432816" y="73152"/>
                </a:lnTo>
                <a:lnTo>
                  <a:pt x="437388" y="74676"/>
                </a:lnTo>
                <a:lnTo>
                  <a:pt x="437388" y="75034"/>
                </a:lnTo>
                <a:lnTo>
                  <a:pt x="480060" y="92605"/>
                </a:lnTo>
                <a:lnTo>
                  <a:pt x="480060" y="91440"/>
                </a:lnTo>
                <a:lnTo>
                  <a:pt x="519684" y="116034"/>
                </a:lnTo>
                <a:lnTo>
                  <a:pt x="519684" y="115824"/>
                </a:lnTo>
                <a:lnTo>
                  <a:pt x="524256" y="118872"/>
                </a:lnTo>
                <a:lnTo>
                  <a:pt x="524256" y="120015"/>
                </a:lnTo>
                <a:lnTo>
                  <a:pt x="553212" y="146558"/>
                </a:lnTo>
                <a:lnTo>
                  <a:pt x="553212" y="146304"/>
                </a:lnTo>
                <a:lnTo>
                  <a:pt x="556260" y="149352"/>
                </a:lnTo>
                <a:lnTo>
                  <a:pt x="556260" y="150537"/>
                </a:lnTo>
                <a:lnTo>
                  <a:pt x="579120" y="182287"/>
                </a:lnTo>
                <a:lnTo>
                  <a:pt x="579120" y="179832"/>
                </a:lnTo>
                <a:lnTo>
                  <a:pt x="589788" y="202692"/>
                </a:lnTo>
                <a:lnTo>
                  <a:pt x="595884" y="222504"/>
                </a:lnTo>
                <a:lnTo>
                  <a:pt x="600456" y="242316"/>
                </a:lnTo>
                <a:lnTo>
                  <a:pt x="601776" y="260807"/>
                </a:lnTo>
                <a:lnTo>
                  <a:pt x="601980" y="259080"/>
                </a:lnTo>
                <a:lnTo>
                  <a:pt x="601980" y="407469"/>
                </a:lnTo>
                <a:lnTo>
                  <a:pt x="627888" y="373380"/>
                </a:lnTo>
                <a:close/>
              </a:path>
              <a:path w="658495" h="523239">
                <a:moveTo>
                  <a:pt x="58064" y="261213"/>
                </a:moveTo>
                <a:lnTo>
                  <a:pt x="57912" y="259080"/>
                </a:lnTo>
                <a:lnTo>
                  <a:pt x="57912" y="263652"/>
                </a:lnTo>
                <a:lnTo>
                  <a:pt x="58064" y="261213"/>
                </a:lnTo>
                <a:close/>
              </a:path>
              <a:path w="658495" h="523239">
                <a:moveTo>
                  <a:pt x="80093" y="342969"/>
                </a:moveTo>
                <a:lnTo>
                  <a:pt x="70104" y="321564"/>
                </a:lnTo>
                <a:lnTo>
                  <a:pt x="62484" y="300228"/>
                </a:lnTo>
                <a:lnTo>
                  <a:pt x="59436" y="280416"/>
                </a:lnTo>
                <a:lnTo>
                  <a:pt x="58064" y="261213"/>
                </a:lnTo>
                <a:lnTo>
                  <a:pt x="57912" y="263652"/>
                </a:lnTo>
                <a:lnTo>
                  <a:pt x="57912" y="409363"/>
                </a:lnTo>
                <a:lnTo>
                  <a:pt x="59436" y="411480"/>
                </a:lnTo>
                <a:lnTo>
                  <a:pt x="64008" y="416052"/>
                </a:lnTo>
                <a:lnTo>
                  <a:pt x="77724" y="428625"/>
                </a:lnTo>
                <a:lnTo>
                  <a:pt x="77724" y="339852"/>
                </a:lnTo>
                <a:lnTo>
                  <a:pt x="80093" y="342969"/>
                </a:lnTo>
                <a:close/>
              </a:path>
              <a:path w="658495" h="523239">
                <a:moveTo>
                  <a:pt x="80772" y="179832"/>
                </a:moveTo>
                <a:lnTo>
                  <a:pt x="77724" y="184404"/>
                </a:lnTo>
                <a:lnTo>
                  <a:pt x="79734" y="181758"/>
                </a:lnTo>
                <a:lnTo>
                  <a:pt x="80772" y="179832"/>
                </a:lnTo>
                <a:close/>
              </a:path>
              <a:path w="658495" h="523239">
                <a:moveTo>
                  <a:pt x="79734" y="181758"/>
                </a:moveTo>
                <a:lnTo>
                  <a:pt x="77724" y="184404"/>
                </a:lnTo>
                <a:lnTo>
                  <a:pt x="77724" y="185492"/>
                </a:lnTo>
                <a:lnTo>
                  <a:pt x="79734" y="181758"/>
                </a:lnTo>
                <a:close/>
              </a:path>
              <a:path w="658495" h="523239">
                <a:moveTo>
                  <a:pt x="80772" y="344424"/>
                </a:moveTo>
                <a:lnTo>
                  <a:pt x="80093" y="342969"/>
                </a:lnTo>
                <a:lnTo>
                  <a:pt x="77724" y="339852"/>
                </a:lnTo>
                <a:lnTo>
                  <a:pt x="80772" y="344424"/>
                </a:lnTo>
                <a:close/>
              </a:path>
              <a:path w="658495" h="523239">
                <a:moveTo>
                  <a:pt x="80772" y="431419"/>
                </a:moveTo>
                <a:lnTo>
                  <a:pt x="80772" y="344424"/>
                </a:lnTo>
                <a:lnTo>
                  <a:pt x="77724" y="339852"/>
                </a:lnTo>
                <a:lnTo>
                  <a:pt x="77724" y="428625"/>
                </a:lnTo>
                <a:lnTo>
                  <a:pt x="80772" y="431419"/>
                </a:lnTo>
                <a:close/>
              </a:path>
              <a:path w="658495" h="523239">
                <a:moveTo>
                  <a:pt x="80772" y="180393"/>
                </a:moveTo>
                <a:lnTo>
                  <a:pt x="80772" y="179832"/>
                </a:lnTo>
                <a:lnTo>
                  <a:pt x="79734" y="181758"/>
                </a:lnTo>
                <a:lnTo>
                  <a:pt x="80772" y="180393"/>
                </a:lnTo>
                <a:close/>
              </a:path>
              <a:path w="658495" h="523239">
                <a:moveTo>
                  <a:pt x="105755" y="376736"/>
                </a:moveTo>
                <a:lnTo>
                  <a:pt x="80093" y="342969"/>
                </a:lnTo>
                <a:lnTo>
                  <a:pt x="80772" y="344424"/>
                </a:lnTo>
                <a:lnTo>
                  <a:pt x="80772" y="431419"/>
                </a:lnTo>
                <a:lnTo>
                  <a:pt x="100584" y="449580"/>
                </a:lnTo>
                <a:lnTo>
                  <a:pt x="102108" y="451104"/>
                </a:lnTo>
                <a:lnTo>
                  <a:pt x="102108" y="373380"/>
                </a:lnTo>
                <a:lnTo>
                  <a:pt x="105755" y="376736"/>
                </a:lnTo>
                <a:close/>
              </a:path>
              <a:path w="658495" h="523239">
                <a:moveTo>
                  <a:pt x="106680" y="146304"/>
                </a:moveTo>
                <a:lnTo>
                  <a:pt x="102108" y="149352"/>
                </a:lnTo>
                <a:lnTo>
                  <a:pt x="102108" y="152319"/>
                </a:lnTo>
                <a:lnTo>
                  <a:pt x="106680" y="146304"/>
                </a:lnTo>
                <a:close/>
              </a:path>
              <a:path w="658495" h="523239">
                <a:moveTo>
                  <a:pt x="106680" y="377952"/>
                </a:moveTo>
                <a:lnTo>
                  <a:pt x="105755" y="376736"/>
                </a:lnTo>
                <a:lnTo>
                  <a:pt x="102108" y="373380"/>
                </a:lnTo>
                <a:lnTo>
                  <a:pt x="106680" y="377952"/>
                </a:lnTo>
                <a:close/>
              </a:path>
              <a:path w="658495" h="523239">
                <a:moveTo>
                  <a:pt x="106680" y="453573"/>
                </a:moveTo>
                <a:lnTo>
                  <a:pt x="106680" y="377952"/>
                </a:lnTo>
                <a:lnTo>
                  <a:pt x="102108" y="373380"/>
                </a:lnTo>
                <a:lnTo>
                  <a:pt x="102108" y="451104"/>
                </a:lnTo>
                <a:lnTo>
                  <a:pt x="103632" y="452628"/>
                </a:lnTo>
                <a:lnTo>
                  <a:pt x="105156" y="452628"/>
                </a:lnTo>
                <a:lnTo>
                  <a:pt x="106680" y="453573"/>
                </a:lnTo>
                <a:close/>
              </a:path>
              <a:path w="658495" h="523239">
                <a:moveTo>
                  <a:pt x="139105" y="407418"/>
                </a:moveTo>
                <a:lnTo>
                  <a:pt x="105755" y="376736"/>
                </a:lnTo>
                <a:lnTo>
                  <a:pt x="106680" y="377952"/>
                </a:lnTo>
                <a:lnTo>
                  <a:pt x="106680" y="453573"/>
                </a:lnTo>
                <a:lnTo>
                  <a:pt x="135636" y="471546"/>
                </a:lnTo>
                <a:lnTo>
                  <a:pt x="135636" y="405384"/>
                </a:lnTo>
                <a:lnTo>
                  <a:pt x="139105" y="407418"/>
                </a:lnTo>
                <a:close/>
              </a:path>
              <a:path w="658495" h="523239">
                <a:moveTo>
                  <a:pt x="140208" y="115824"/>
                </a:moveTo>
                <a:lnTo>
                  <a:pt x="135636" y="118872"/>
                </a:lnTo>
                <a:lnTo>
                  <a:pt x="139397" y="116537"/>
                </a:lnTo>
                <a:lnTo>
                  <a:pt x="140208" y="115824"/>
                </a:lnTo>
                <a:close/>
              </a:path>
              <a:path w="658495" h="523239">
                <a:moveTo>
                  <a:pt x="139397" y="116537"/>
                </a:moveTo>
                <a:lnTo>
                  <a:pt x="135636" y="118872"/>
                </a:lnTo>
                <a:lnTo>
                  <a:pt x="135636" y="119847"/>
                </a:lnTo>
                <a:lnTo>
                  <a:pt x="139397" y="116537"/>
                </a:lnTo>
                <a:close/>
              </a:path>
              <a:path w="658495" h="523239">
                <a:moveTo>
                  <a:pt x="140208" y="408432"/>
                </a:moveTo>
                <a:lnTo>
                  <a:pt x="139105" y="407418"/>
                </a:lnTo>
                <a:lnTo>
                  <a:pt x="135636" y="405384"/>
                </a:lnTo>
                <a:lnTo>
                  <a:pt x="140208" y="408432"/>
                </a:lnTo>
                <a:close/>
              </a:path>
              <a:path w="658495" h="523239">
                <a:moveTo>
                  <a:pt x="140208" y="474384"/>
                </a:moveTo>
                <a:lnTo>
                  <a:pt x="140208" y="408432"/>
                </a:lnTo>
                <a:lnTo>
                  <a:pt x="135636" y="405384"/>
                </a:lnTo>
                <a:lnTo>
                  <a:pt x="135636" y="471546"/>
                </a:lnTo>
                <a:lnTo>
                  <a:pt x="140208" y="474384"/>
                </a:lnTo>
                <a:close/>
              </a:path>
              <a:path w="658495" h="523239">
                <a:moveTo>
                  <a:pt x="179832" y="431292"/>
                </a:moveTo>
                <a:lnTo>
                  <a:pt x="139105" y="407418"/>
                </a:lnTo>
                <a:lnTo>
                  <a:pt x="140208" y="408432"/>
                </a:lnTo>
                <a:lnTo>
                  <a:pt x="140208" y="474384"/>
                </a:lnTo>
                <a:lnTo>
                  <a:pt x="149352" y="480060"/>
                </a:lnTo>
                <a:lnTo>
                  <a:pt x="150876" y="481584"/>
                </a:lnTo>
                <a:lnTo>
                  <a:pt x="152400" y="481584"/>
                </a:lnTo>
                <a:lnTo>
                  <a:pt x="153924" y="483108"/>
                </a:lnTo>
                <a:lnTo>
                  <a:pt x="175260" y="491513"/>
                </a:lnTo>
                <a:lnTo>
                  <a:pt x="175260" y="429768"/>
                </a:lnTo>
                <a:lnTo>
                  <a:pt x="179832" y="431292"/>
                </a:lnTo>
                <a:close/>
              </a:path>
              <a:path w="658495" h="523239">
                <a:moveTo>
                  <a:pt x="140208" y="116034"/>
                </a:moveTo>
                <a:lnTo>
                  <a:pt x="140208" y="115824"/>
                </a:lnTo>
                <a:lnTo>
                  <a:pt x="139397" y="116537"/>
                </a:lnTo>
                <a:lnTo>
                  <a:pt x="140208" y="116034"/>
                </a:lnTo>
                <a:close/>
              </a:path>
              <a:path w="658495" h="523239">
                <a:moveTo>
                  <a:pt x="179832" y="92548"/>
                </a:moveTo>
                <a:lnTo>
                  <a:pt x="179832" y="91440"/>
                </a:lnTo>
                <a:lnTo>
                  <a:pt x="175260" y="94488"/>
                </a:lnTo>
                <a:lnTo>
                  <a:pt x="179832" y="92548"/>
                </a:lnTo>
                <a:close/>
              </a:path>
              <a:path w="658495" h="523239">
                <a:moveTo>
                  <a:pt x="225552" y="508635"/>
                </a:moveTo>
                <a:lnTo>
                  <a:pt x="225552" y="451104"/>
                </a:lnTo>
                <a:lnTo>
                  <a:pt x="175260" y="429768"/>
                </a:lnTo>
                <a:lnTo>
                  <a:pt x="175260" y="491513"/>
                </a:lnTo>
                <a:lnTo>
                  <a:pt x="204216" y="502920"/>
                </a:lnTo>
                <a:lnTo>
                  <a:pt x="205740" y="504444"/>
                </a:lnTo>
                <a:lnTo>
                  <a:pt x="208788" y="504444"/>
                </a:lnTo>
                <a:lnTo>
                  <a:pt x="225552" y="508635"/>
                </a:lnTo>
                <a:close/>
              </a:path>
              <a:path w="658495" h="523239">
                <a:moveTo>
                  <a:pt x="225552" y="73914"/>
                </a:moveTo>
                <a:lnTo>
                  <a:pt x="225552" y="73152"/>
                </a:lnTo>
                <a:lnTo>
                  <a:pt x="222504" y="74676"/>
                </a:lnTo>
                <a:lnTo>
                  <a:pt x="225552" y="73914"/>
                </a:lnTo>
                <a:close/>
              </a:path>
              <a:path w="658495" h="523239">
                <a:moveTo>
                  <a:pt x="277368" y="461772"/>
                </a:moveTo>
                <a:lnTo>
                  <a:pt x="222504" y="449580"/>
                </a:lnTo>
                <a:lnTo>
                  <a:pt x="225552" y="451104"/>
                </a:lnTo>
                <a:lnTo>
                  <a:pt x="225552" y="508635"/>
                </a:lnTo>
                <a:lnTo>
                  <a:pt x="263652" y="518160"/>
                </a:lnTo>
                <a:lnTo>
                  <a:pt x="268224" y="518160"/>
                </a:lnTo>
                <a:lnTo>
                  <a:pt x="272796" y="518511"/>
                </a:lnTo>
                <a:lnTo>
                  <a:pt x="272796" y="461772"/>
                </a:lnTo>
                <a:lnTo>
                  <a:pt x="277368" y="461772"/>
                </a:lnTo>
                <a:close/>
              </a:path>
              <a:path w="658495" h="523239">
                <a:moveTo>
                  <a:pt x="277368" y="62132"/>
                </a:moveTo>
                <a:lnTo>
                  <a:pt x="277368" y="60960"/>
                </a:lnTo>
                <a:lnTo>
                  <a:pt x="272796" y="62484"/>
                </a:lnTo>
                <a:lnTo>
                  <a:pt x="277368" y="62132"/>
                </a:lnTo>
                <a:close/>
              </a:path>
              <a:path w="658495" h="523239">
                <a:moveTo>
                  <a:pt x="329946" y="466168"/>
                </a:moveTo>
                <a:lnTo>
                  <a:pt x="272796" y="461772"/>
                </a:lnTo>
                <a:lnTo>
                  <a:pt x="272796" y="518511"/>
                </a:lnTo>
                <a:lnTo>
                  <a:pt x="327660" y="522732"/>
                </a:lnTo>
                <a:lnTo>
                  <a:pt x="327660" y="466344"/>
                </a:lnTo>
                <a:lnTo>
                  <a:pt x="329946" y="466168"/>
                </a:lnTo>
                <a:close/>
              </a:path>
              <a:path w="658495" h="523239">
                <a:moveTo>
                  <a:pt x="332232" y="57912"/>
                </a:moveTo>
                <a:lnTo>
                  <a:pt x="327660" y="57912"/>
                </a:lnTo>
                <a:lnTo>
                  <a:pt x="329184" y="58029"/>
                </a:lnTo>
                <a:lnTo>
                  <a:pt x="332232" y="57912"/>
                </a:lnTo>
                <a:close/>
              </a:path>
              <a:path w="658495" h="523239">
                <a:moveTo>
                  <a:pt x="329946" y="58087"/>
                </a:moveTo>
                <a:lnTo>
                  <a:pt x="327660" y="57912"/>
                </a:lnTo>
                <a:lnTo>
                  <a:pt x="327660" y="58263"/>
                </a:lnTo>
                <a:lnTo>
                  <a:pt x="329946" y="58087"/>
                </a:lnTo>
                <a:close/>
              </a:path>
              <a:path w="658495" h="523239">
                <a:moveTo>
                  <a:pt x="332232" y="466344"/>
                </a:moveTo>
                <a:lnTo>
                  <a:pt x="329184" y="466226"/>
                </a:lnTo>
                <a:lnTo>
                  <a:pt x="327660" y="466344"/>
                </a:lnTo>
                <a:lnTo>
                  <a:pt x="332232" y="466344"/>
                </a:lnTo>
                <a:close/>
              </a:path>
              <a:path w="658495" h="523239">
                <a:moveTo>
                  <a:pt x="332232" y="522732"/>
                </a:moveTo>
                <a:lnTo>
                  <a:pt x="332232" y="466344"/>
                </a:lnTo>
                <a:lnTo>
                  <a:pt x="327660" y="466344"/>
                </a:lnTo>
                <a:lnTo>
                  <a:pt x="327660" y="522732"/>
                </a:lnTo>
                <a:lnTo>
                  <a:pt x="332232" y="522732"/>
                </a:lnTo>
                <a:close/>
              </a:path>
              <a:path w="658495" h="523239">
                <a:moveTo>
                  <a:pt x="332232" y="58263"/>
                </a:moveTo>
                <a:lnTo>
                  <a:pt x="332232" y="57912"/>
                </a:lnTo>
                <a:lnTo>
                  <a:pt x="329946" y="58087"/>
                </a:lnTo>
                <a:lnTo>
                  <a:pt x="332232" y="58263"/>
                </a:lnTo>
                <a:close/>
              </a:path>
              <a:path w="658495" h="523239">
                <a:moveTo>
                  <a:pt x="387096" y="518400"/>
                </a:moveTo>
                <a:lnTo>
                  <a:pt x="387096" y="461772"/>
                </a:lnTo>
                <a:lnTo>
                  <a:pt x="329946" y="466168"/>
                </a:lnTo>
                <a:lnTo>
                  <a:pt x="332232" y="466344"/>
                </a:lnTo>
                <a:lnTo>
                  <a:pt x="332232" y="522732"/>
                </a:lnTo>
                <a:lnTo>
                  <a:pt x="387096" y="518400"/>
                </a:lnTo>
                <a:close/>
              </a:path>
              <a:path w="658495" h="523239">
                <a:moveTo>
                  <a:pt x="387096" y="62484"/>
                </a:moveTo>
                <a:lnTo>
                  <a:pt x="382524" y="60960"/>
                </a:lnTo>
                <a:lnTo>
                  <a:pt x="382524" y="62132"/>
                </a:lnTo>
                <a:lnTo>
                  <a:pt x="387096" y="62484"/>
                </a:lnTo>
                <a:close/>
              </a:path>
              <a:path w="658495" h="523239">
                <a:moveTo>
                  <a:pt x="435330" y="450037"/>
                </a:moveTo>
                <a:lnTo>
                  <a:pt x="382524" y="461772"/>
                </a:lnTo>
                <a:lnTo>
                  <a:pt x="387096" y="461772"/>
                </a:lnTo>
                <a:lnTo>
                  <a:pt x="387096" y="518400"/>
                </a:lnTo>
                <a:lnTo>
                  <a:pt x="390144" y="518160"/>
                </a:lnTo>
                <a:lnTo>
                  <a:pt x="394716" y="518160"/>
                </a:lnTo>
                <a:lnTo>
                  <a:pt x="432816" y="508892"/>
                </a:lnTo>
                <a:lnTo>
                  <a:pt x="432816" y="451104"/>
                </a:lnTo>
                <a:lnTo>
                  <a:pt x="435330" y="450037"/>
                </a:lnTo>
                <a:close/>
              </a:path>
              <a:path w="658495" h="523239">
                <a:moveTo>
                  <a:pt x="437388" y="74676"/>
                </a:moveTo>
                <a:lnTo>
                  <a:pt x="432816" y="73152"/>
                </a:lnTo>
                <a:lnTo>
                  <a:pt x="435171" y="74121"/>
                </a:lnTo>
                <a:lnTo>
                  <a:pt x="437388" y="74676"/>
                </a:lnTo>
                <a:close/>
              </a:path>
              <a:path w="658495" h="523239">
                <a:moveTo>
                  <a:pt x="435171" y="74121"/>
                </a:moveTo>
                <a:lnTo>
                  <a:pt x="432816" y="73152"/>
                </a:lnTo>
                <a:lnTo>
                  <a:pt x="432816" y="73533"/>
                </a:lnTo>
                <a:lnTo>
                  <a:pt x="435171" y="74121"/>
                </a:lnTo>
                <a:close/>
              </a:path>
              <a:path w="658495" h="523239">
                <a:moveTo>
                  <a:pt x="437388" y="449580"/>
                </a:moveTo>
                <a:lnTo>
                  <a:pt x="435330" y="450037"/>
                </a:lnTo>
                <a:lnTo>
                  <a:pt x="432816" y="451104"/>
                </a:lnTo>
                <a:lnTo>
                  <a:pt x="437388" y="449580"/>
                </a:lnTo>
                <a:close/>
              </a:path>
              <a:path w="658495" h="523239">
                <a:moveTo>
                  <a:pt x="437388" y="507780"/>
                </a:moveTo>
                <a:lnTo>
                  <a:pt x="437388" y="449580"/>
                </a:lnTo>
                <a:lnTo>
                  <a:pt x="432816" y="451104"/>
                </a:lnTo>
                <a:lnTo>
                  <a:pt x="432816" y="508892"/>
                </a:lnTo>
                <a:lnTo>
                  <a:pt x="437388" y="507780"/>
                </a:lnTo>
                <a:close/>
              </a:path>
              <a:path w="658495" h="523239">
                <a:moveTo>
                  <a:pt x="437388" y="75034"/>
                </a:moveTo>
                <a:lnTo>
                  <a:pt x="437388" y="74676"/>
                </a:lnTo>
                <a:lnTo>
                  <a:pt x="435171" y="74121"/>
                </a:lnTo>
                <a:lnTo>
                  <a:pt x="437388" y="75034"/>
                </a:lnTo>
                <a:close/>
              </a:path>
              <a:path w="658495" h="523239">
                <a:moveTo>
                  <a:pt x="481235" y="430562"/>
                </a:moveTo>
                <a:lnTo>
                  <a:pt x="435330" y="450037"/>
                </a:lnTo>
                <a:lnTo>
                  <a:pt x="437388" y="449580"/>
                </a:lnTo>
                <a:lnTo>
                  <a:pt x="437388" y="507780"/>
                </a:lnTo>
                <a:lnTo>
                  <a:pt x="451104" y="504444"/>
                </a:lnTo>
                <a:lnTo>
                  <a:pt x="454152" y="504444"/>
                </a:lnTo>
                <a:lnTo>
                  <a:pt x="454152" y="502920"/>
                </a:lnTo>
                <a:lnTo>
                  <a:pt x="480060" y="493014"/>
                </a:lnTo>
                <a:lnTo>
                  <a:pt x="480060" y="431292"/>
                </a:lnTo>
                <a:lnTo>
                  <a:pt x="481235" y="430562"/>
                </a:lnTo>
                <a:close/>
              </a:path>
              <a:path w="658495" h="523239">
                <a:moveTo>
                  <a:pt x="484632" y="94488"/>
                </a:moveTo>
                <a:lnTo>
                  <a:pt x="480060" y="91440"/>
                </a:lnTo>
                <a:lnTo>
                  <a:pt x="480060" y="92605"/>
                </a:lnTo>
                <a:lnTo>
                  <a:pt x="484632" y="94488"/>
                </a:lnTo>
                <a:close/>
              </a:path>
              <a:path w="658495" h="523239">
                <a:moveTo>
                  <a:pt x="483108" y="429768"/>
                </a:moveTo>
                <a:lnTo>
                  <a:pt x="481235" y="430562"/>
                </a:lnTo>
                <a:lnTo>
                  <a:pt x="480060" y="431292"/>
                </a:lnTo>
                <a:lnTo>
                  <a:pt x="483108" y="429768"/>
                </a:lnTo>
                <a:close/>
              </a:path>
              <a:path w="658495" h="523239">
                <a:moveTo>
                  <a:pt x="483108" y="491848"/>
                </a:moveTo>
                <a:lnTo>
                  <a:pt x="483108" y="429768"/>
                </a:lnTo>
                <a:lnTo>
                  <a:pt x="480060" y="431292"/>
                </a:lnTo>
                <a:lnTo>
                  <a:pt x="480060" y="493014"/>
                </a:lnTo>
                <a:lnTo>
                  <a:pt x="483108" y="491848"/>
                </a:lnTo>
                <a:close/>
              </a:path>
              <a:path w="658495" h="523239">
                <a:moveTo>
                  <a:pt x="524256" y="403860"/>
                </a:moveTo>
                <a:lnTo>
                  <a:pt x="481235" y="430562"/>
                </a:lnTo>
                <a:lnTo>
                  <a:pt x="483108" y="429768"/>
                </a:lnTo>
                <a:lnTo>
                  <a:pt x="483108" y="491848"/>
                </a:lnTo>
                <a:lnTo>
                  <a:pt x="505968" y="483108"/>
                </a:lnTo>
                <a:lnTo>
                  <a:pt x="507492" y="481584"/>
                </a:lnTo>
                <a:lnTo>
                  <a:pt x="509016" y="481584"/>
                </a:lnTo>
                <a:lnTo>
                  <a:pt x="509016" y="480060"/>
                </a:lnTo>
                <a:lnTo>
                  <a:pt x="519684" y="473659"/>
                </a:lnTo>
                <a:lnTo>
                  <a:pt x="519684" y="408432"/>
                </a:lnTo>
                <a:lnTo>
                  <a:pt x="524256" y="403860"/>
                </a:lnTo>
                <a:close/>
              </a:path>
              <a:path w="658495" h="523239">
                <a:moveTo>
                  <a:pt x="524256" y="118872"/>
                </a:moveTo>
                <a:lnTo>
                  <a:pt x="519684" y="115824"/>
                </a:lnTo>
                <a:lnTo>
                  <a:pt x="520394" y="116475"/>
                </a:lnTo>
                <a:lnTo>
                  <a:pt x="524256" y="118872"/>
                </a:lnTo>
                <a:close/>
              </a:path>
              <a:path w="658495" h="523239">
                <a:moveTo>
                  <a:pt x="520394" y="116475"/>
                </a:moveTo>
                <a:lnTo>
                  <a:pt x="519684" y="115824"/>
                </a:lnTo>
                <a:lnTo>
                  <a:pt x="519684" y="116034"/>
                </a:lnTo>
                <a:lnTo>
                  <a:pt x="520394" y="116475"/>
                </a:lnTo>
                <a:close/>
              </a:path>
              <a:path w="658495" h="523239">
                <a:moveTo>
                  <a:pt x="556260" y="373380"/>
                </a:moveTo>
                <a:lnTo>
                  <a:pt x="519684" y="408432"/>
                </a:lnTo>
                <a:lnTo>
                  <a:pt x="519684" y="473659"/>
                </a:lnTo>
                <a:lnTo>
                  <a:pt x="553212" y="453542"/>
                </a:lnTo>
                <a:lnTo>
                  <a:pt x="553212" y="377952"/>
                </a:lnTo>
                <a:lnTo>
                  <a:pt x="556260" y="373380"/>
                </a:lnTo>
                <a:close/>
              </a:path>
              <a:path w="658495" h="523239">
                <a:moveTo>
                  <a:pt x="524256" y="120015"/>
                </a:moveTo>
                <a:lnTo>
                  <a:pt x="524256" y="118872"/>
                </a:lnTo>
                <a:lnTo>
                  <a:pt x="520394" y="116475"/>
                </a:lnTo>
                <a:lnTo>
                  <a:pt x="524256" y="120015"/>
                </a:lnTo>
                <a:close/>
              </a:path>
              <a:path w="658495" h="523239">
                <a:moveTo>
                  <a:pt x="556260" y="149352"/>
                </a:moveTo>
                <a:lnTo>
                  <a:pt x="553212" y="146304"/>
                </a:lnTo>
                <a:lnTo>
                  <a:pt x="553749" y="147051"/>
                </a:lnTo>
                <a:lnTo>
                  <a:pt x="556260" y="149352"/>
                </a:lnTo>
                <a:close/>
              </a:path>
              <a:path w="658495" h="523239">
                <a:moveTo>
                  <a:pt x="553749" y="147051"/>
                </a:moveTo>
                <a:lnTo>
                  <a:pt x="553212" y="146304"/>
                </a:lnTo>
                <a:lnTo>
                  <a:pt x="553212" y="146558"/>
                </a:lnTo>
                <a:lnTo>
                  <a:pt x="553749" y="147051"/>
                </a:lnTo>
                <a:close/>
              </a:path>
              <a:path w="658495" h="523239">
                <a:moveTo>
                  <a:pt x="580644" y="339852"/>
                </a:moveTo>
                <a:lnTo>
                  <a:pt x="553212" y="377952"/>
                </a:lnTo>
                <a:lnTo>
                  <a:pt x="553212" y="453542"/>
                </a:lnTo>
                <a:lnTo>
                  <a:pt x="554736" y="452628"/>
                </a:lnTo>
                <a:lnTo>
                  <a:pt x="556260" y="452628"/>
                </a:lnTo>
                <a:lnTo>
                  <a:pt x="556260" y="451104"/>
                </a:lnTo>
                <a:lnTo>
                  <a:pt x="557784" y="449580"/>
                </a:lnTo>
                <a:lnTo>
                  <a:pt x="579120" y="430804"/>
                </a:lnTo>
                <a:lnTo>
                  <a:pt x="579120" y="344424"/>
                </a:lnTo>
                <a:lnTo>
                  <a:pt x="580644" y="339852"/>
                </a:lnTo>
                <a:close/>
              </a:path>
              <a:path w="658495" h="523239">
                <a:moveTo>
                  <a:pt x="556260" y="150537"/>
                </a:moveTo>
                <a:lnTo>
                  <a:pt x="556260" y="149352"/>
                </a:lnTo>
                <a:lnTo>
                  <a:pt x="553749" y="147051"/>
                </a:lnTo>
                <a:lnTo>
                  <a:pt x="556260" y="150537"/>
                </a:lnTo>
                <a:close/>
              </a:path>
              <a:path w="658495" h="523239">
                <a:moveTo>
                  <a:pt x="580644" y="184404"/>
                </a:moveTo>
                <a:lnTo>
                  <a:pt x="579120" y="179832"/>
                </a:lnTo>
                <a:lnTo>
                  <a:pt x="579120" y="182287"/>
                </a:lnTo>
                <a:lnTo>
                  <a:pt x="580644" y="184404"/>
                </a:lnTo>
                <a:close/>
              </a:path>
              <a:path w="658495" h="523239">
                <a:moveTo>
                  <a:pt x="601980" y="407469"/>
                </a:moveTo>
                <a:lnTo>
                  <a:pt x="601980" y="263652"/>
                </a:lnTo>
                <a:lnTo>
                  <a:pt x="601776" y="260807"/>
                </a:lnTo>
                <a:lnTo>
                  <a:pt x="598932" y="284988"/>
                </a:lnTo>
                <a:lnTo>
                  <a:pt x="595884" y="304800"/>
                </a:lnTo>
                <a:lnTo>
                  <a:pt x="588264" y="323088"/>
                </a:lnTo>
                <a:lnTo>
                  <a:pt x="579120" y="344424"/>
                </a:lnTo>
                <a:lnTo>
                  <a:pt x="579120" y="430804"/>
                </a:lnTo>
                <a:lnTo>
                  <a:pt x="595884" y="416052"/>
                </a:lnTo>
                <a:lnTo>
                  <a:pt x="597408" y="414528"/>
                </a:lnTo>
                <a:lnTo>
                  <a:pt x="597408" y="413004"/>
                </a:lnTo>
                <a:lnTo>
                  <a:pt x="598932" y="411480"/>
                </a:lnTo>
                <a:lnTo>
                  <a:pt x="601980" y="407469"/>
                </a:lnTo>
                <a:close/>
              </a:path>
              <a:path w="658495" h="523239">
                <a:moveTo>
                  <a:pt x="601980" y="263652"/>
                </a:moveTo>
                <a:lnTo>
                  <a:pt x="601980" y="259080"/>
                </a:lnTo>
                <a:lnTo>
                  <a:pt x="601776" y="260807"/>
                </a:lnTo>
                <a:lnTo>
                  <a:pt x="601980" y="263652"/>
                </a:lnTo>
                <a:close/>
              </a:path>
              <a:path w="658495" h="523239">
                <a:moveTo>
                  <a:pt x="629412" y="370332"/>
                </a:moveTo>
                <a:lnTo>
                  <a:pt x="629412" y="153924"/>
                </a:lnTo>
                <a:lnTo>
                  <a:pt x="627888" y="152400"/>
                </a:lnTo>
                <a:lnTo>
                  <a:pt x="627888" y="371856"/>
                </a:lnTo>
                <a:lnTo>
                  <a:pt x="629412" y="370332"/>
                </a:lnTo>
                <a:close/>
              </a:path>
              <a:path w="658495" h="523239">
                <a:moveTo>
                  <a:pt x="658368" y="263652"/>
                </a:moveTo>
                <a:lnTo>
                  <a:pt x="658368" y="260604"/>
                </a:lnTo>
                <a:lnTo>
                  <a:pt x="655320" y="231648"/>
                </a:lnTo>
                <a:lnTo>
                  <a:pt x="650748" y="204216"/>
                </a:lnTo>
                <a:lnTo>
                  <a:pt x="641604" y="178308"/>
                </a:lnTo>
                <a:lnTo>
                  <a:pt x="629412" y="155448"/>
                </a:lnTo>
                <a:lnTo>
                  <a:pt x="629412" y="368808"/>
                </a:lnTo>
                <a:lnTo>
                  <a:pt x="641604" y="342900"/>
                </a:lnTo>
                <a:lnTo>
                  <a:pt x="650748" y="315468"/>
                </a:lnTo>
                <a:lnTo>
                  <a:pt x="656844" y="288036"/>
                </a:lnTo>
                <a:lnTo>
                  <a:pt x="658368" y="263652"/>
                </a:lnTo>
                <a:close/>
              </a:path>
            </a:pathLst>
          </a:custGeom>
          <a:solidFill>
            <a:srgbClr val="2D6DF3"/>
          </a:solidFill>
        </p:spPr>
        <p:txBody>
          <a:bodyPr wrap="square" lIns="0" tIns="0" rIns="0" bIns="0" rtlCol="0"/>
          <a:lstStyle/>
          <a:p>
            <a:endParaRPr sz="1588"/>
          </a:p>
        </p:txBody>
      </p:sp>
      <p:sp>
        <p:nvSpPr>
          <p:cNvPr id="24" name="bg object 24"/>
          <p:cNvSpPr/>
          <p:nvPr/>
        </p:nvSpPr>
        <p:spPr>
          <a:xfrm>
            <a:off x="10675389" y="5245697"/>
            <a:ext cx="661322" cy="364415"/>
          </a:xfrm>
          <a:prstGeom prst="rect">
            <a:avLst/>
          </a:prstGeom>
          <a:blipFill>
            <a:blip r:embed="rId6" cstate="print"/>
            <a:stretch>
              <a:fillRect/>
            </a:stretch>
          </a:blipFill>
        </p:spPr>
        <p:txBody>
          <a:bodyPr wrap="square" lIns="0" tIns="0" rIns="0" bIns="0" rtlCol="0"/>
          <a:lstStyle/>
          <a:p>
            <a:endParaRPr sz="1588"/>
          </a:p>
        </p:txBody>
      </p:sp>
      <p:sp>
        <p:nvSpPr>
          <p:cNvPr id="25" name="bg object 25"/>
          <p:cNvSpPr/>
          <p:nvPr/>
        </p:nvSpPr>
        <p:spPr>
          <a:xfrm>
            <a:off x="10612582" y="5199978"/>
            <a:ext cx="791248" cy="457199"/>
          </a:xfrm>
          <a:custGeom>
            <a:avLst/>
            <a:gdLst/>
            <a:ahLst/>
            <a:cxnLst/>
            <a:rect l="l" t="t" r="r" b="b"/>
            <a:pathLst>
              <a:path w="652779" h="518160">
                <a:moveTo>
                  <a:pt x="30480" y="367284"/>
                </a:moveTo>
                <a:lnTo>
                  <a:pt x="30480" y="150876"/>
                </a:lnTo>
                <a:lnTo>
                  <a:pt x="28956" y="152400"/>
                </a:lnTo>
                <a:lnTo>
                  <a:pt x="28956" y="153924"/>
                </a:lnTo>
                <a:lnTo>
                  <a:pt x="16764" y="178308"/>
                </a:lnTo>
                <a:lnTo>
                  <a:pt x="7620" y="205740"/>
                </a:lnTo>
                <a:lnTo>
                  <a:pt x="3048" y="231648"/>
                </a:lnTo>
                <a:lnTo>
                  <a:pt x="0" y="256032"/>
                </a:lnTo>
                <a:lnTo>
                  <a:pt x="0" y="260604"/>
                </a:lnTo>
                <a:lnTo>
                  <a:pt x="3048" y="289560"/>
                </a:lnTo>
                <a:lnTo>
                  <a:pt x="7620" y="312420"/>
                </a:lnTo>
                <a:lnTo>
                  <a:pt x="7620" y="315468"/>
                </a:lnTo>
                <a:lnTo>
                  <a:pt x="9144" y="316992"/>
                </a:lnTo>
                <a:lnTo>
                  <a:pt x="18288" y="341376"/>
                </a:lnTo>
                <a:lnTo>
                  <a:pt x="27432" y="364236"/>
                </a:lnTo>
                <a:lnTo>
                  <a:pt x="30480" y="367284"/>
                </a:lnTo>
                <a:close/>
              </a:path>
              <a:path w="652779" h="518160">
                <a:moveTo>
                  <a:pt x="623316" y="367284"/>
                </a:moveTo>
                <a:lnTo>
                  <a:pt x="623316" y="150876"/>
                </a:lnTo>
                <a:lnTo>
                  <a:pt x="621792" y="149352"/>
                </a:lnTo>
                <a:lnTo>
                  <a:pt x="592836" y="109728"/>
                </a:lnTo>
                <a:lnTo>
                  <a:pt x="592836" y="108204"/>
                </a:lnTo>
                <a:lnTo>
                  <a:pt x="591312" y="106680"/>
                </a:lnTo>
                <a:lnTo>
                  <a:pt x="589788" y="106680"/>
                </a:lnTo>
                <a:lnTo>
                  <a:pt x="553212" y="73152"/>
                </a:lnTo>
                <a:lnTo>
                  <a:pt x="548640" y="68580"/>
                </a:lnTo>
                <a:lnTo>
                  <a:pt x="504444" y="42672"/>
                </a:lnTo>
                <a:lnTo>
                  <a:pt x="502920" y="41148"/>
                </a:lnTo>
                <a:lnTo>
                  <a:pt x="501396" y="41148"/>
                </a:lnTo>
                <a:lnTo>
                  <a:pt x="499872" y="39624"/>
                </a:lnTo>
                <a:lnTo>
                  <a:pt x="451104" y="19812"/>
                </a:lnTo>
                <a:lnTo>
                  <a:pt x="449580" y="18288"/>
                </a:lnTo>
                <a:lnTo>
                  <a:pt x="446532" y="18288"/>
                </a:lnTo>
                <a:lnTo>
                  <a:pt x="391668" y="4572"/>
                </a:lnTo>
                <a:lnTo>
                  <a:pt x="387096" y="4572"/>
                </a:lnTo>
                <a:lnTo>
                  <a:pt x="329184" y="0"/>
                </a:lnTo>
                <a:lnTo>
                  <a:pt x="324612" y="0"/>
                </a:lnTo>
                <a:lnTo>
                  <a:pt x="265176" y="4572"/>
                </a:lnTo>
                <a:lnTo>
                  <a:pt x="262128" y="4572"/>
                </a:lnTo>
                <a:lnTo>
                  <a:pt x="207264" y="18288"/>
                </a:lnTo>
                <a:lnTo>
                  <a:pt x="204216" y="18288"/>
                </a:lnTo>
                <a:lnTo>
                  <a:pt x="202692" y="19812"/>
                </a:lnTo>
                <a:lnTo>
                  <a:pt x="152400" y="39624"/>
                </a:lnTo>
                <a:lnTo>
                  <a:pt x="150876" y="41148"/>
                </a:lnTo>
                <a:lnTo>
                  <a:pt x="149352" y="41148"/>
                </a:lnTo>
                <a:lnTo>
                  <a:pt x="147828" y="42672"/>
                </a:lnTo>
                <a:lnTo>
                  <a:pt x="103632" y="68580"/>
                </a:lnTo>
                <a:lnTo>
                  <a:pt x="103632" y="70104"/>
                </a:lnTo>
                <a:lnTo>
                  <a:pt x="102108" y="71628"/>
                </a:lnTo>
                <a:lnTo>
                  <a:pt x="100584" y="71628"/>
                </a:lnTo>
                <a:lnTo>
                  <a:pt x="62484" y="105156"/>
                </a:lnTo>
                <a:lnTo>
                  <a:pt x="60960" y="106680"/>
                </a:lnTo>
                <a:lnTo>
                  <a:pt x="60960" y="108204"/>
                </a:lnTo>
                <a:lnTo>
                  <a:pt x="59436" y="109728"/>
                </a:lnTo>
                <a:lnTo>
                  <a:pt x="30480" y="149352"/>
                </a:lnTo>
                <a:lnTo>
                  <a:pt x="30480" y="368808"/>
                </a:lnTo>
                <a:lnTo>
                  <a:pt x="57912" y="406346"/>
                </a:lnTo>
                <a:lnTo>
                  <a:pt x="57912" y="256032"/>
                </a:lnTo>
                <a:lnTo>
                  <a:pt x="58064" y="258165"/>
                </a:lnTo>
                <a:lnTo>
                  <a:pt x="59436" y="236220"/>
                </a:lnTo>
                <a:lnTo>
                  <a:pt x="64008" y="216408"/>
                </a:lnTo>
                <a:lnTo>
                  <a:pt x="70104" y="198120"/>
                </a:lnTo>
                <a:lnTo>
                  <a:pt x="79248" y="178308"/>
                </a:lnTo>
                <a:lnTo>
                  <a:pt x="79248" y="180678"/>
                </a:lnTo>
                <a:lnTo>
                  <a:pt x="105156" y="143256"/>
                </a:lnTo>
                <a:lnTo>
                  <a:pt x="105156" y="145034"/>
                </a:lnTo>
                <a:lnTo>
                  <a:pt x="134112" y="118491"/>
                </a:lnTo>
                <a:lnTo>
                  <a:pt x="134112" y="117348"/>
                </a:lnTo>
                <a:lnTo>
                  <a:pt x="138684" y="114300"/>
                </a:lnTo>
                <a:lnTo>
                  <a:pt x="138684" y="114510"/>
                </a:lnTo>
                <a:lnTo>
                  <a:pt x="178308" y="89916"/>
                </a:lnTo>
                <a:lnTo>
                  <a:pt x="178308" y="91162"/>
                </a:lnTo>
                <a:lnTo>
                  <a:pt x="219456" y="74953"/>
                </a:lnTo>
                <a:lnTo>
                  <a:pt x="219456" y="73152"/>
                </a:lnTo>
                <a:lnTo>
                  <a:pt x="269748" y="61976"/>
                </a:lnTo>
                <a:lnTo>
                  <a:pt x="269748" y="60960"/>
                </a:lnTo>
                <a:lnTo>
                  <a:pt x="324612" y="58146"/>
                </a:lnTo>
                <a:lnTo>
                  <a:pt x="324612" y="57912"/>
                </a:lnTo>
                <a:lnTo>
                  <a:pt x="329184" y="57912"/>
                </a:lnTo>
                <a:lnTo>
                  <a:pt x="329184" y="58152"/>
                </a:lnTo>
                <a:lnTo>
                  <a:pt x="382524" y="60960"/>
                </a:lnTo>
                <a:lnTo>
                  <a:pt x="382524" y="61976"/>
                </a:lnTo>
                <a:lnTo>
                  <a:pt x="432816" y="73152"/>
                </a:lnTo>
                <a:lnTo>
                  <a:pt x="432816" y="74390"/>
                </a:lnTo>
                <a:lnTo>
                  <a:pt x="475488" y="91725"/>
                </a:lnTo>
                <a:lnTo>
                  <a:pt x="475488" y="89916"/>
                </a:lnTo>
                <a:lnTo>
                  <a:pt x="515112" y="115388"/>
                </a:lnTo>
                <a:lnTo>
                  <a:pt x="515112" y="114300"/>
                </a:lnTo>
                <a:lnTo>
                  <a:pt x="547116" y="143637"/>
                </a:lnTo>
                <a:lnTo>
                  <a:pt x="547116" y="143256"/>
                </a:lnTo>
                <a:lnTo>
                  <a:pt x="551688" y="147828"/>
                </a:lnTo>
                <a:lnTo>
                  <a:pt x="551688" y="149512"/>
                </a:lnTo>
                <a:lnTo>
                  <a:pt x="573024" y="178709"/>
                </a:lnTo>
                <a:lnTo>
                  <a:pt x="573024" y="178308"/>
                </a:lnTo>
                <a:lnTo>
                  <a:pt x="576072" y="182880"/>
                </a:lnTo>
                <a:lnTo>
                  <a:pt x="576072" y="184839"/>
                </a:lnTo>
                <a:lnTo>
                  <a:pt x="582168" y="197902"/>
                </a:lnTo>
                <a:lnTo>
                  <a:pt x="582168" y="196596"/>
                </a:lnTo>
                <a:lnTo>
                  <a:pt x="589788" y="219456"/>
                </a:lnTo>
                <a:lnTo>
                  <a:pt x="594360" y="240792"/>
                </a:lnTo>
                <a:lnTo>
                  <a:pt x="594360" y="236220"/>
                </a:lnTo>
                <a:lnTo>
                  <a:pt x="595884" y="260604"/>
                </a:lnTo>
                <a:lnTo>
                  <a:pt x="595884" y="404261"/>
                </a:lnTo>
                <a:lnTo>
                  <a:pt x="621792" y="368808"/>
                </a:lnTo>
                <a:lnTo>
                  <a:pt x="623316" y="367284"/>
                </a:lnTo>
                <a:close/>
              </a:path>
              <a:path w="652779" h="518160">
                <a:moveTo>
                  <a:pt x="58064" y="258165"/>
                </a:moveTo>
                <a:lnTo>
                  <a:pt x="57912" y="256032"/>
                </a:lnTo>
                <a:lnTo>
                  <a:pt x="57912" y="260604"/>
                </a:lnTo>
                <a:lnTo>
                  <a:pt x="58064" y="258165"/>
                </a:lnTo>
                <a:close/>
              </a:path>
              <a:path w="652779" h="518160">
                <a:moveTo>
                  <a:pt x="63784" y="300562"/>
                </a:moveTo>
                <a:lnTo>
                  <a:pt x="59436" y="277368"/>
                </a:lnTo>
                <a:lnTo>
                  <a:pt x="58064" y="258165"/>
                </a:lnTo>
                <a:lnTo>
                  <a:pt x="57912" y="260604"/>
                </a:lnTo>
                <a:lnTo>
                  <a:pt x="57912" y="406346"/>
                </a:lnTo>
                <a:lnTo>
                  <a:pt x="59436" y="408432"/>
                </a:lnTo>
                <a:lnTo>
                  <a:pt x="62484" y="411480"/>
                </a:lnTo>
                <a:lnTo>
                  <a:pt x="62484" y="297180"/>
                </a:lnTo>
                <a:lnTo>
                  <a:pt x="63784" y="300562"/>
                </a:lnTo>
                <a:close/>
              </a:path>
              <a:path w="652779" h="518160">
                <a:moveTo>
                  <a:pt x="64008" y="301752"/>
                </a:moveTo>
                <a:lnTo>
                  <a:pt x="63784" y="300562"/>
                </a:lnTo>
                <a:lnTo>
                  <a:pt x="62484" y="297180"/>
                </a:lnTo>
                <a:lnTo>
                  <a:pt x="64008" y="301752"/>
                </a:lnTo>
                <a:close/>
              </a:path>
              <a:path w="652779" h="518160">
                <a:moveTo>
                  <a:pt x="64008" y="412821"/>
                </a:moveTo>
                <a:lnTo>
                  <a:pt x="64008" y="301752"/>
                </a:lnTo>
                <a:lnTo>
                  <a:pt x="62484" y="297180"/>
                </a:lnTo>
                <a:lnTo>
                  <a:pt x="62484" y="411480"/>
                </a:lnTo>
                <a:lnTo>
                  <a:pt x="64008" y="412821"/>
                </a:lnTo>
                <a:close/>
              </a:path>
              <a:path w="652779" h="518160">
                <a:moveTo>
                  <a:pt x="79248" y="426232"/>
                </a:moveTo>
                <a:lnTo>
                  <a:pt x="79248" y="339852"/>
                </a:lnTo>
                <a:lnTo>
                  <a:pt x="70104" y="316992"/>
                </a:lnTo>
                <a:lnTo>
                  <a:pt x="63784" y="300562"/>
                </a:lnTo>
                <a:lnTo>
                  <a:pt x="64008" y="301752"/>
                </a:lnTo>
                <a:lnTo>
                  <a:pt x="64008" y="412821"/>
                </a:lnTo>
                <a:lnTo>
                  <a:pt x="79248" y="426232"/>
                </a:lnTo>
                <a:close/>
              </a:path>
              <a:path w="652779" h="518160">
                <a:moveTo>
                  <a:pt x="79248" y="180678"/>
                </a:moveTo>
                <a:lnTo>
                  <a:pt x="79248" y="178308"/>
                </a:lnTo>
                <a:lnTo>
                  <a:pt x="77724" y="182880"/>
                </a:lnTo>
                <a:lnTo>
                  <a:pt x="79248" y="180678"/>
                </a:lnTo>
                <a:close/>
              </a:path>
              <a:path w="652779" h="518160">
                <a:moveTo>
                  <a:pt x="104618" y="372632"/>
                </a:moveTo>
                <a:lnTo>
                  <a:pt x="77724" y="335280"/>
                </a:lnTo>
                <a:lnTo>
                  <a:pt x="79248" y="339852"/>
                </a:lnTo>
                <a:lnTo>
                  <a:pt x="79248" y="426232"/>
                </a:lnTo>
                <a:lnTo>
                  <a:pt x="100584" y="445008"/>
                </a:lnTo>
                <a:lnTo>
                  <a:pt x="102108" y="446532"/>
                </a:lnTo>
                <a:lnTo>
                  <a:pt x="102108" y="370332"/>
                </a:lnTo>
                <a:lnTo>
                  <a:pt x="104618" y="372632"/>
                </a:lnTo>
                <a:close/>
              </a:path>
              <a:path w="652779" h="518160">
                <a:moveTo>
                  <a:pt x="105156" y="145034"/>
                </a:moveTo>
                <a:lnTo>
                  <a:pt x="105156" y="143256"/>
                </a:lnTo>
                <a:lnTo>
                  <a:pt x="102108" y="147828"/>
                </a:lnTo>
                <a:lnTo>
                  <a:pt x="105156" y="145034"/>
                </a:lnTo>
                <a:close/>
              </a:path>
              <a:path w="652779" h="518160">
                <a:moveTo>
                  <a:pt x="105156" y="373380"/>
                </a:moveTo>
                <a:lnTo>
                  <a:pt x="104618" y="372632"/>
                </a:lnTo>
                <a:lnTo>
                  <a:pt x="102108" y="370332"/>
                </a:lnTo>
                <a:lnTo>
                  <a:pt x="105156" y="373380"/>
                </a:lnTo>
                <a:close/>
              </a:path>
              <a:path w="652779" h="518160">
                <a:moveTo>
                  <a:pt x="105156" y="449001"/>
                </a:moveTo>
                <a:lnTo>
                  <a:pt x="105156" y="373380"/>
                </a:lnTo>
                <a:lnTo>
                  <a:pt x="102108" y="370332"/>
                </a:lnTo>
                <a:lnTo>
                  <a:pt x="102108" y="446532"/>
                </a:lnTo>
                <a:lnTo>
                  <a:pt x="103632" y="448056"/>
                </a:lnTo>
                <a:lnTo>
                  <a:pt x="105156" y="449001"/>
                </a:lnTo>
                <a:close/>
              </a:path>
              <a:path w="652779" h="518160">
                <a:moveTo>
                  <a:pt x="137570" y="402839"/>
                </a:moveTo>
                <a:lnTo>
                  <a:pt x="104618" y="372632"/>
                </a:lnTo>
                <a:lnTo>
                  <a:pt x="105156" y="373380"/>
                </a:lnTo>
                <a:lnTo>
                  <a:pt x="105156" y="449001"/>
                </a:lnTo>
                <a:lnTo>
                  <a:pt x="134112" y="466974"/>
                </a:lnTo>
                <a:lnTo>
                  <a:pt x="134112" y="400812"/>
                </a:lnTo>
                <a:lnTo>
                  <a:pt x="137570" y="402839"/>
                </a:lnTo>
                <a:close/>
              </a:path>
              <a:path w="652779" h="518160">
                <a:moveTo>
                  <a:pt x="138684" y="114300"/>
                </a:moveTo>
                <a:lnTo>
                  <a:pt x="134112" y="117348"/>
                </a:lnTo>
                <a:lnTo>
                  <a:pt x="137973" y="114951"/>
                </a:lnTo>
                <a:lnTo>
                  <a:pt x="138684" y="114300"/>
                </a:lnTo>
                <a:close/>
              </a:path>
              <a:path w="652779" h="518160">
                <a:moveTo>
                  <a:pt x="137973" y="114951"/>
                </a:moveTo>
                <a:lnTo>
                  <a:pt x="134112" y="117348"/>
                </a:lnTo>
                <a:lnTo>
                  <a:pt x="134112" y="118491"/>
                </a:lnTo>
                <a:lnTo>
                  <a:pt x="137973" y="114951"/>
                </a:lnTo>
                <a:close/>
              </a:path>
              <a:path w="652779" h="518160">
                <a:moveTo>
                  <a:pt x="138684" y="403860"/>
                </a:moveTo>
                <a:lnTo>
                  <a:pt x="137570" y="402839"/>
                </a:lnTo>
                <a:lnTo>
                  <a:pt x="134112" y="400812"/>
                </a:lnTo>
                <a:lnTo>
                  <a:pt x="138684" y="403860"/>
                </a:lnTo>
                <a:close/>
              </a:path>
              <a:path w="652779" h="518160">
                <a:moveTo>
                  <a:pt x="138684" y="469812"/>
                </a:moveTo>
                <a:lnTo>
                  <a:pt x="138684" y="403860"/>
                </a:lnTo>
                <a:lnTo>
                  <a:pt x="134112" y="400812"/>
                </a:lnTo>
                <a:lnTo>
                  <a:pt x="134112" y="466974"/>
                </a:lnTo>
                <a:lnTo>
                  <a:pt x="138684" y="469812"/>
                </a:lnTo>
                <a:close/>
              </a:path>
              <a:path w="652779" h="518160">
                <a:moveTo>
                  <a:pt x="178308" y="426720"/>
                </a:moveTo>
                <a:lnTo>
                  <a:pt x="137570" y="402839"/>
                </a:lnTo>
                <a:lnTo>
                  <a:pt x="138684" y="403860"/>
                </a:lnTo>
                <a:lnTo>
                  <a:pt x="138684" y="469812"/>
                </a:lnTo>
                <a:lnTo>
                  <a:pt x="147828" y="475488"/>
                </a:lnTo>
                <a:lnTo>
                  <a:pt x="149352" y="477012"/>
                </a:lnTo>
                <a:lnTo>
                  <a:pt x="150876" y="477012"/>
                </a:lnTo>
                <a:lnTo>
                  <a:pt x="152400" y="478536"/>
                </a:lnTo>
                <a:lnTo>
                  <a:pt x="173736" y="486941"/>
                </a:lnTo>
                <a:lnTo>
                  <a:pt x="173736" y="425196"/>
                </a:lnTo>
                <a:lnTo>
                  <a:pt x="178308" y="426720"/>
                </a:lnTo>
                <a:close/>
              </a:path>
              <a:path w="652779" h="518160">
                <a:moveTo>
                  <a:pt x="138684" y="114510"/>
                </a:moveTo>
                <a:lnTo>
                  <a:pt x="138684" y="114300"/>
                </a:lnTo>
                <a:lnTo>
                  <a:pt x="137973" y="114951"/>
                </a:lnTo>
                <a:lnTo>
                  <a:pt x="138684" y="114510"/>
                </a:lnTo>
                <a:close/>
              </a:path>
              <a:path w="652779" h="518160">
                <a:moveTo>
                  <a:pt x="178308" y="91162"/>
                </a:moveTo>
                <a:lnTo>
                  <a:pt x="178308" y="89916"/>
                </a:lnTo>
                <a:lnTo>
                  <a:pt x="173736" y="92964"/>
                </a:lnTo>
                <a:lnTo>
                  <a:pt x="178308" y="91162"/>
                </a:lnTo>
                <a:close/>
              </a:path>
              <a:path w="652779" h="518160">
                <a:moveTo>
                  <a:pt x="221381" y="443965"/>
                </a:moveTo>
                <a:lnTo>
                  <a:pt x="173736" y="425196"/>
                </a:lnTo>
                <a:lnTo>
                  <a:pt x="173736" y="486941"/>
                </a:lnTo>
                <a:lnTo>
                  <a:pt x="202692" y="498348"/>
                </a:lnTo>
                <a:lnTo>
                  <a:pt x="204216" y="498348"/>
                </a:lnTo>
                <a:lnTo>
                  <a:pt x="205740" y="499872"/>
                </a:lnTo>
                <a:lnTo>
                  <a:pt x="207264" y="499872"/>
                </a:lnTo>
                <a:lnTo>
                  <a:pt x="219456" y="502581"/>
                </a:lnTo>
                <a:lnTo>
                  <a:pt x="219456" y="443484"/>
                </a:lnTo>
                <a:lnTo>
                  <a:pt x="221381" y="443965"/>
                </a:lnTo>
                <a:close/>
              </a:path>
              <a:path w="652779" h="518160">
                <a:moveTo>
                  <a:pt x="224028" y="73152"/>
                </a:moveTo>
                <a:lnTo>
                  <a:pt x="219456" y="73152"/>
                </a:lnTo>
                <a:lnTo>
                  <a:pt x="219456" y="74953"/>
                </a:lnTo>
                <a:lnTo>
                  <a:pt x="224028" y="73152"/>
                </a:lnTo>
                <a:close/>
              </a:path>
              <a:path w="652779" h="518160">
                <a:moveTo>
                  <a:pt x="224028" y="445008"/>
                </a:moveTo>
                <a:lnTo>
                  <a:pt x="221381" y="443965"/>
                </a:lnTo>
                <a:lnTo>
                  <a:pt x="219456" y="443484"/>
                </a:lnTo>
                <a:lnTo>
                  <a:pt x="224028" y="445008"/>
                </a:lnTo>
                <a:close/>
              </a:path>
              <a:path w="652779" h="518160">
                <a:moveTo>
                  <a:pt x="224028" y="503597"/>
                </a:moveTo>
                <a:lnTo>
                  <a:pt x="224028" y="445008"/>
                </a:lnTo>
                <a:lnTo>
                  <a:pt x="219456" y="443484"/>
                </a:lnTo>
                <a:lnTo>
                  <a:pt x="219456" y="502581"/>
                </a:lnTo>
                <a:lnTo>
                  <a:pt x="224028" y="503597"/>
                </a:lnTo>
                <a:close/>
              </a:path>
              <a:path w="652779" h="518160">
                <a:moveTo>
                  <a:pt x="274320" y="457200"/>
                </a:moveTo>
                <a:lnTo>
                  <a:pt x="221381" y="443965"/>
                </a:lnTo>
                <a:lnTo>
                  <a:pt x="224028" y="445008"/>
                </a:lnTo>
                <a:lnTo>
                  <a:pt x="224028" y="503597"/>
                </a:lnTo>
                <a:lnTo>
                  <a:pt x="262128" y="512064"/>
                </a:lnTo>
                <a:lnTo>
                  <a:pt x="263652" y="513588"/>
                </a:lnTo>
                <a:lnTo>
                  <a:pt x="265176" y="513588"/>
                </a:lnTo>
                <a:lnTo>
                  <a:pt x="269748" y="513939"/>
                </a:lnTo>
                <a:lnTo>
                  <a:pt x="269748" y="457200"/>
                </a:lnTo>
                <a:lnTo>
                  <a:pt x="274320" y="457200"/>
                </a:lnTo>
                <a:close/>
              </a:path>
              <a:path w="652779" h="518160">
                <a:moveTo>
                  <a:pt x="274320" y="60960"/>
                </a:moveTo>
                <a:lnTo>
                  <a:pt x="269748" y="60960"/>
                </a:lnTo>
                <a:lnTo>
                  <a:pt x="269748" y="61976"/>
                </a:lnTo>
                <a:lnTo>
                  <a:pt x="274320" y="60960"/>
                </a:lnTo>
                <a:close/>
              </a:path>
              <a:path w="652779" h="518160">
                <a:moveTo>
                  <a:pt x="329184" y="518160"/>
                </a:moveTo>
                <a:lnTo>
                  <a:pt x="329184" y="460248"/>
                </a:lnTo>
                <a:lnTo>
                  <a:pt x="324612" y="460248"/>
                </a:lnTo>
                <a:lnTo>
                  <a:pt x="324612" y="460013"/>
                </a:lnTo>
                <a:lnTo>
                  <a:pt x="269748" y="457200"/>
                </a:lnTo>
                <a:lnTo>
                  <a:pt x="269748" y="513939"/>
                </a:lnTo>
                <a:lnTo>
                  <a:pt x="324612" y="518160"/>
                </a:lnTo>
                <a:lnTo>
                  <a:pt x="324612" y="460248"/>
                </a:lnTo>
                <a:lnTo>
                  <a:pt x="326868" y="460129"/>
                </a:lnTo>
                <a:lnTo>
                  <a:pt x="326868" y="518160"/>
                </a:lnTo>
                <a:lnTo>
                  <a:pt x="329184" y="518160"/>
                </a:lnTo>
                <a:close/>
              </a:path>
              <a:path w="652779" h="518160">
                <a:moveTo>
                  <a:pt x="326868" y="58030"/>
                </a:moveTo>
                <a:lnTo>
                  <a:pt x="324612" y="57912"/>
                </a:lnTo>
                <a:lnTo>
                  <a:pt x="324612" y="58146"/>
                </a:lnTo>
                <a:lnTo>
                  <a:pt x="326868" y="58030"/>
                </a:lnTo>
                <a:close/>
              </a:path>
              <a:path w="652779" h="518160">
                <a:moveTo>
                  <a:pt x="329184" y="58152"/>
                </a:moveTo>
                <a:lnTo>
                  <a:pt x="329184" y="57912"/>
                </a:lnTo>
                <a:lnTo>
                  <a:pt x="326868" y="58030"/>
                </a:lnTo>
                <a:lnTo>
                  <a:pt x="329184" y="58152"/>
                </a:lnTo>
                <a:close/>
              </a:path>
              <a:path w="652779" h="518160">
                <a:moveTo>
                  <a:pt x="382524" y="513948"/>
                </a:moveTo>
                <a:lnTo>
                  <a:pt x="382524" y="457200"/>
                </a:lnTo>
                <a:lnTo>
                  <a:pt x="326868" y="460129"/>
                </a:lnTo>
                <a:lnTo>
                  <a:pt x="329184" y="460248"/>
                </a:lnTo>
                <a:lnTo>
                  <a:pt x="329184" y="518160"/>
                </a:lnTo>
                <a:lnTo>
                  <a:pt x="382524" y="513948"/>
                </a:lnTo>
                <a:close/>
              </a:path>
              <a:path w="652779" h="518160">
                <a:moveTo>
                  <a:pt x="382524" y="61976"/>
                </a:moveTo>
                <a:lnTo>
                  <a:pt x="382524" y="60960"/>
                </a:lnTo>
                <a:lnTo>
                  <a:pt x="377952" y="60960"/>
                </a:lnTo>
                <a:lnTo>
                  <a:pt x="382524" y="61976"/>
                </a:lnTo>
                <a:close/>
              </a:path>
              <a:path w="652779" h="518160">
                <a:moveTo>
                  <a:pt x="432816" y="443484"/>
                </a:moveTo>
                <a:lnTo>
                  <a:pt x="377952" y="457200"/>
                </a:lnTo>
                <a:lnTo>
                  <a:pt x="382524" y="457200"/>
                </a:lnTo>
                <a:lnTo>
                  <a:pt x="382524" y="513948"/>
                </a:lnTo>
                <a:lnTo>
                  <a:pt x="387096" y="513588"/>
                </a:lnTo>
                <a:lnTo>
                  <a:pt x="390144" y="513588"/>
                </a:lnTo>
                <a:lnTo>
                  <a:pt x="391668" y="512064"/>
                </a:lnTo>
                <a:lnTo>
                  <a:pt x="429768" y="503597"/>
                </a:lnTo>
                <a:lnTo>
                  <a:pt x="429768" y="445008"/>
                </a:lnTo>
                <a:lnTo>
                  <a:pt x="432816" y="443484"/>
                </a:lnTo>
                <a:close/>
              </a:path>
              <a:path w="652779" h="518160">
                <a:moveTo>
                  <a:pt x="432816" y="74390"/>
                </a:moveTo>
                <a:lnTo>
                  <a:pt x="432816" y="73152"/>
                </a:lnTo>
                <a:lnTo>
                  <a:pt x="429768" y="73152"/>
                </a:lnTo>
                <a:lnTo>
                  <a:pt x="432816" y="74390"/>
                </a:lnTo>
                <a:close/>
              </a:path>
              <a:path w="652779" h="518160">
                <a:moveTo>
                  <a:pt x="476910" y="425856"/>
                </a:moveTo>
                <a:lnTo>
                  <a:pt x="429768" y="445008"/>
                </a:lnTo>
                <a:lnTo>
                  <a:pt x="429768" y="503597"/>
                </a:lnTo>
                <a:lnTo>
                  <a:pt x="446532" y="499872"/>
                </a:lnTo>
                <a:lnTo>
                  <a:pt x="448056" y="499872"/>
                </a:lnTo>
                <a:lnTo>
                  <a:pt x="449580" y="498348"/>
                </a:lnTo>
                <a:lnTo>
                  <a:pt x="451104" y="498348"/>
                </a:lnTo>
                <a:lnTo>
                  <a:pt x="475488" y="488442"/>
                </a:lnTo>
                <a:lnTo>
                  <a:pt x="475488" y="426720"/>
                </a:lnTo>
                <a:lnTo>
                  <a:pt x="476910" y="425856"/>
                </a:lnTo>
                <a:close/>
              </a:path>
              <a:path w="652779" h="518160">
                <a:moveTo>
                  <a:pt x="478536" y="92964"/>
                </a:moveTo>
                <a:lnTo>
                  <a:pt x="475488" y="89916"/>
                </a:lnTo>
                <a:lnTo>
                  <a:pt x="475488" y="91725"/>
                </a:lnTo>
                <a:lnTo>
                  <a:pt x="478536" y="92964"/>
                </a:lnTo>
                <a:close/>
              </a:path>
              <a:path w="652779" h="518160">
                <a:moveTo>
                  <a:pt x="478536" y="425196"/>
                </a:moveTo>
                <a:lnTo>
                  <a:pt x="476910" y="425856"/>
                </a:lnTo>
                <a:lnTo>
                  <a:pt x="475488" y="426720"/>
                </a:lnTo>
                <a:lnTo>
                  <a:pt x="478536" y="425196"/>
                </a:lnTo>
                <a:close/>
              </a:path>
              <a:path w="652779" h="518160">
                <a:moveTo>
                  <a:pt x="478536" y="487203"/>
                </a:moveTo>
                <a:lnTo>
                  <a:pt x="478536" y="425196"/>
                </a:lnTo>
                <a:lnTo>
                  <a:pt x="475488" y="426720"/>
                </a:lnTo>
                <a:lnTo>
                  <a:pt x="475488" y="488442"/>
                </a:lnTo>
                <a:lnTo>
                  <a:pt x="478536" y="487203"/>
                </a:lnTo>
                <a:close/>
              </a:path>
              <a:path w="652779" h="518160">
                <a:moveTo>
                  <a:pt x="518160" y="400812"/>
                </a:moveTo>
                <a:lnTo>
                  <a:pt x="476910" y="425856"/>
                </a:lnTo>
                <a:lnTo>
                  <a:pt x="478536" y="425196"/>
                </a:lnTo>
                <a:lnTo>
                  <a:pt x="478536" y="487203"/>
                </a:lnTo>
                <a:lnTo>
                  <a:pt x="499872" y="478536"/>
                </a:lnTo>
                <a:lnTo>
                  <a:pt x="501396" y="477012"/>
                </a:lnTo>
                <a:lnTo>
                  <a:pt x="502920" y="477012"/>
                </a:lnTo>
                <a:lnTo>
                  <a:pt x="504444" y="475488"/>
                </a:lnTo>
                <a:lnTo>
                  <a:pt x="515112" y="468866"/>
                </a:lnTo>
                <a:lnTo>
                  <a:pt x="515112" y="403860"/>
                </a:lnTo>
                <a:lnTo>
                  <a:pt x="518160" y="400812"/>
                </a:lnTo>
                <a:close/>
              </a:path>
              <a:path w="652779" h="518160">
                <a:moveTo>
                  <a:pt x="518160" y="117348"/>
                </a:moveTo>
                <a:lnTo>
                  <a:pt x="515112" y="114300"/>
                </a:lnTo>
                <a:lnTo>
                  <a:pt x="515112" y="115388"/>
                </a:lnTo>
                <a:lnTo>
                  <a:pt x="518160" y="117348"/>
                </a:lnTo>
                <a:close/>
              </a:path>
              <a:path w="652779" h="518160">
                <a:moveTo>
                  <a:pt x="551688" y="446532"/>
                </a:moveTo>
                <a:lnTo>
                  <a:pt x="551688" y="370332"/>
                </a:lnTo>
                <a:lnTo>
                  <a:pt x="515112" y="403860"/>
                </a:lnTo>
                <a:lnTo>
                  <a:pt x="515112" y="468866"/>
                </a:lnTo>
                <a:lnTo>
                  <a:pt x="548640" y="448056"/>
                </a:lnTo>
                <a:lnTo>
                  <a:pt x="550164" y="448056"/>
                </a:lnTo>
                <a:lnTo>
                  <a:pt x="551688" y="446532"/>
                </a:lnTo>
                <a:close/>
              </a:path>
              <a:path w="652779" h="518160">
                <a:moveTo>
                  <a:pt x="551688" y="147828"/>
                </a:moveTo>
                <a:lnTo>
                  <a:pt x="547116" y="143256"/>
                </a:lnTo>
                <a:lnTo>
                  <a:pt x="547959" y="144410"/>
                </a:lnTo>
                <a:lnTo>
                  <a:pt x="551688" y="147828"/>
                </a:lnTo>
                <a:close/>
              </a:path>
              <a:path w="652779" h="518160">
                <a:moveTo>
                  <a:pt x="547959" y="144410"/>
                </a:moveTo>
                <a:lnTo>
                  <a:pt x="547116" y="143256"/>
                </a:lnTo>
                <a:lnTo>
                  <a:pt x="547116" y="143637"/>
                </a:lnTo>
                <a:lnTo>
                  <a:pt x="547959" y="144410"/>
                </a:lnTo>
                <a:close/>
              </a:path>
              <a:path w="652779" h="518160">
                <a:moveTo>
                  <a:pt x="573683" y="338422"/>
                </a:moveTo>
                <a:lnTo>
                  <a:pt x="547116" y="373380"/>
                </a:lnTo>
                <a:lnTo>
                  <a:pt x="551688" y="370332"/>
                </a:lnTo>
                <a:lnTo>
                  <a:pt x="551688" y="446532"/>
                </a:lnTo>
                <a:lnTo>
                  <a:pt x="553212" y="445008"/>
                </a:lnTo>
                <a:lnTo>
                  <a:pt x="573024" y="426847"/>
                </a:lnTo>
                <a:lnTo>
                  <a:pt x="573024" y="339852"/>
                </a:lnTo>
                <a:lnTo>
                  <a:pt x="573683" y="338422"/>
                </a:lnTo>
                <a:close/>
              </a:path>
              <a:path w="652779" h="518160">
                <a:moveTo>
                  <a:pt x="551688" y="149512"/>
                </a:moveTo>
                <a:lnTo>
                  <a:pt x="551688" y="147828"/>
                </a:lnTo>
                <a:lnTo>
                  <a:pt x="547959" y="144410"/>
                </a:lnTo>
                <a:lnTo>
                  <a:pt x="551688" y="149512"/>
                </a:lnTo>
                <a:close/>
              </a:path>
              <a:path w="652779" h="518160">
                <a:moveTo>
                  <a:pt x="576072" y="182880"/>
                </a:moveTo>
                <a:lnTo>
                  <a:pt x="573024" y="178308"/>
                </a:lnTo>
                <a:lnTo>
                  <a:pt x="573541" y="179417"/>
                </a:lnTo>
                <a:lnTo>
                  <a:pt x="576072" y="182880"/>
                </a:lnTo>
                <a:close/>
              </a:path>
              <a:path w="652779" h="518160">
                <a:moveTo>
                  <a:pt x="573541" y="179417"/>
                </a:moveTo>
                <a:lnTo>
                  <a:pt x="573024" y="178308"/>
                </a:lnTo>
                <a:lnTo>
                  <a:pt x="573024" y="178709"/>
                </a:lnTo>
                <a:lnTo>
                  <a:pt x="573541" y="179417"/>
                </a:lnTo>
                <a:close/>
              </a:path>
              <a:path w="652779" h="518160">
                <a:moveTo>
                  <a:pt x="576072" y="335280"/>
                </a:moveTo>
                <a:lnTo>
                  <a:pt x="573683" y="338422"/>
                </a:lnTo>
                <a:lnTo>
                  <a:pt x="573024" y="339852"/>
                </a:lnTo>
                <a:lnTo>
                  <a:pt x="576072" y="335280"/>
                </a:lnTo>
                <a:close/>
              </a:path>
              <a:path w="652779" h="518160">
                <a:moveTo>
                  <a:pt x="576072" y="424053"/>
                </a:moveTo>
                <a:lnTo>
                  <a:pt x="576072" y="335280"/>
                </a:lnTo>
                <a:lnTo>
                  <a:pt x="573024" y="339852"/>
                </a:lnTo>
                <a:lnTo>
                  <a:pt x="573024" y="426847"/>
                </a:lnTo>
                <a:lnTo>
                  <a:pt x="576072" y="424053"/>
                </a:lnTo>
                <a:close/>
              </a:path>
              <a:path w="652779" h="518160">
                <a:moveTo>
                  <a:pt x="576072" y="184839"/>
                </a:moveTo>
                <a:lnTo>
                  <a:pt x="576072" y="182880"/>
                </a:lnTo>
                <a:lnTo>
                  <a:pt x="573541" y="179417"/>
                </a:lnTo>
                <a:lnTo>
                  <a:pt x="576072" y="184839"/>
                </a:lnTo>
                <a:close/>
              </a:path>
              <a:path w="652779" h="518160">
                <a:moveTo>
                  <a:pt x="595884" y="404261"/>
                </a:moveTo>
                <a:lnTo>
                  <a:pt x="595884" y="260604"/>
                </a:lnTo>
                <a:lnTo>
                  <a:pt x="594360" y="281940"/>
                </a:lnTo>
                <a:lnTo>
                  <a:pt x="594360" y="277368"/>
                </a:lnTo>
                <a:lnTo>
                  <a:pt x="589788" y="301752"/>
                </a:lnTo>
                <a:lnTo>
                  <a:pt x="582168" y="320040"/>
                </a:lnTo>
                <a:lnTo>
                  <a:pt x="573683" y="338422"/>
                </a:lnTo>
                <a:lnTo>
                  <a:pt x="576072" y="335280"/>
                </a:lnTo>
                <a:lnTo>
                  <a:pt x="576072" y="424053"/>
                </a:lnTo>
                <a:lnTo>
                  <a:pt x="589788" y="411480"/>
                </a:lnTo>
                <a:lnTo>
                  <a:pt x="591312" y="409956"/>
                </a:lnTo>
                <a:lnTo>
                  <a:pt x="592836" y="409956"/>
                </a:lnTo>
                <a:lnTo>
                  <a:pt x="592836" y="408432"/>
                </a:lnTo>
                <a:lnTo>
                  <a:pt x="595884" y="404261"/>
                </a:lnTo>
                <a:close/>
              </a:path>
              <a:path w="652779" h="518160">
                <a:moveTo>
                  <a:pt x="583692" y="201168"/>
                </a:moveTo>
                <a:lnTo>
                  <a:pt x="582168" y="196596"/>
                </a:lnTo>
                <a:lnTo>
                  <a:pt x="582168" y="197902"/>
                </a:lnTo>
                <a:lnTo>
                  <a:pt x="583692" y="201168"/>
                </a:lnTo>
                <a:close/>
              </a:path>
              <a:path w="652779" h="518160">
                <a:moveTo>
                  <a:pt x="650748" y="289560"/>
                </a:moveTo>
                <a:lnTo>
                  <a:pt x="650748" y="228600"/>
                </a:lnTo>
                <a:lnTo>
                  <a:pt x="644652" y="202692"/>
                </a:lnTo>
                <a:lnTo>
                  <a:pt x="637032" y="179832"/>
                </a:lnTo>
                <a:lnTo>
                  <a:pt x="637032" y="178308"/>
                </a:lnTo>
                <a:lnTo>
                  <a:pt x="635508" y="176784"/>
                </a:lnTo>
                <a:lnTo>
                  <a:pt x="635508" y="175260"/>
                </a:lnTo>
                <a:lnTo>
                  <a:pt x="623316" y="152400"/>
                </a:lnTo>
                <a:lnTo>
                  <a:pt x="623316" y="365760"/>
                </a:lnTo>
                <a:lnTo>
                  <a:pt x="624840" y="364236"/>
                </a:lnTo>
                <a:lnTo>
                  <a:pt x="637032" y="338328"/>
                </a:lnTo>
                <a:lnTo>
                  <a:pt x="644652" y="313944"/>
                </a:lnTo>
                <a:lnTo>
                  <a:pt x="650748" y="289560"/>
                </a:lnTo>
                <a:close/>
              </a:path>
              <a:path w="652779" h="518160">
                <a:moveTo>
                  <a:pt x="652272" y="257556"/>
                </a:moveTo>
                <a:lnTo>
                  <a:pt x="650748" y="233172"/>
                </a:lnTo>
                <a:lnTo>
                  <a:pt x="650748" y="284988"/>
                </a:lnTo>
                <a:lnTo>
                  <a:pt x="652272" y="257556"/>
                </a:lnTo>
                <a:close/>
              </a:path>
            </a:pathLst>
          </a:custGeom>
          <a:solidFill>
            <a:srgbClr val="BF0000"/>
          </a:solidFill>
        </p:spPr>
        <p:txBody>
          <a:bodyPr wrap="square" lIns="0" tIns="0" rIns="0" bIns="0" rtlCol="0"/>
          <a:lstStyle/>
          <a:p>
            <a:endParaRPr sz="1588"/>
          </a:p>
        </p:txBody>
      </p:sp>
      <p:sp>
        <p:nvSpPr>
          <p:cNvPr id="26" name="bg object 26"/>
          <p:cNvSpPr/>
          <p:nvPr/>
        </p:nvSpPr>
        <p:spPr>
          <a:xfrm>
            <a:off x="6790574" y="5201322"/>
            <a:ext cx="853439" cy="470647"/>
          </a:xfrm>
          <a:prstGeom prst="rect">
            <a:avLst/>
          </a:prstGeom>
          <a:blipFill>
            <a:blip r:embed="rId7" cstate="print"/>
            <a:stretch>
              <a:fillRect/>
            </a:stretch>
          </a:blipFill>
        </p:spPr>
        <p:txBody>
          <a:bodyPr wrap="square" lIns="0" tIns="0" rIns="0" bIns="0" rtlCol="0"/>
          <a:lstStyle/>
          <a:p>
            <a:endParaRPr sz="1588"/>
          </a:p>
        </p:txBody>
      </p:sp>
      <p:sp>
        <p:nvSpPr>
          <p:cNvPr id="2" name="Holder 2"/>
          <p:cNvSpPr>
            <a:spLocks noGrp="1"/>
          </p:cNvSpPr>
          <p:nvPr>
            <p:ph type="title"/>
          </p:nvPr>
        </p:nvSpPr>
        <p:spPr>
          <a:xfrm>
            <a:off x="1045556" y="1280159"/>
            <a:ext cx="8817647" cy="244362"/>
          </a:xfrm>
        </p:spPr>
        <p:txBody>
          <a:bodyPr lIns="0" tIns="0" rIns="0" bIns="0"/>
          <a:lstStyle>
            <a:lvl1pPr>
              <a:defRPr sz="1588" b="0" i="0" u="sng">
                <a:solidFill>
                  <a:srgbClr val="F45620"/>
                </a:solidFill>
                <a:latin typeface="Verdana"/>
                <a:cs typeface="Verdana"/>
              </a:defRPr>
            </a:lvl1pPr>
          </a:lstStyle>
          <a:p>
            <a:endParaRPr/>
          </a:p>
        </p:txBody>
      </p:sp>
      <p:sp>
        <p:nvSpPr>
          <p:cNvPr id="3" name="Holder 3"/>
          <p:cNvSpPr>
            <a:spLocks noGrp="1"/>
          </p:cNvSpPr>
          <p:nvPr>
            <p:ph sz="half" idx="2"/>
          </p:nvPr>
        </p:nvSpPr>
        <p:spPr>
          <a:xfrm>
            <a:off x="609600" y="1577340"/>
            <a:ext cx="530352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30777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9446695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045556" y="1280159"/>
            <a:ext cx="8817647" cy="244362"/>
          </a:xfrm>
        </p:spPr>
        <p:txBody>
          <a:bodyPr lIns="0" tIns="0" rIns="0" bIns="0"/>
          <a:lstStyle>
            <a:lvl1pPr>
              <a:defRPr sz="1588" b="0" i="0" u="sng">
                <a:solidFill>
                  <a:srgbClr val="F45620"/>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009895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2372926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O"/>
          </a:p>
        </p:txBody>
      </p:sp>
      <p:sp>
        <p:nvSpPr>
          <p:cNvPr id="4" name="Marcador de fecha 3"/>
          <p:cNvSpPr>
            <a:spLocks noGrp="1"/>
          </p:cNvSpPr>
          <p:nvPr>
            <p:ph type="dt" sz="half" idx="10"/>
          </p:nvPr>
        </p:nvSpPr>
        <p:spPr/>
        <p:txBody>
          <a:bodyPr/>
          <a:lstStyle/>
          <a:p>
            <a:fld id="{D494EA09-E4C3-4F21-A253-9617768452A9}" type="datetimeFigureOut">
              <a:rPr lang="es-CO" smtClean="0"/>
              <a:t>17/10/2025</a:t>
            </a:fld>
            <a:endParaRPr lang="es-CO" dirty="0"/>
          </a:p>
        </p:txBody>
      </p:sp>
      <p:sp>
        <p:nvSpPr>
          <p:cNvPr id="5" name="Marcador de pie de página 4"/>
          <p:cNvSpPr>
            <a:spLocks noGrp="1"/>
          </p:cNvSpPr>
          <p:nvPr>
            <p:ph type="ftr" sz="quarter" idx="11"/>
          </p:nvPr>
        </p:nvSpPr>
        <p:spPr/>
        <p:txBody>
          <a:bodyPr/>
          <a:lstStyle/>
          <a:p>
            <a:endParaRPr lang="es-CO" dirty="0"/>
          </a:p>
        </p:txBody>
      </p:sp>
      <p:sp>
        <p:nvSpPr>
          <p:cNvPr id="6" name="Marcador de número de diapositiva 5"/>
          <p:cNvSpPr>
            <a:spLocks noGrp="1"/>
          </p:cNvSpPr>
          <p:nvPr>
            <p:ph type="sldNum" sz="quarter" idx="12"/>
          </p:nvPr>
        </p:nvSpPr>
        <p:spPr/>
        <p:txBody>
          <a:bodyPr/>
          <a:lstStyle/>
          <a:p>
            <a:fld id="{A869AB79-25B2-433D-8094-DA9F7457B6E2}" type="slidenum">
              <a:rPr lang="es-CO" smtClean="0"/>
              <a:t>‹Nº›</a:t>
            </a:fld>
            <a:endParaRPr lang="es-CO" dirty="0"/>
          </a:p>
        </p:txBody>
      </p:sp>
    </p:spTree>
    <p:extLst>
      <p:ext uri="{BB962C8B-B14F-4D97-AF65-F5344CB8AC3E}">
        <p14:creationId xmlns:p14="http://schemas.microsoft.com/office/powerpoint/2010/main" val="19173185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D494EA09-E4C3-4F21-A253-9617768452A9}" type="datetimeFigureOut">
              <a:rPr lang="es-CO" smtClean="0"/>
              <a:t>17/10/2025</a:t>
            </a:fld>
            <a:endParaRPr lang="es-CO" dirty="0"/>
          </a:p>
        </p:txBody>
      </p:sp>
      <p:sp>
        <p:nvSpPr>
          <p:cNvPr id="5" name="Marcador de pie de página 4"/>
          <p:cNvSpPr>
            <a:spLocks noGrp="1"/>
          </p:cNvSpPr>
          <p:nvPr>
            <p:ph type="ftr" sz="quarter" idx="11"/>
          </p:nvPr>
        </p:nvSpPr>
        <p:spPr/>
        <p:txBody>
          <a:bodyPr/>
          <a:lstStyle/>
          <a:p>
            <a:endParaRPr lang="es-CO" dirty="0"/>
          </a:p>
        </p:txBody>
      </p:sp>
      <p:sp>
        <p:nvSpPr>
          <p:cNvPr id="6" name="Marcador de número de diapositiva 5"/>
          <p:cNvSpPr>
            <a:spLocks noGrp="1"/>
          </p:cNvSpPr>
          <p:nvPr>
            <p:ph type="sldNum" sz="quarter" idx="12"/>
          </p:nvPr>
        </p:nvSpPr>
        <p:spPr/>
        <p:txBody>
          <a:bodyPr/>
          <a:lstStyle/>
          <a:p>
            <a:fld id="{A869AB79-25B2-433D-8094-DA9F7457B6E2}" type="slidenum">
              <a:rPr lang="es-CO" smtClean="0"/>
              <a:t>‹Nº›</a:t>
            </a:fld>
            <a:endParaRPr lang="es-CO" dirty="0"/>
          </a:p>
        </p:txBody>
      </p:sp>
    </p:spTree>
    <p:extLst>
      <p:ext uri="{BB962C8B-B14F-4D97-AF65-F5344CB8AC3E}">
        <p14:creationId xmlns:p14="http://schemas.microsoft.com/office/powerpoint/2010/main" val="13125442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D494EA09-E4C3-4F21-A253-9617768452A9}" type="datetimeFigureOut">
              <a:rPr lang="es-CO" smtClean="0"/>
              <a:t>17/10/2025</a:t>
            </a:fld>
            <a:endParaRPr lang="es-CO" dirty="0"/>
          </a:p>
        </p:txBody>
      </p:sp>
      <p:sp>
        <p:nvSpPr>
          <p:cNvPr id="5" name="Marcador de pie de página 4"/>
          <p:cNvSpPr>
            <a:spLocks noGrp="1"/>
          </p:cNvSpPr>
          <p:nvPr>
            <p:ph type="ftr" sz="quarter" idx="11"/>
          </p:nvPr>
        </p:nvSpPr>
        <p:spPr/>
        <p:txBody>
          <a:bodyPr/>
          <a:lstStyle/>
          <a:p>
            <a:endParaRPr lang="es-CO" dirty="0"/>
          </a:p>
        </p:txBody>
      </p:sp>
      <p:sp>
        <p:nvSpPr>
          <p:cNvPr id="6" name="Marcador de número de diapositiva 5"/>
          <p:cNvSpPr>
            <a:spLocks noGrp="1"/>
          </p:cNvSpPr>
          <p:nvPr>
            <p:ph type="sldNum" sz="quarter" idx="12"/>
          </p:nvPr>
        </p:nvSpPr>
        <p:spPr/>
        <p:txBody>
          <a:bodyPr/>
          <a:lstStyle/>
          <a:p>
            <a:fld id="{A869AB79-25B2-433D-8094-DA9F7457B6E2}" type="slidenum">
              <a:rPr lang="es-CO" smtClean="0"/>
              <a:t>‹Nº›</a:t>
            </a:fld>
            <a:endParaRPr lang="es-CO" dirty="0"/>
          </a:p>
        </p:txBody>
      </p:sp>
    </p:spTree>
    <p:extLst>
      <p:ext uri="{BB962C8B-B14F-4D97-AF65-F5344CB8AC3E}">
        <p14:creationId xmlns:p14="http://schemas.microsoft.com/office/powerpoint/2010/main" val="25812283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D494EA09-E4C3-4F21-A253-9617768452A9}" type="datetimeFigureOut">
              <a:rPr lang="es-CO" smtClean="0"/>
              <a:t>17/10/2025</a:t>
            </a:fld>
            <a:endParaRPr lang="es-CO" dirty="0"/>
          </a:p>
        </p:txBody>
      </p:sp>
      <p:sp>
        <p:nvSpPr>
          <p:cNvPr id="6" name="Marcador de pie de página 5"/>
          <p:cNvSpPr>
            <a:spLocks noGrp="1"/>
          </p:cNvSpPr>
          <p:nvPr>
            <p:ph type="ftr" sz="quarter" idx="11"/>
          </p:nvPr>
        </p:nvSpPr>
        <p:spPr/>
        <p:txBody>
          <a:bodyPr/>
          <a:lstStyle/>
          <a:p>
            <a:endParaRPr lang="es-CO" dirty="0"/>
          </a:p>
        </p:txBody>
      </p:sp>
      <p:sp>
        <p:nvSpPr>
          <p:cNvPr id="7" name="Marcador de número de diapositiva 6"/>
          <p:cNvSpPr>
            <a:spLocks noGrp="1"/>
          </p:cNvSpPr>
          <p:nvPr>
            <p:ph type="sldNum" sz="quarter" idx="12"/>
          </p:nvPr>
        </p:nvSpPr>
        <p:spPr/>
        <p:txBody>
          <a:bodyPr/>
          <a:lstStyle/>
          <a:p>
            <a:fld id="{A869AB79-25B2-433D-8094-DA9F7457B6E2}" type="slidenum">
              <a:rPr lang="es-CO" smtClean="0"/>
              <a:t>‹Nº›</a:t>
            </a:fld>
            <a:endParaRPr lang="es-CO" dirty="0"/>
          </a:p>
        </p:txBody>
      </p:sp>
    </p:spTree>
    <p:extLst>
      <p:ext uri="{BB962C8B-B14F-4D97-AF65-F5344CB8AC3E}">
        <p14:creationId xmlns:p14="http://schemas.microsoft.com/office/powerpoint/2010/main" val="32106691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D494EA09-E4C3-4F21-A253-9617768452A9}" type="datetimeFigureOut">
              <a:rPr lang="es-CO" smtClean="0"/>
              <a:t>17/10/2025</a:t>
            </a:fld>
            <a:endParaRPr lang="es-CO" dirty="0"/>
          </a:p>
        </p:txBody>
      </p:sp>
      <p:sp>
        <p:nvSpPr>
          <p:cNvPr id="8" name="Marcador de pie de página 7"/>
          <p:cNvSpPr>
            <a:spLocks noGrp="1"/>
          </p:cNvSpPr>
          <p:nvPr>
            <p:ph type="ftr" sz="quarter" idx="11"/>
          </p:nvPr>
        </p:nvSpPr>
        <p:spPr/>
        <p:txBody>
          <a:bodyPr/>
          <a:lstStyle/>
          <a:p>
            <a:endParaRPr lang="es-CO" dirty="0"/>
          </a:p>
        </p:txBody>
      </p:sp>
      <p:sp>
        <p:nvSpPr>
          <p:cNvPr id="9" name="Marcador de número de diapositiva 8"/>
          <p:cNvSpPr>
            <a:spLocks noGrp="1"/>
          </p:cNvSpPr>
          <p:nvPr>
            <p:ph type="sldNum" sz="quarter" idx="12"/>
          </p:nvPr>
        </p:nvSpPr>
        <p:spPr/>
        <p:txBody>
          <a:bodyPr/>
          <a:lstStyle/>
          <a:p>
            <a:fld id="{A869AB79-25B2-433D-8094-DA9F7457B6E2}" type="slidenum">
              <a:rPr lang="es-CO" smtClean="0"/>
              <a:t>‹Nº›</a:t>
            </a:fld>
            <a:endParaRPr lang="es-CO" dirty="0"/>
          </a:p>
        </p:txBody>
      </p:sp>
    </p:spTree>
    <p:extLst>
      <p:ext uri="{BB962C8B-B14F-4D97-AF65-F5344CB8AC3E}">
        <p14:creationId xmlns:p14="http://schemas.microsoft.com/office/powerpoint/2010/main" val="24605885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D494EA09-E4C3-4F21-A253-9617768452A9}" type="datetimeFigureOut">
              <a:rPr lang="es-CO" smtClean="0"/>
              <a:t>17/10/2025</a:t>
            </a:fld>
            <a:endParaRPr lang="es-CO" dirty="0"/>
          </a:p>
        </p:txBody>
      </p:sp>
      <p:sp>
        <p:nvSpPr>
          <p:cNvPr id="4" name="Marcador de pie de página 3"/>
          <p:cNvSpPr>
            <a:spLocks noGrp="1"/>
          </p:cNvSpPr>
          <p:nvPr>
            <p:ph type="ftr" sz="quarter" idx="11"/>
          </p:nvPr>
        </p:nvSpPr>
        <p:spPr/>
        <p:txBody>
          <a:bodyPr/>
          <a:lstStyle/>
          <a:p>
            <a:endParaRPr lang="es-CO" dirty="0"/>
          </a:p>
        </p:txBody>
      </p:sp>
      <p:sp>
        <p:nvSpPr>
          <p:cNvPr id="5" name="Marcador de número de diapositiva 4"/>
          <p:cNvSpPr>
            <a:spLocks noGrp="1"/>
          </p:cNvSpPr>
          <p:nvPr>
            <p:ph type="sldNum" sz="quarter" idx="12"/>
          </p:nvPr>
        </p:nvSpPr>
        <p:spPr/>
        <p:txBody>
          <a:bodyPr/>
          <a:lstStyle/>
          <a:p>
            <a:fld id="{A869AB79-25B2-433D-8094-DA9F7457B6E2}" type="slidenum">
              <a:rPr lang="es-CO" smtClean="0"/>
              <a:t>‹Nº›</a:t>
            </a:fld>
            <a:endParaRPr lang="es-CO" dirty="0"/>
          </a:p>
        </p:txBody>
      </p:sp>
    </p:spTree>
    <p:extLst>
      <p:ext uri="{BB962C8B-B14F-4D97-AF65-F5344CB8AC3E}">
        <p14:creationId xmlns:p14="http://schemas.microsoft.com/office/powerpoint/2010/main" val="37050972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494EA09-E4C3-4F21-A253-9617768452A9}" type="datetimeFigureOut">
              <a:rPr lang="es-CO" smtClean="0"/>
              <a:t>17/10/2025</a:t>
            </a:fld>
            <a:endParaRPr lang="es-CO" dirty="0"/>
          </a:p>
        </p:txBody>
      </p:sp>
      <p:sp>
        <p:nvSpPr>
          <p:cNvPr id="3" name="Marcador de pie de página 2"/>
          <p:cNvSpPr>
            <a:spLocks noGrp="1"/>
          </p:cNvSpPr>
          <p:nvPr>
            <p:ph type="ftr" sz="quarter" idx="11"/>
          </p:nvPr>
        </p:nvSpPr>
        <p:spPr/>
        <p:txBody>
          <a:bodyPr/>
          <a:lstStyle/>
          <a:p>
            <a:endParaRPr lang="es-CO" dirty="0"/>
          </a:p>
        </p:txBody>
      </p:sp>
      <p:sp>
        <p:nvSpPr>
          <p:cNvPr id="4" name="Marcador de número de diapositiva 3"/>
          <p:cNvSpPr>
            <a:spLocks noGrp="1"/>
          </p:cNvSpPr>
          <p:nvPr>
            <p:ph type="sldNum" sz="quarter" idx="12"/>
          </p:nvPr>
        </p:nvSpPr>
        <p:spPr/>
        <p:txBody>
          <a:bodyPr/>
          <a:lstStyle/>
          <a:p>
            <a:fld id="{A869AB79-25B2-433D-8094-DA9F7457B6E2}" type="slidenum">
              <a:rPr lang="es-CO" smtClean="0"/>
              <a:t>‹Nº›</a:t>
            </a:fld>
            <a:endParaRPr lang="es-CO" dirty="0"/>
          </a:p>
        </p:txBody>
      </p:sp>
    </p:spTree>
    <p:extLst>
      <p:ext uri="{BB962C8B-B14F-4D97-AF65-F5344CB8AC3E}">
        <p14:creationId xmlns:p14="http://schemas.microsoft.com/office/powerpoint/2010/main" val="13914937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D494EA09-E4C3-4F21-A253-9617768452A9}" type="datetimeFigureOut">
              <a:rPr lang="es-CO" smtClean="0"/>
              <a:t>17/10/2025</a:t>
            </a:fld>
            <a:endParaRPr lang="es-CO" dirty="0"/>
          </a:p>
        </p:txBody>
      </p:sp>
      <p:sp>
        <p:nvSpPr>
          <p:cNvPr id="6" name="Marcador de pie de página 5"/>
          <p:cNvSpPr>
            <a:spLocks noGrp="1"/>
          </p:cNvSpPr>
          <p:nvPr>
            <p:ph type="ftr" sz="quarter" idx="11"/>
          </p:nvPr>
        </p:nvSpPr>
        <p:spPr/>
        <p:txBody>
          <a:bodyPr/>
          <a:lstStyle/>
          <a:p>
            <a:endParaRPr lang="es-CO" dirty="0"/>
          </a:p>
        </p:txBody>
      </p:sp>
      <p:sp>
        <p:nvSpPr>
          <p:cNvPr id="7" name="Marcador de número de diapositiva 6"/>
          <p:cNvSpPr>
            <a:spLocks noGrp="1"/>
          </p:cNvSpPr>
          <p:nvPr>
            <p:ph type="sldNum" sz="quarter" idx="12"/>
          </p:nvPr>
        </p:nvSpPr>
        <p:spPr/>
        <p:txBody>
          <a:bodyPr/>
          <a:lstStyle/>
          <a:p>
            <a:fld id="{A869AB79-25B2-433D-8094-DA9F7457B6E2}" type="slidenum">
              <a:rPr lang="es-CO" smtClean="0"/>
              <a:t>‹Nº›</a:t>
            </a:fld>
            <a:endParaRPr lang="es-CO" dirty="0"/>
          </a:p>
        </p:txBody>
      </p:sp>
    </p:spTree>
    <p:extLst>
      <p:ext uri="{BB962C8B-B14F-4D97-AF65-F5344CB8AC3E}">
        <p14:creationId xmlns:p14="http://schemas.microsoft.com/office/powerpoint/2010/main" val="6308502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D494EA09-E4C3-4F21-A253-9617768452A9}" type="datetimeFigureOut">
              <a:rPr lang="es-CO" smtClean="0"/>
              <a:t>17/10/2025</a:t>
            </a:fld>
            <a:endParaRPr lang="es-CO" dirty="0"/>
          </a:p>
        </p:txBody>
      </p:sp>
      <p:sp>
        <p:nvSpPr>
          <p:cNvPr id="6" name="Marcador de pie de página 5"/>
          <p:cNvSpPr>
            <a:spLocks noGrp="1"/>
          </p:cNvSpPr>
          <p:nvPr>
            <p:ph type="ftr" sz="quarter" idx="11"/>
          </p:nvPr>
        </p:nvSpPr>
        <p:spPr/>
        <p:txBody>
          <a:bodyPr/>
          <a:lstStyle/>
          <a:p>
            <a:endParaRPr lang="es-CO" dirty="0"/>
          </a:p>
        </p:txBody>
      </p:sp>
      <p:sp>
        <p:nvSpPr>
          <p:cNvPr id="7" name="Marcador de número de diapositiva 6"/>
          <p:cNvSpPr>
            <a:spLocks noGrp="1"/>
          </p:cNvSpPr>
          <p:nvPr>
            <p:ph type="sldNum" sz="quarter" idx="12"/>
          </p:nvPr>
        </p:nvSpPr>
        <p:spPr/>
        <p:txBody>
          <a:bodyPr/>
          <a:lstStyle/>
          <a:p>
            <a:fld id="{A869AB79-25B2-433D-8094-DA9F7457B6E2}" type="slidenum">
              <a:rPr lang="es-CO" smtClean="0"/>
              <a:t>‹Nº›</a:t>
            </a:fld>
            <a:endParaRPr lang="es-CO" dirty="0"/>
          </a:p>
        </p:txBody>
      </p:sp>
    </p:spTree>
    <p:extLst>
      <p:ext uri="{BB962C8B-B14F-4D97-AF65-F5344CB8AC3E}">
        <p14:creationId xmlns:p14="http://schemas.microsoft.com/office/powerpoint/2010/main" val="30368235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D494EA09-E4C3-4F21-A253-9617768452A9}" type="datetimeFigureOut">
              <a:rPr lang="es-CO" smtClean="0"/>
              <a:t>17/10/2025</a:t>
            </a:fld>
            <a:endParaRPr lang="es-CO" dirty="0"/>
          </a:p>
        </p:txBody>
      </p:sp>
      <p:sp>
        <p:nvSpPr>
          <p:cNvPr id="5" name="Marcador de pie de página 4"/>
          <p:cNvSpPr>
            <a:spLocks noGrp="1"/>
          </p:cNvSpPr>
          <p:nvPr>
            <p:ph type="ftr" sz="quarter" idx="11"/>
          </p:nvPr>
        </p:nvSpPr>
        <p:spPr/>
        <p:txBody>
          <a:bodyPr/>
          <a:lstStyle/>
          <a:p>
            <a:endParaRPr lang="es-CO" dirty="0"/>
          </a:p>
        </p:txBody>
      </p:sp>
      <p:sp>
        <p:nvSpPr>
          <p:cNvPr id="6" name="Marcador de número de diapositiva 5"/>
          <p:cNvSpPr>
            <a:spLocks noGrp="1"/>
          </p:cNvSpPr>
          <p:nvPr>
            <p:ph type="sldNum" sz="quarter" idx="12"/>
          </p:nvPr>
        </p:nvSpPr>
        <p:spPr/>
        <p:txBody>
          <a:bodyPr/>
          <a:lstStyle/>
          <a:p>
            <a:fld id="{A869AB79-25B2-433D-8094-DA9F7457B6E2}" type="slidenum">
              <a:rPr lang="es-CO" smtClean="0"/>
              <a:t>‹Nº›</a:t>
            </a:fld>
            <a:endParaRPr lang="es-CO" dirty="0"/>
          </a:p>
        </p:txBody>
      </p:sp>
    </p:spTree>
    <p:extLst>
      <p:ext uri="{BB962C8B-B14F-4D97-AF65-F5344CB8AC3E}">
        <p14:creationId xmlns:p14="http://schemas.microsoft.com/office/powerpoint/2010/main" val="2110376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D494EA09-E4C3-4F21-A253-9617768452A9}" type="datetimeFigureOut">
              <a:rPr lang="es-CO" smtClean="0"/>
              <a:t>17/10/2025</a:t>
            </a:fld>
            <a:endParaRPr lang="es-CO" dirty="0"/>
          </a:p>
        </p:txBody>
      </p:sp>
      <p:sp>
        <p:nvSpPr>
          <p:cNvPr id="5" name="Marcador de pie de página 4"/>
          <p:cNvSpPr>
            <a:spLocks noGrp="1"/>
          </p:cNvSpPr>
          <p:nvPr>
            <p:ph type="ftr" sz="quarter" idx="11"/>
          </p:nvPr>
        </p:nvSpPr>
        <p:spPr/>
        <p:txBody>
          <a:bodyPr/>
          <a:lstStyle/>
          <a:p>
            <a:endParaRPr lang="es-CO" dirty="0"/>
          </a:p>
        </p:txBody>
      </p:sp>
      <p:sp>
        <p:nvSpPr>
          <p:cNvPr id="6" name="Marcador de número de diapositiva 5"/>
          <p:cNvSpPr>
            <a:spLocks noGrp="1"/>
          </p:cNvSpPr>
          <p:nvPr>
            <p:ph type="sldNum" sz="quarter" idx="12"/>
          </p:nvPr>
        </p:nvSpPr>
        <p:spPr/>
        <p:txBody>
          <a:bodyPr/>
          <a:lstStyle/>
          <a:p>
            <a:fld id="{A869AB79-25B2-433D-8094-DA9F7457B6E2}" type="slidenum">
              <a:rPr lang="es-CO" smtClean="0"/>
              <a:t>‹Nº›</a:t>
            </a:fld>
            <a:endParaRPr lang="es-CO" dirty="0"/>
          </a:p>
        </p:txBody>
      </p:sp>
    </p:spTree>
    <p:extLst>
      <p:ext uri="{BB962C8B-B14F-4D97-AF65-F5344CB8AC3E}">
        <p14:creationId xmlns:p14="http://schemas.microsoft.com/office/powerpoint/2010/main" val="3705255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9FE0B49-04BA-DFB9-3C33-AC9254527952}"/>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CO"/>
              <a:t>Haga clic para modificar el estilo de título del patrón</a:t>
            </a:r>
          </a:p>
        </p:txBody>
      </p:sp>
      <p:sp>
        <p:nvSpPr>
          <p:cNvPr id="1027" name="Rectangle 3">
            <a:extLst>
              <a:ext uri="{FF2B5EF4-FFF2-40B4-BE49-F238E27FC236}">
                <a16:creationId xmlns:a16="http://schemas.microsoft.com/office/drawing/2014/main" id="{9C326341-A82A-8BBB-860C-F7A281A161C4}"/>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CO"/>
              <a:t>Haga clic para modificar el estilo de texto del patrón</a:t>
            </a:r>
          </a:p>
          <a:p>
            <a:pPr lvl="1"/>
            <a:r>
              <a:rPr lang="es-ES" altLang="es-CO"/>
              <a:t>Segundo nivel</a:t>
            </a:r>
          </a:p>
          <a:p>
            <a:pPr lvl="2"/>
            <a:r>
              <a:rPr lang="es-ES" altLang="es-CO"/>
              <a:t>Tercer nivel</a:t>
            </a:r>
          </a:p>
          <a:p>
            <a:pPr lvl="3"/>
            <a:r>
              <a:rPr lang="es-ES" altLang="es-CO"/>
              <a:t>Cuarto nivel</a:t>
            </a:r>
          </a:p>
          <a:p>
            <a:pPr lvl="4"/>
            <a:r>
              <a:rPr lang="es-ES" altLang="es-CO"/>
              <a:t>Quinto nivel</a:t>
            </a:r>
          </a:p>
        </p:txBody>
      </p:sp>
      <p:sp>
        <p:nvSpPr>
          <p:cNvPr id="1028" name="Rectangle 4">
            <a:extLst>
              <a:ext uri="{FF2B5EF4-FFF2-40B4-BE49-F238E27FC236}">
                <a16:creationId xmlns:a16="http://schemas.microsoft.com/office/drawing/2014/main" id="{7C041129-96AD-6155-B051-DC6D1F00BD94}"/>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s-ES"/>
          </a:p>
        </p:txBody>
      </p:sp>
      <p:sp>
        <p:nvSpPr>
          <p:cNvPr id="1029" name="Rectangle 5">
            <a:extLst>
              <a:ext uri="{FF2B5EF4-FFF2-40B4-BE49-F238E27FC236}">
                <a16:creationId xmlns:a16="http://schemas.microsoft.com/office/drawing/2014/main" id="{103521B2-70AC-7CC7-CC0A-E41AE1992E46}"/>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s-ES"/>
          </a:p>
        </p:txBody>
      </p:sp>
      <p:sp>
        <p:nvSpPr>
          <p:cNvPr id="1030" name="Rectangle 6">
            <a:extLst>
              <a:ext uri="{FF2B5EF4-FFF2-40B4-BE49-F238E27FC236}">
                <a16:creationId xmlns:a16="http://schemas.microsoft.com/office/drawing/2014/main" id="{7453389B-9843-8906-A66E-8C3D69DD8411}"/>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65454F4D-121A-453D-82BA-B49FD9B62E3E}" type="slidenum">
              <a:rPr lang="es-ES" altLang="es-CO"/>
              <a:pPr>
                <a:defRPr/>
              </a:pPr>
              <a:t>‹Nº›</a:t>
            </a:fld>
            <a:endParaRPr lang="es-ES" altLang="es-CO"/>
          </a:p>
        </p:txBody>
      </p:sp>
    </p:spTree>
    <p:extLst>
      <p:ext uri="{BB962C8B-B14F-4D97-AF65-F5344CB8AC3E}">
        <p14:creationId xmlns:p14="http://schemas.microsoft.com/office/powerpoint/2010/main" val="2438138419"/>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Marcador de título 1">
            <a:extLst>
              <a:ext uri="{FF2B5EF4-FFF2-40B4-BE49-F238E27FC236}">
                <a16:creationId xmlns:a16="http://schemas.microsoft.com/office/drawing/2014/main" id="{EAD0BC95-AFDD-85CE-B65A-F6EEDED32DE2}"/>
              </a:ext>
            </a:extLst>
          </p:cNvPr>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CO"/>
              <a:t>Haga clic para modificar el estilo de título del patrón</a:t>
            </a:r>
            <a:endParaRPr lang="es-MX" altLang="es-CO"/>
          </a:p>
        </p:txBody>
      </p:sp>
      <p:sp>
        <p:nvSpPr>
          <p:cNvPr id="1027" name="Marcador de texto 2">
            <a:extLst>
              <a:ext uri="{FF2B5EF4-FFF2-40B4-BE49-F238E27FC236}">
                <a16:creationId xmlns:a16="http://schemas.microsoft.com/office/drawing/2014/main" id="{12B76752-558A-238C-1B58-E160F68F850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CO"/>
              <a:t>Editar el estilo de texto del patrón</a:t>
            </a:r>
          </a:p>
          <a:p>
            <a:pPr lvl="1"/>
            <a:r>
              <a:rPr lang="es-ES" altLang="es-CO"/>
              <a:t>Segundo nivel</a:t>
            </a:r>
          </a:p>
          <a:p>
            <a:pPr lvl="2"/>
            <a:r>
              <a:rPr lang="es-ES" altLang="es-CO"/>
              <a:t>Tercer nivel</a:t>
            </a:r>
          </a:p>
          <a:p>
            <a:pPr lvl="3"/>
            <a:r>
              <a:rPr lang="es-ES" altLang="es-CO"/>
              <a:t>Cuarto nivel</a:t>
            </a:r>
          </a:p>
          <a:p>
            <a:pPr lvl="4"/>
            <a:r>
              <a:rPr lang="es-ES" altLang="es-CO"/>
              <a:t>Quinto nivel</a:t>
            </a:r>
            <a:endParaRPr lang="es-MX" altLang="es-CO"/>
          </a:p>
        </p:txBody>
      </p:sp>
      <p:sp>
        <p:nvSpPr>
          <p:cNvPr id="4" name="Marcador de fecha 3">
            <a:extLst>
              <a:ext uri="{FF2B5EF4-FFF2-40B4-BE49-F238E27FC236}">
                <a16:creationId xmlns:a16="http://schemas.microsoft.com/office/drawing/2014/main" id="{1875FBEC-20F9-E642-18BA-C087E8E021D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FB5EC777-A27C-4883-B74F-8EBCCE7A7FA6}" type="datetimeFigureOut">
              <a:rPr lang="es-MX"/>
              <a:pPr>
                <a:defRPr/>
              </a:pPr>
              <a:t>17/10/2025</a:t>
            </a:fld>
            <a:endParaRPr lang="es-MX"/>
          </a:p>
        </p:txBody>
      </p:sp>
      <p:sp>
        <p:nvSpPr>
          <p:cNvPr id="5" name="Marcador de pie de página 4">
            <a:extLst>
              <a:ext uri="{FF2B5EF4-FFF2-40B4-BE49-F238E27FC236}">
                <a16:creationId xmlns:a16="http://schemas.microsoft.com/office/drawing/2014/main" id="{4F6E3CDE-913A-CB14-AC68-5533FFC0E5F6}"/>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s-MX"/>
          </a:p>
        </p:txBody>
      </p:sp>
      <p:sp>
        <p:nvSpPr>
          <p:cNvPr id="6" name="Marcador de número de diapositiva 5">
            <a:extLst>
              <a:ext uri="{FF2B5EF4-FFF2-40B4-BE49-F238E27FC236}">
                <a16:creationId xmlns:a16="http://schemas.microsoft.com/office/drawing/2014/main" id="{4DCE6177-A01B-D55F-DC0F-6FBC76246234}"/>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3CEC9C3D-62AF-4D8D-A011-1DB9B9ACC528}" type="slidenum">
              <a:rPr lang="es-MX"/>
              <a:pPr>
                <a:defRPr/>
              </a:pPr>
              <a:t>‹Nº›</a:t>
            </a:fld>
            <a:endParaRPr lang="es-MX"/>
          </a:p>
        </p:txBody>
      </p:sp>
    </p:spTree>
    <p:extLst>
      <p:ext uri="{BB962C8B-B14F-4D97-AF65-F5344CB8AC3E}">
        <p14:creationId xmlns:p14="http://schemas.microsoft.com/office/powerpoint/2010/main" val="598683919"/>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554182" y="1160480"/>
            <a:ext cx="11083636" cy="4538382"/>
          </a:xfrm>
          <a:custGeom>
            <a:avLst/>
            <a:gdLst/>
            <a:ahLst/>
            <a:cxnLst/>
            <a:rect l="l" t="t" r="r" b="b"/>
            <a:pathLst>
              <a:path w="9144000" h="5143500">
                <a:moveTo>
                  <a:pt x="9143999" y="5143499"/>
                </a:moveTo>
                <a:lnTo>
                  <a:pt x="9143999" y="0"/>
                </a:lnTo>
                <a:lnTo>
                  <a:pt x="0" y="0"/>
                </a:lnTo>
                <a:lnTo>
                  <a:pt x="0" y="5143499"/>
                </a:lnTo>
                <a:lnTo>
                  <a:pt x="9143999" y="5143499"/>
                </a:lnTo>
                <a:close/>
              </a:path>
            </a:pathLst>
          </a:custGeom>
          <a:solidFill>
            <a:srgbClr val="DCEAFB"/>
          </a:solidFill>
        </p:spPr>
        <p:txBody>
          <a:bodyPr wrap="square" lIns="0" tIns="0" rIns="0" bIns="0" rtlCol="0"/>
          <a:lstStyle/>
          <a:p>
            <a:endParaRPr sz="1588"/>
          </a:p>
        </p:txBody>
      </p:sp>
      <p:sp>
        <p:nvSpPr>
          <p:cNvPr id="2" name="Holder 2"/>
          <p:cNvSpPr>
            <a:spLocks noGrp="1"/>
          </p:cNvSpPr>
          <p:nvPr>
            <p:ph type="title"/>
          </p:nvPr>
        </p:nvSpPr>
        <p:spPr>
          <a:xfrm>
            <a:off x="1045556" y="1280159"/>
            <a:ext cx="8817647" cy="276999"/>
          </a:xfrm>
          <a:prstGeom prst="rect">
            <a:avLst/>
          </a:prstGeom>
        </p:spPr>
        <p:txBody>
          <a:bodyPr wrap="square" lIns="0" tIns="0" rIns="0" bIns="0">
            <a:spAutoFit/>
          </a:bodyPr>
          <a:lstStyle>
            <a:lvl1pPr>
              <a:defRPr sz="1800" b="0" i="0" u="sng">
                <a:solidFill>
                  <a:srgbClr val="F45620"/>
                </a:solidFill>
                <a:latin typeface="Verdana"/>
                <a:cs typeface="Verdana"/>
              </a:defRPr>
            </a:lvl1pPr>
          </a:lstStyle>
          <a:p>
            <a:endParaRPr/>
          </a:p>
        </p:txBody>
      </p:sp>
      <p:sp>
        <p:nvSpPr>
          <p:cNvPr id="3" name="Holder 3"/>
          <p:cNvSpPr>
            <a:spLocks noGrp="1"/>
          </p:cNvSpPr>
          <p:nvPr>
            <p:ph type="body" idx="1"/>
          </p:nvPr>
        </p:nvSpPr>
        <p:spPr>
          <a:xfrm>
            <a:off x="1479358" y="2356820"/>
            <a:ext cx="9233282" cy="307777"/>
          </a:xfrm>
          <a:prstGeom prst="rect">
            <a:avLst/>
          </a:prstGeom>
        </p:spPr>
        <p:txBody>
          <a:bodyPr wrap="square" lIns="0" tIns="0" rIns="0" bIns="0">
            <a:spAutoFit/>
          </a:bodyPr>
          <a:lstStyle>
            <a:lvl1pPr>
              <a:defRPr sz="2000" b="0" i="0">
                <a:solidFill>
                  <a:srgbClr val="001F5F"/>
                </a:solidFill>
                <a:latin typeface="Arial"/>
                <a:cs typeface="Arial"/>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10/17/2025</a:t>
            </a:fld>
            <a:endParaRPr lang="en-US"/>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061365660"/>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Lst>
  <p:txStyles>
    <p:titleStyle>
      <a:lvl1pPr>
        <a:defRPr>
          <a:latin typeface="+mj-lt"/>
          <a:ea typeface="+mj-ea"/>
          <a:cs typeface="+mj-cs"/>
        </a:defRPr>
      </a:lvl1pPr>
    </p:titleStyle>
    <p:body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bodyStyle>
    <p:other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94EA09-E4C3-4F21-A253-9617768452A9}" type="datetimeFigureOut">
              <a:rPr lang="es-CO" smtClean="0"/>
              <a:t>17/10/2025</a:t>
            </a:fld>
            <a:endParaRPr lang="es-CO"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69AB79-25B2-433D-8094-DA9F7457B6E2}" type="slidenum">
              <a:rPr lang="es-CO" smtClean="0"/>
              <a:t>‹Nº›</a:t>
            </a:fld>
            <a:endParaRPr lang="es-CO" dirty="0"/>
          </a:p>
        </p:txBody>
      </p:sp>
    </p:spTree>
    <p:extLst>
      <p:ext uri="{BB962C8B-B14F-4D97-AF65-F5344CB8AC3E}">
        <p14:creationId xmlns:p14="http://schemas.microsoft.com/office/powerpoint/2010/main" val="248120953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89578" y="2872530"/>
            <a:ext cx="9296398" cy="2243668"/>
          </a:xfrm>
        </p:spPr>
        <p:txBody>
          <a:bodyPr>
            <a:normAutofit/>
          </a:bodyPr>
          <a:lstStyle/>
          <a:p>
            <a:r>
              <a:rPr lang="es-MX" b="1" dirty="0"/>
              <a:t>Reflexiones sobre las relaciones y oportunidades del CNPRC los CTPRC y el Pacto político</a:t>
            </a:r>
            <a:br>
              <a:rPr lang="es-MX" b="1" dirty="0"/>
            </a:br>
            <a:r>
              <a:rPr lang="es-MX" b="1" dirty="0"/>
              <a:t>Octubre 18-2025</a:t>
            </a:r>
            <a:br>
              <a:rPr lang="es-MX" sz="1600" b="1" i="1" dirty="0"/>
            </a:br>
            <a:r>
              <a:rPr lang="es-MX" sz="1600" b="1" i="1" dirty="0"/>
              <a:t>Aportes para la Discusión</a:t>
            </a:r>
            <a:endParaRPr lang="es-MX" sz="1600" i="1" dirty="0"/>
          </a:p>
        </p:txBody>
      </p:sp>
      <p:sp>
        <p:nvSpPr>
          <p:cNvPr id="4" name="Marcador de texto 3"/>
          <p:cNvSpPr>
            <a:spLocks noGrp="1"/>
          </p:cNvSpPr>
          <p:nvPr>
            <p:ph type="body" idx="1"/>
          </p:nvPr>
        </p:nvSpPr>
        <p:spPr>
          <a:xfrm>
            <a:off x="1132943" y="5080858"/>
            <a:ext cx="9609668" cy="1651011"/>
          </a:xfrm>
        </p:spPr>
        <p:txBody>
          <a:bodyPr>
            <a:normAutofit/>
          </a:bodyPr>
          <a:lstStyle/>
          <a:p>
            <a:pPr algn="ctr">
              <a:spcBef>
                <a:spcPts val="0"/>
              </a:spcBef>
              <a:spcAft>
                <a:spcPts val="0"/>
              </a:spcAft>
            </a:pPr>
            <a:endParaRPr lang="es-MX" sz="2000" b="1" dirty="0"/>
          </a:p>
          <a:p>
            <a:pPr algn="ctr">
              <a:spcBef>
                <a:spcPts val="0"/>
              </a:spcBef>
              <a:spcAft>
                <a:spcPts val="0"/>
              </a:spcAft>
            </a:pPr>
            <a:r>
              <a:rPr lang="es-MX" sz="1600" b="1" i="1" dirty="0"/>
              <a:t>ROSA LUDY ARIAS CAMPOS .PhD</a:t>
            </a:r>
          </a:p>
          <a:p>
            <a:pPr algn="ctr">
              <a:spcBef>
                <a:spcPts val="0"/>
              </a:spcBef>
              <a:spcAft>
                <a:spcPts val="0"/>
              </a:spcAft>
            </a:pPr>
            <a:r>
              <a:rPr lang="es-MX" sz="1600" b="1" dirty="0"/>
              <a:t>Coordinadora Comisión de pedagogía, arte y cultura, del CNPRC</a:t>
            </a:r>
          </a:p>
          <a:p>
            <a:pPr marL="0" marR="0" lvl="0" indent="0" algn="ctr" defTabSz="457200" rtl="0" eaLnBrk="1" fontAlgn="auto" latinLnBrk="0" hangingPunct="1">
              <a:lnSpc>
                <a:spcPct val="100000"/>
              </a:lnSpc>
              <a:spcBef>
                <a:spcPts val="0"/>
              </a:spcBef>
              <a:spcAft>
                <a:spcPts val="0"/>
              </a:spcAft>
              <a:buClr>
                <a:srgbClr val="AB946B"/>
              </a:buClr>
              <a:buSzPct val="115000"/>
              <a:buFont typeface="Arial"/>
              <a:buNone/>
              <a:tabLst/>
              <a:defRPr/>
            </a:pPr>
            <a:r>
              <a:rPr kumimoji="0" lang="es-MX" sz="1600" b="1" i="0" u="none" strike="noStrike" kern="1200" cap="none" spc="0" normalizeH="0" baseline="0" noProof="0" dirty="0">
                <a:ln>
                  <a:noFill/>
                </a:ln>
                <a:solidFill>
                  <a:prstClr val="black"/>
                </a:solidFill>
                <a:effectLst/>
                <a:uLnTx/>
                <a:uFillTx/>
                <a:latin typeface="Garamond" panose="02020404030301010803"/>
                <a:ea typeface="+mn-ea"/>
                <a:cs typeface="+mn-cs"/>
              </a:rPr>
              <a:t>Representante sector Universidades</a:t>
            </a:r>
          </a:p>
          <a:p>
            <a:pPr marL="0" marR="0" lvl="0" indent="0" algn="ctr" defTabSz="457200" rtl="0" eaLnBrk="1" fontAlgn="auto" latinLnBrk="0" hangingPunct="1">
              <a:lnSpc>
                <a:spcPct val="100000"/>
              </a:lnSpc>
              <a:spcBef>
                <a:spcPts val="0"/>
              </a:spcBef>
              <a:spcAft>
                <a:spcPts val="0"/>
              </a:spcAft>
              <a:buClr>
                <a:srgbClr val="AB946B"/>
              </a:buClr>
              <a:buSzPct val="115000"/>
              <a:buFont typeface="Arial"/>
              <a:buNone/>
              <a:tabLst/>
              <a:defRPr/>
            </a:pPr>
            <a:r>
              <a:rPr lang="es-MX" sz="1600" b="1" kern="1200" dirty="0">
                <a:solidFill>
                  <a:prstClr val="black"/>
                </a:solidFill>
                <a:latin typeface="Garamond" panose="02020404030301010803"/>
              </a:rPr>
              <a:t>Docente Investigadora Universidades Javeriana- Salle</a:t>
            </a:r>
            <a:endParaRPr kumimoji="0" lang="es-MX" sz="1600" b="1" i="0" u="none" strike="noStrike" kern="1200" cap="none" spc="0" normalizeH="0" baseline="0" noProof="0" dirty="0">
              <a:ln>
                <a:noFill/>
              </a:ln>
              <a:solidFill>
                <a:prstClr val="black"/>
              </a:solidFill>
              <a:effectLst/>
              <a:uLnTx/>
              <a:uFillTx/>
              <a:latin typeface="Garamond" panose="02020404030301010803"/>
              <a:ea typeface="+mn-ea"/>
              <a:cs typeface="+mn-cs"/>
            </a:endParaRPr>
          </a:p>
          <a:p>
            <a:pPr algn="ctr">
              <a:spcBef>
                <a:spcPts val="0"/>
              </a:spcBef>
              <a:spcAft>
                <a:spcPts val="0"/>
              </a:spcAft>
            </a:pPr>
            <a:endParaRPr lang="es-MX" sz="1400" b="1" dirty="0"/>
          </a:p>
          <a:p>
            <a:pPr algn="ctr">
              <a:spcBef>
                <a:spcPts val="0"/>
              </a:spcBef>
              <a:spcAft>
                <a:spcPts val="0"/>
              </a:spcAft>
            </a:pPr>
            <a:endParaRPr lang="es-MX" sz="1400" b="1" dirty="0"/>
          </a:p>
          <a:p>
            <a:pPr algn="ctr">
              <a:spcBef>
                <a:spcPts val="0"/>
              </a:spcBef>
              <a:spcAft>
                <a:spcPts val="0"/>
              </a:spcAft>
            </a:pPr>
            <a:endParaRPr lang="es-MX" sz="1400" b="1" dirty="0"/>
          </a:p>
          <a:p>
            <a:pPr algn="ctr">
              <a:spcBef>
                <a:spcPts val="0"/>
              </a:spcBef>
              <a:spcAft>
                <a:spcPts val="0"/>
              </a:spcAft>
            </a:pPr>
            <a:endParaRPr lang="es-MX" sz="2000" b="1" dirty="0"/>
          </a:p>
          <a:p>
            <a:pPr algn="ctr"/>
            <a:endParaRPr lang="es-MX" dirty="0"/>
          </a:p>
        </p:txBody>
      </p:sp>
      <p:pic>
        <p:nvPicPr>
          <p:cNvPr id="3" name="Imagen 2">
            <a:extLst>
              <a:ext uri="{FF2B5EF4-FFF2-40B4-BE49-F238E27FC236}">
                <a16:creationId xmlns:a16="http://schemas.microsoft.com/office/drawing/2014/main" id="{F9ABBADE-DAF4-D19A-3345-7E1EE4433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3039" y="572779"/>
            <a:ext cx="2658005" cy="2104821"/>
          </a:xfrm>
          <a:prstGeom prst="rect">
            <a:avLst/>
          </a:prstGeom>
        </p:spPr>
      </p:pic>
    </p:spTree>
    <p:extLst>
      <p:ext uri="{BB962C8B-B14F-4D97-AF65-F5344CB8AC3E}">
        <p14:creationId xmlns:p14="http://schemas.microsoft.com/office/powerpoint/2010/main" val="3151338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9BC4267-FDCA-5534-0A9B-855596DD278D}"/>
              </a:ext>
            </a:extLst>
          </p:cNvPr>
          <p:cNvSpPr txBox="1"/>
          <p:nvPr/>
        </p:nvSpPr>
        <p:spPr>
          <a:xfrm>
            <a:off x="718457" y="1284515"/>
            <a:ext cx="11027229" cy="3970318"/>
          </a:xfrm>
          <a:prstGeom prst="rect">
            <a:avLst/>
          </a:prstGeom>
          <a:noFill/>
        </p:spPr>
        <p:txBody>
          <a:bodyPr wrap="square" rtlCol="0">
            <a:spAutoFit/>
          </a:bodyPr>
          <a:lstStyle/>
          <a:p>
            <a:pPr marL="571500" indent="-571500">
              <a:buFont typeface="Wingdings" panose="05000000000000000000" pitchFamily="2" charset="2"/>
              <a:buChar char="v"/>
            </a:pPr>
            <a:r>
              <a:rPr lang="es-CO" sz="3600" dirty="0"/>
              <a:t>1.La Paz como finalidad del CNPRC y de los CTPRC</a:t>
            </a:r>
          </a:p>
          <a:p>
            <a:endParaRPr lang="es-CO" sz="3600" dirty="0"/>
          </a:p>
          <a:p>
            <a:pPr marL="285750" indent="-285750">
              <a:buFont typeface="Wingdings" panose="05000000000000000000" pitchFamily="2" charset="2"/>
              <a:buChar char="v"/>
            </a:pPr>
            <a:r>
              <a:rPr lang="es-CO" sz="3600" dirty="0"/>
              <a:t> 2.  Funciones centrales de Un Consejo de Paz</a:t>
            </a:r>
          </a:p>
          <a:p>
            <a:endParaRPr lang="es-CO" sz="3600" dirty="0"/>
          </a:p>
          <a:p>
            <a:pPr marL="285750" indent="-285750">
              <a:buFont typeface="Wingdings" panose="05000000000000000000" pitchFamily="2" charset="2"/>
              <a:buChar char="v"/>
            </a:pPr>
            <a:r>
              <a:rPr lang="es-CO" sz="3600" dirty="0"/>
              <a:t>  3.  Características teórico-metodológicas del Pacto Político</a:t>
            </a:r>
          </a:p>
          <a:p>
            <a:endParaRPr lang="es-CO" sz="3600" dirty="0"/>
          </a:p>
        </p:txBody>
      </p:sp>
    </p:spTree>
    <p:extLst>
      <p:ext uri="{BB962C8B-B14F-4D97-AF65-F5344CB8AC3E}">
        <p14:creationId xmlns:p14="http://schemas.microsoft.com/office/powerpoint/2010/main" val="2678300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FDD9AD56-10D8-B17A-042F-9B62C89A14BA}"/>
              </a:ext>
            </a:extLst>
          </p:cNvPr>
          <p:cNvGraphicFramePr/>
          <p:nvPr>
            <p:extLst>
              <p:ext uri="{D42A27DB-BD31-4B8C-83A1-F6EECF244321}">
                <p14:modId xmlns:p14="http://schemas.microsoft.com/office/powerpoint/2010/main" val="3186023664"/>
              </p:ext>
            </p:extLst>
          </p:nvPr>
        </p:nvGraphicFramePr>
        <p:xfrm>
          <a:off x="1004455" y="-113658"/>
          <a:ext cx="10931236" cy="68192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E84B582-D960-1ADD-8779-AF256FF1E22D}"/>
              </a:ext>
            </a:extLst>
          </p:cNvPr>
          <p:cNvSpPr txBox="1"/>
          <p:nvPr/>
        </p:nvSpPr>
        <p:spPr>
          <a:xfrm>
            <a:off x="3113314" y="381000"/>
            <a:ext cx="6324600" cy="400110"/>
          </a:xfrm>
          <a:prstGeom prst="rect">
            <a:avLst/>
          </a:prstGeom>
          <a:noFill/>
        </p:spPr>
        <p:txBody>
          <a:bodyPr wrap="square" rtlCol="0">
            <a:spAutoFit/>
          </a:bodyPr>
          <a:lstStyle/>
          <a:p>
            <a:pPr algn="ctr"/>
            <a:r>
              <a:rPr lang="es-CO" sz="2000" dirty="0">
                <a:solidFill>
                  <a:schemeClr val="accent6">
                    <a:lumMod val="75000"/>
                  </a:schemeClr>
                </a:solidFill>
              </a:rPr>
              <a:t>FUNDAMENTOS DE LA PAZ</a:t>
            </a:r>
          </a:p>
        </p:txBody>
      </p:sp>
      <p:graphicFrame>
        <p:nvGraphicFramePr>
          <p:cNvPr id="3" name="Diagrama 2">
            <a:extLst>
              <a:ext uri="{FF2B5EF4-FFF2-40B4-BE49-F238E27FC236}">
                <a16:creationId xmlns:a16="http://schemas.microsoft.com/office/drawing/2014/main" id="{7BD62391-CEBE-213A-D2F6-F4E892D538F0}"/>
              </a:ext>
            </a:extLst>
          </p:cNvPr>
          <p:cNvGraphicFramePr/>
          <p:nvPr>
            <p:extLst>
              <p:ext uri="{D42A27DB-BD31-4B8C-83A1-F6EECF244321}">
                <p14:modId xmlns:p14="http://schemas.microsoft.com/office/powerpoint/2010/main" val="2601136637"/>
              </p:ext>
            </p:extLst>
          </p:nvPr>
        </p:nvGraphicFramePr>
        <p:xfrm>
          <a:off x="2032000" y="152520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7481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7FB7F43-DBDF-5022-A39C-DB3DEE019252}"/>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8E68D91A-7E2B-8F4A-5374-3D58AA2F07D0}"/>
              </a:ext>
            </a:extLst>
          </p:cNvPr>
          <p:cNvSpPr txBox="1"/>
          <p:nvPr/>
        </p:nvSpPr>
        <p:spPr>
          <a:xfrm>
            <a:off x="9763009" y="1263606"/>
            <a:ext cx="52668" cy="166712"/>
          </a:xfrm>
          <a:prstGeom prst="rect">
            <a:avLst/>
          </a:prstGeom>
        </p:spPr>
        <p:txBody>
          <a:bodyPr vert="horz" wrap="square" lIns="0" tIns="0" rIns="0" bIns="0" rtlCol="0">
            <a:spAutoFit/>
          </a:bodyPr>
          <a:lstStyle/>
          <a:p>
            <a:pPr defTabSz="806867">
              <a:lnSpc>
                <a:spcPts val="644"/>
              </a:lnSpc>
            </a:pPr>
            <a:r>
              <a:rPr sz="706" spc="57" dirty="0">
                <a:solidFill>
                  <a:srgbClr val="FFFFFF"/>
                </a:solidFill>
                <a:latin typeface="Gill Sans MT"/>
                <a:cs typeface="Gill Sans MT"/>
              </a:rPr>
              <a:t>2</a:t>
            </a:r>
            <a:endParaRPr sz="706">
              <a:solidFill>
                <a:prstClr val="black"/>
              </a:solidFill>
              <a:latin typeface="Gill Sans MT"/>
              <a:cs typeface="Gill Sans MT"/>
            </a:endParaRPr>
          </a:p>
          <a:p>
            <a:pPr defTabSz="806867">
              <a:lnSpc>
                <a:spcPts val="688"/>
              </a:lnSpc>
            </a:pPr>
            <a:r>
              <a:rPr sz="706" spc="57" dirty="0">
                <a:solidFill>
                  <a:srgbClr val="0053BC"/>
                </a:solidFill>
                <a:latin typeface="Gill Sans MT"/>
                <a:cs typeface="Gill Sans MT"/>
              </a:rPr>
              <a:t>2</a:t>
            </a:r>
            <a:endParaRPr sz="706">
              <a:solidFill>
                <a:prstClr val="black"/>
              </a:solidFill>
              <a:latin typeface="Gill Sans MT"/>
              <a:cs typeface="Gill Sans MT"/>
            </a:endParaRPr>
          </a:p>
        </p:txBody>
      </p:sp>
      <p:pic>
        <p:nvPicPr>
          <p:cNvPr id="4" name="Imagen 3">
            <a:extLst>
              <a:ext uri="{FF2B5EF4-FFF2-40B4-BE49-F238E27FC236}">
                <a16:creationId xmlns:a16="http://schemas.microsoft.com/office/drawing/2014/main" id="{E8682255-2D90-A4BA-CD58-0A7271671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594" y="126739"/>
            <a:ext cx="2658005" cy="2104821"/>
          </a:xfrm>
          <a:prstGeom prst="rect">
            <a:avLst/>
          </a:prstGeom>
        </p:spPr>
      </p:pic>
      <p:sp>
        <p:nvSpPr>
          <p:cNvPr id="8" name="object 13">
            <a:extLst>
              <a:ext uri="{FF2B5EF4-FFF2-40B4-BE49-F238E27FC236}">
                <a16:creationId xmlns:a16="http://schemas.microsoft.com/office/drawing/2014/main" id="{95195748-C035-2783-14CD-1AE2F457057C}"/>
              </a:ext>
            </a:extLst>
          </p:cNvPr>
          <p:cNvSpPr/>
          <p:nvPr/>
        </p:nvSpPr>
        <p:spPr>
          <a:xfrm>
            <a:off x="2803236" y="297514"/>
            <a:ext cx="3049438" cy="966089"/>
          </a:xfrm>
          <a:prstGeom prst="rect">
            <a:avLst/>
          </a:prstGeom>
          <a:solidFill>
            <a:schemeClr val="bg2"/>
          </a:solidFill>
        </p:spPr>
        <p:txBody>
          <a:bodyPr wrap="square" lIns="0" tIns="0" rIns="0" bIns="0" rtlCol="0"/>
          <a:lstStyle/>
          <a:p>
            <a:pPr algn="ctr" defTabSz="806867"/>
            <a:endParaRPr lang="es-ES" sz="2000" b="1" dirty="0">
              <a:solidFill>
                <a:prstClr val="black"/>
              </a:solidFill>
              <a:latin typeface="Calibri"/>
            </a:endParaRPr>
          </a:p>
          <a:p>
            <a:pPr algn="ctr" defTabSz="806867"/>
            <a:r>
              <a:rPr lang="es-ES" sz="2000" b="1" dirty="0">
                <a:solidFill>
                  <a:prstClr val="black"/>
                </a:solidFill>
                <a:latin typeface="Calibri"/>
              </a:rPr>
              <a:t>FUNCIONAMIENTO </a:t>
            </a:r>
            <a:endParaRPr sz="2000" b="1" dirty="0">
              <a:solidFill>
                <a:prstClr val="black"/>
              </a:solidFill>
              <a:latin typeface="Calibri"/>
            </a:endParaRPr>
          </a:p>
        </p:txBody>
      </p:sp>
      <p:sp>
        <p:nvSpPr>
          <p:cNvPr id="2" name="CuadroTexto 1">
            <a:extLst>
              <a:ext uri="{FF2B5EF4-FFF2-40B4-BE49-F238E27FC236}">
                <a16:creationId xmlns:a16="http://schemas.microsoft.com/office/drawing/2014/main" id="{BE74DDA6-F863-48B3-2AAA-12AEC0FBB655}"/>
              </a:ext>
            </a:extLst>
          </p:cNvPr>
          <p:cNvSpPr txBox="1"/>
          <p:nvPr/>
        </p:nvSpPr>
        <p:spPr>
          <a:xfrm>
            <a:off x="6096000" y="275742"/>
            <a:ext cx="5858406" cy="2123658"/>
          </a:xfrm>
          <a:prstGeom prst="rect">
            <a:avLst/>
          </a:prstGeom>
          <a:noFill/>
        </p:spPr>
        <p:txBody>
          <a:bodyPr wrap="square" rtlCol="0">
            <a:spAutoFit/>
          </a:bodyPr>
          <a:lstStyle/>
          <a:p>
            <a:pPr algn="l">
              <a:buNone/>
            </a:pPr>
            <a:r>
              <a:rPr kumimoji="0" lang="es-MX" sz="1600" b="0" i="0" u="none" strike="noStrike" kern="1200" cap="none" spc="0" normalizeH="0" baseline="0" noProof="0" dirty="0">
                <a:ln>
                  <a:noFill/>
                </a:ln>
                <a:solidFill>
                  <a:srgbClr val="374151"/>
                </a:solidFill>
                <a:effectLst/>
                <a:uLnTx/>
                <a:uFillTx/>
                <a:latin typeface="Source Serif Pro" panose="02040603050405020204" pitchFamily="18" charset="0"/>
                <a:ea typeface="+mn-ea"/>
                <a:cs typeface="+mn-cs"/>
              </a:rPr>
              <a:t>-Ley 434 de 1998, que dio vida al Consejo Nacional de Paz (CNP).</a:t>
            </a:r>
          </a:p>
          <a:p>
            <a:pPr algn="l">
              <a:buNone/>
            </a:pPr>
            <a:r>
              <a:rPr lang="es-MX" sz="1600" dirty="0">
                <a:solidFill>
                  <a:srgbClr val="374151"/>
                </a:solidFill>
                <a:latin typeface="Source Serif Pro" panose="02040603050405020204" pitchFamily="18" charset="0"/>
              </a:rPr>
              <a:t>-Desde 2014 se inicia reactivación y se inicia Creación de Consejos Departamentales y Municipales. </a:t>
            </a:r>
          </a:p>
          <a:p>
            <a:pPr algn="l">
              <a:buNone/>
            </a:pPr>
            <a:r>
              <a:rPr lang="es-MX" sz="1600" b="0" i="0" dirty="0">
                <a:solidFill>
                  <a:srgbClr val="374151"/>
                </a:solidFill>
                <a:effectLst/>
                <a:latin typeface="Source Serif Pro" panose="02040603050405020204" pitchFamily="18" charset="0"/>
              </a:rPr>
              <a:t>-Decreto Ley 885 de 2017 CONSEJO NACIONAL DE PAZ, RECONCILIACIÓN Y CONVIVENCIA.</a:t>
            </a:r>
          </a:p>
          <a:p>
            <a:pPr algn="l">
              <a:buNone/>
            </a:pPr>
            <a:r>
              <a:rPr lang="es-MX" dirty="0">
                <a:solidFill>
                  <a:srgbClr val="374151"/>
                </a:solidFill>
                <a:latin typeface="Source Serif Pro" panose="02040603050405020204" pitchFamily="18" charset="0"/>
              </a:rPr>
              <a:t>. CNPRC : 105 Integrantes </a:t>
            </a:r>
          </a:p>
          <a:p>
            <a:pPr marL="285750" indent="-285750" algn="l">
              <a:buFont typeface="Wingdings" panose="05000000000000000000" pitchFamily="2" charset="2"/>
              <a:buChar char="v"/>
            </a:pPr>
            <a:r>
              <a:rPr lang="es-MX" dirty="0">
                <a:solidFill>
                  <a:srgbClr val="374151"/>
                </a:solidFill>
                <a:latin typeface="Source Serif Pro" panose="02040603050405020204" pitchFamily="18" charset="0"/>
              </a:rPr>
              <a:t>. CTPRC  : Consejos Departamentales y Municipales</a:t>
            </a:r>
            <a:endParaRPr lang="es-MX" b="0" i="0" dirty="0">
              <a:solidFill>
                <a:srgbClr val="374151"/>
              </a:solidFill>
              <a:effectLst/>
              <a:latin typeface="Source Serif Pro" panose="02040603050405020204" pitchFamily="18" charset="0"/>
            </a:endParaRPr>
          </a:p>
        </p:txBody>
      </p:sp>
      <p:sp>
        <p:nvSpPr>
          <p:cNvPr id="5" name="CuadroTexto 4">
            <a:extLst>
              <a:ext uri="{FF2B5EF4-FFF2-40B4-BE49-F238E27FC236}">
                <a16:creationId xmlns:a16="http://schemas.microsoft.com/office/drawing/2014/main" id="{1511B398-86D6-21B7-AF7C-32C0411C0308}"/>
              </a:ext>
            </a:extLst>
          </p:cNvPr>
          <p:cNvSpPr txBox="1"/>
          <p:nvPr/>
        </p:nvSpPr>
        <p:spPr>
          <a:xfrm>
            <a:off x="2895599" y="1371594"/>
            <a:ext cx="2957075" cy="1323439"/>
          </a:xfrm>
          <a:prstGeom prst="rect">
            <a:avLst/>
          </a:prstGeom>
          <a:noFill/>
        </p:spPr>
        <p:txBody>
          <a:bodyPr wrap="square" rtlCol="0">
            <a:spAutoFit/>
          </a:bodyPr>
          <a:lstStyle/>
          <a:p>
            <a:pPr algn="ctr"/>
            <a:r>
              <a:rPr lang="es-CO" sz="1600" b="1" i="1" dirty="0">
                <a:solidFill>
                  <a:srgbClr val="C00000"/>
                </a:solidFill>
              </a:rPr>
              <a:t>Órgano Asesor y Consultivo del Gobierno nacional, regional y local </a:t>
            </a:r>
          </a:p>
          <a:p>
            <a:pPr algn="ctr"/>
            <a:r>
              <a:rPr lang="es-CO" sz="1600" b="1" dirty="0">
                <a:solidFill>
                  <a:srgbClr val="0070C0"/>
                </a:solidFill>
              </a:rPr>
              <a:t>Instancia plural y participativa</a:t>
            </a:r>
          </a:p>
          <a:p>
            <a:pPr algn="ctr"/>
            <a:endParaRPr lang="es-CO" sz="1600" b="1" i="1" dirty="0">
              <a:solidFill>
                <a:srgbClr val="C00000"/>
              </a:solidFill>
            </a:endParaRPr>
          </a:p>
        </p:txBody>
      </p:sp>
      <p:graphicFrame>
        <p:nvGraphicFramePr>
          <p:cNvPr id="7" name="Tabla 6">
            <a:extLst>
              <a:ext uri="{FF2B5EF4-FFF2-40B4-BE49-F238E27FC236}">
                <a16:creationId xmlns:a16="http://schemas.microsoft.com/office/drawing/2014/main" id="{63962BBE-6F0A-19C2-CEE8-C2B344067782}"/>
              </a:ext>
            </a:extLst>
          </p:cNvPr>
          <p:cNvGraphicFramePr>
            <a:graphicFrameLocks noGrp="1"/>
          </p:cNvGraphicFramePr>
          <p:nvPr>
            <p:extLst>
              <p:ext uri="{D42A27DB-BD31-4B8C-83A1-F6EECF244321}">
                <p14:modId xmlns:p14="http://schemas.microsoft.com/office/powerpoint/2010/main" val="779390181"/>
              </p:ext>
            </p:extLst>
          </p:nvPr>
        </p:nvGraphicFramePr>
        <p:xfrm>
          <a:off x="87085" y="2928256"/>
          <a:ext cx="11767458" cy="3537857"/>
        </p:xfrm>
        <a:graphic>
          <a:graphicData uri="http://schemas.openxmlformats.org/drawingml/2006/table">
            <a:tbl>
              <a:tblPr firstRow="1" bandRow="1">
                <a:tableStyleId>{7DF18680-E054-41AD-8BC1-D1AEF772440D}</a:tableStyleId>
              </a:tblPr>
              <a:tblGrid>
                <a:gridCol w="3646687">
                  <a:extLst>
                    <a:ext uri="{9D8B030D-6E8A-4147-A177-3AD203B41FA5}">
                      <a16:colId xmlns:a16="http://schemas.microsoft.com/office/drawing/2014/main" val="220514186"/>
                    </a:ext>
                  </a:extLst>
                </a:gridCol>
                <a:gridCol w="4520051">
                  <a:extLst>
                    <a:ext uri="{9D8B030D-6E8A-4147-A177-3AD203B41FA5}">
                      <a16:colId xmlns:a16="http://schemas.microsoft.com/office/drawing/2014/main" val="2701881627"/>
                    </a:ext>
                  </a:extLst>
                </a:gridCol>
                <a:gridCol w="3600720">
                  <a:extLst>
                    <a:ext uri="{9D8B030D-6E8A-4147-A177-3AD203B41FA5}">
                      <a16:colId xmlns:a16="http://schemas.microsoft.com/office/drawing/2014/main" val="2228578804"/>
                    </a:ext>
                  </a:extLst>
                </a:gridCol>
              </a:tblGrid>
              <a:tr h="412178">
                <a:tc>
                  <a:txBody>
                    <a:bodyPr/>
                    <a:lstStyle/>
                    <a:p>
                      <a:r>
                        <a:rPr lang="es-CO" b="0" dirty="0" err="1">
                          <a:ln>
                            <a:solidFill>
                              <a:srgbClr val="99CCFF"/>
                            </a:solidFill>
                          </a:ln>
                          <a:solidFill>
                            <a:schemeClr val="tx1"/>
                          </a:solidFill>
                        </a:rPr>
                        <a:t>cONFORMACIÓN</a:t>
                      </a:r>
                      <a:endParaRPr lang="es-CO" b="0" dirty="0">
                        <a:ln>
                          <a:solidFill>
                            <a:srgbClr val="99CCFF"/>
                          </a:solidFill>
                        </a:ln>
                        <a:solidFill>
                          <a:schemeClr val="tx1"/>
                        </a:solidFill>
                      </a:endParaRPr>
                    </a:p>
                  </a:txBody>
                  <a:tcPr/>
                </a:tc>
                <a:tc>
                  <a:txBody>
                    <a:bodyPr/>
                    <a:lstStyle/>
                    <a:p>
                      <a:r>
                        <a:rPr lang="es-CO" b="0" dirty="0">
                          <a:ln>
                            <a:solidFill>
                              <a:srgbClr val="99CCFF"/>
                            </a:solidFill>
                          </a:ln>
                          <a:solidFill>
                            <a:schemeClr val="tx1"/>
                          </a:solidFill>
                        </a:rPr>
                        <a:t>OBJETIVOS</a:t>
                      </a:r>
                    </a:p>
                  </a:txBody>
                  <a:tcPr/>
                </a:tc>
                <a:tc>
                  <a:txBody>
                    <a:bodyPr/>
                    <a:lstStyle/>
                    <a:p>
                      <a:r>
                        <a:rPr lang="es-CO" b="0" dirty="0">
                          <a:ln>
                            <a:solidFill>
                              <a:srgbClr val="99CCFF"/>
                            </a:solidFill>
                          </a:ln>
                          <a:solidFill>
                            <a:schemeClr val="tx1"/>
                          </a:solidFill>
                        </a:rPr>
                        <a:t>FUNCIONES</a:t>
                      </a:r>
                    </a:p>
                  </a:txBody>
                  <a:tcPr/>
                </a:tc>
                <a:extLst>
                  <a:ext uri="{0D108BD9-81ED-4DB2-BD59-A6C34878D82A}">
                    <a16:rowId xmlns:a16="http://schemas.microsoft.com/office/drawing/2014/main" val="1608796165"/>
                  </a:ext>
                </a:extLst>
              </a:tr>
              <a:tr h="3125679">
                <a:tc>
                  <a:txBody>
                    <a:bodyPr/>
                    <a:lstStyle/>
                    <a:p>
                      <a:pPr algn="ctr"/>
                      <a:r>
                        <a:rPr lang="es-CO" b="1" dirty="0">
                          <a:solidFill>
                            <a:schemeClr val="tx1"/>
                          </a:solidFill>
                        </a:rPr>
                        <a:t>CNPRC</a:t>
                      </a:r>
                      <a:endParaRPr lang="es-CO" sz="1400" b="0" dirty="0">
                        <a:solidFill>
                          <a:schemeClr val="tx1"/>
                        </a:solidFill>
                      </a:endParaRPr>
                    </a:p>
                    <a:p>
                      <a:pPr algn="l"/>
                      <a:r>
                        <a:rPr lang="es-CO" sz="1400" b="0" dirty="0">
                          <a:solidFill>
                            <a:schemeClr val="tx1"/>
                          </a:solidFill>
                        </a:rPr>
                        <a:t>103 integrantes</a:t>
                      </a:r>
                    </a:p>
                    <a:p>
                      <a:pPr algn="l"/>
                      <a:r>
                        <a:rPr lang="es-CO" sz="1400" b="0" dirty="0">
                          <a:solidFill>
                            <a:schemeClr val="tx1"/>
                          </a:solidFill>
                        </a:rPr>
                        <a:t>( </a:t>
                      </a:r>
                      <a:r>
                        <a:rPr lang="es-CO" sz="1400" b="0" u="sng" dirty="0">
                          <a:solidFill>
                            <a:schemeClr val="tx1"/>
                          </a:solidFill>
                        </a:rPr>
                        <a:t>70</a:t>
                      </a:r>
                      <a:r>
                        <a:rPr lang="es-CO" sz="1400" b="0" dirty="0">
                          <a:solidFill>
                            <a:schemeClr val="tx1"/>
                          </a:solidFill>
                        </a:rPr>
                        <a:t> </a:t>
                      </a:r>
                      <a:r>
                        <a:rPr lang="es-CO" sz="1400" b="0" dirty="0" err="1">
                          <a:solidFill>
                            <a:schemeClr val="tx1"/>
                          </a:solidFill>
                        </a:rPr>
                        <a:t>Sdad</a:t>
                      </a:r>
                      <a:r>
                        <a:rPr lang="es-CO" sz="1400" b="0" dirty="0">
                          <a:solidFill>
                            <a:schemeClr val="tx1"/>
                          </a:solidFill>
                        </a:rPr>
                        <a:t> Civil / </a:t>
                      </a:r>
                      <a:r>
                        <a:rPr lang="es-CO" sz="1400" b="0" u="sng" dirty="0">
                          <a:solidFill>
                            <a:schemeClr val="tx1"/>
                          </a:solidFill>
                        </a:rPr>
                        <a:t>35</a:t>
                      </a:r>
                      <a:r>
                        <a:rPr lang="es-CO" sz="1400" b="0" dirty="0">
                          <a:solidFill>
                            <a:schemeClr val="tx1"/>
                          </a:solidFill>
                        </a:rPr>
                        <a:t> Instituciones : </a:t>
                      </a:r>
                      <a:r>
                        <a:rPr lang="es-CO" sz="1400" b="0" dirty="0" err="1">
                          <a:solidFill>
                            <a:schemeClr val="tx1"/>
                          </a:solidFill>
                        </a:rPr>
                        <a:t>R.Ejecutiva</a:t>
                      </a:r>
                      <a:r>
                        <a:rPr lang="es-CO" sz="1400" b="0" dirty="0">
                          <a:solidFill>
                            <a:schemeClr val="tx1"/>
                          </a:solidFill>
                        </a:rPr>
                        <a:t>  legislativa, </a:t>
                      </a:r>
                      <a:r>
                        <a:rPr lang="es-CO" sz="1400" b="0" dirty="0" err="1">
                          <a:solidFill>
                            <a:schemeClr val="tx1"/>
                          </a:solidFill>
                        </a:rPr>
                        <a:t>Or.Control</a:t>
                      </a:r>
                      <a:r>
                        <a:rPr lang="es-CO" sz="1400" b="0" dirty="0">
                          <a:solidFill>
                            <a:schemeClr val="tx1"/>
                          </a:solidFill>
                        </a:rPr>
                        <a:t> </a:t>
                      </a:r>
                    </a:p>
                    <a:p>
                      <a:pPr algn="l"/>
                      <a:r>
                        <a:rPr lang="es-CO" sz="1400" b="0" dirty="0">
                          <a:solidFill>
                            <a:schemeClr val="tx1"/>
                          </a:solidFill>
                        </a:rPr>
                        <a:t>Secretaria Técnica</a:t>
                      </a:r>
                    </a:p>
                    <a:p>
                      <a:pPr algn="l"/>
                      <a:r>
                        <a:rPr lang="es-CO" sz="1400" b="0" dirty="0">
                          <a:solidFill>
                            <a:schemeClr val="tx1"/>
                          </a:solidFill>
                        </a:rPr>
                        <a:t>(1 </a:t>
                      </a:r>
                      <a:r>
                        <a:rPr lang="es-CO" sz="1400" b="0" dirty="0" err="1">
                          <a:solidFill>
                            <a:schemeClr val="tx1"/>
                          </a:solidFill>
                        </a:rPr>
                        <a:t>Scivil</a:t>
                      </a:r>
                      <a:r>
                        <a:rPr lang="es-CO" sz="1400" b="0" dirty="0">
                          <a:solidFill>
                            <a:schemeClr val="tx1"/>
                          </a:solidFill>
                        </a:rPr>
                        <a:t>/1 Comisionado de Paz)</a:t>
                      </a:r>
                    </a:p>
                    <a:p>
                      <a:pPr algn="l"/>
                      <a:endParaRPr lang="es-CO" sz="14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COMITÉ NACIONAL DE PAZ:</a:t>
                      </a:r>
                      <a:r>
                        <a:rPr kumimoji="0" lang="es-ES" sz="1400" b="0" i="0" u="none" strike="noStrike" kern="1200" cap="none" spc="0" normalizeH="0" baseline="0" noProof="0" dirty="0">
                          <a:ln>
                            <a:noFill/>
                          </a:ln>
                          <a:solidFill>
                            <a:schemeClr val="tx1"/>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Órgano ejecutor de las decisiones del Consejo. 13 miembros</a:t>
                      </a:r>
                      <a:endParaRPr lang="es-CO" sz="14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TRES COMISIONES PERMANENTES: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chemeClr val="tx1"/>
                          </a:solidFill>
                          <a:effectLst/>
                          <a:uLnTx/>
                          <a:uFillTx/>
                          <a:latin typeface="+mn-lt"/>
                          <a:ea typeface="+mn-ea"/>
                          <a:cs typeface="+mn-cs"/>
                        </a:rPr>
                        <a:t>  -</a:t>
                      </a:r>
                      <a:r>
                        <a:rPr kumimoji="0" lang="es-E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Comisiones : 1, 2, 3. </a:t>
                      </a:r>
                      <a:endParaRPr lang="es-CO" u="none" dirty="0">
                        <a:solidFill>
                          <a:schemeClr val="tx1"/>
                        </a:solidFill>
                      </a:endParaRPr>
                    </a:p>
                  </a:txBody>
                  <a:tcPr>
                    <a:solidFill>
                      <a:schemeClr val="bg1">
                        <a:lumMod val="95000"/>
                      </a:schemeClr>
                    </a:solidFill>
                  </a:tcPr>
                </a:tc>
                <a:tc>
                  <a:txBody>
                    <a:bodyPr/>
                    <a:lstStyle/>
                    <a:p>
                      <a:r>
                        <a:rPr lang="es-CO" dirty="0"/>
                        <a:t>.</a:t>
                      </a:r>
                      <a:r>
                        <a:rPr lang="es-CO" sz="1400" dirty="0"/>
                        <a:t>Construir la paz integral, justa y duradera.</a:t>
                      </a:r>
                    </a:p>
                    <a:p>
                      <a:r>
                        <a:rPr lang="es-CO" sz="1400" dirty="0"/>
                        <a:t>.Impulsar políticas de paz a nivel nacional, departamental y municipal.</a:t>
                      </a:r>
                    </a:p>
                    <a:p>
                      <a:r>
                        <a:rPr lang="es-CO" sz="1400" dirty="0"/>
                        <a:t>.Fortalecer la Paz Territorial</a:t>
                      </a:r>
                    </a:p>
                    <a:p>
                      <a:r>
                        <a:rPr lang="es-CO" sz="1400" dirty="0"/>
                        <a:t>.Promover la Cultura de paz</a:t>
                      </a:r>
                    </a:p>
                    <a:p>
                      <a:r>
                        <a:rPr lang="es-CO" sz="1400" dirty="0"/>
                        <a:t>.Acompañar e apoyar iniciativas para  la Implementación de las Políticas, Acuerdos de paz, Diálogos y  </a:t>
                      </a:r>
                      <a:r>
                        <a:rPr lang="es-CO" sz="1400" b="1" u="sng" dirty="0"/>
                        <a:t>Pactos</a:t>
                      </a:r>
                      <a:r>
                        <a:rPr lang="es-CO" sz="1400" dirty="0"/>
                        <a:t> por la paz. </a:t>
                      </a:r>
                    </a:p>
                    <a:p>
                      <a:endParaRPr lang="es-CO" sz="1200" dirty="0"/>
                    </a:p>
                    <a:p>
                      <a:r>
                        <a:rPr lang="es-CO" sz="1200" dirty="0"/>
                        <a:t>C1: Impulsar la pedagogía, educación, comunicación, arte y cultura para la paz.</a:t>
                      </a:r>
                    </a:p>
                    <a:p>
                      <a:r>
                        <a:rPr lang="es-CO" sz="1200" dirty="0"/>
                        <a:t>C2: Paz Territorial</a:t>
                      </a:r>
                    </a:p>
                    <a:p>
                      <a:r>
                        <a:rPr lang="es-CO" sz="1200" dirty="0"/>
                        <a:t>C3: Veeduría y garantías de no repetición</a:t>
                      </a: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SESIÓN PLENARIA</a:t>
                      </a:r>
                      <a:r>
                        <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s-ES" sz="1400" b="1" i="0" u="none" strike="noStrike" kern="1200" cap="none" spc="0" normalizeH="0" baseline="0" noProof="0" dirty="0">
                          <a:ln>
                            <a:noFill/>
                          </a:ln>
                          <a:solidFill>
                            <a:prstClr val="black"/>
                          </a:solidFill>
                          <a:effectLst/>
                          <a:uLnTx/>
                          <a:uFillTx/>
                          <a:latin typeface="+mn-lt"/>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s-E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Debe reunirse cuatro (4) veces al año con presencia del señor Presidente y/o su delegado (Alto Comisionado para la Paz)</a:t>
                      </a:r>
                      <a:endParaRPr kumimoji="0" lang="es-CO"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r>
                        <a:rPr lang="es-CO" sz="1400" dirty="0">
                          <a:latin typeface="Times New Roman" panose="02020603050405020304" pitchFamily="18" charset="0"/>
                          <a:cs typeface="Times New Roman" panose="02020603050405020304" pitchFamily="18" charset="0"/>
                        </a:rPr>
                        <a:t>Se acompaña con </a:t>
                      </a:r>
                      <a:r>
                        <a:rPr lang="es-CO" sz="1400" dirty="0" err="1">
                          <a:latin typeface="Times New Roman" panose="02020603050405020304" pitchFamily="18" charset="0"/>
                          <a:cs typeface="Times New Roman" panose="02020603050405020304" pitchFamily="18" charset="0"/>
                        </a:rPr>
                        <a:t>preplenarias</a:t>
                      </a:r>
                      <a:endParaRPr lang="es-CO" sz="1400" dirty="0">
                        <a:latin typeface="Times New Roman" panose="02020603050405020304" pitchFamily="18" charset="0"/>
                        <a:cs typeface="Times New Roman" panose="02020603050405020304" pitchFamily="18" charset="0"/>
                      </a:endParaRPr>
                    </a:p>
                    <a:p>
                      <a:r>
                        <a:rPr lang="es-CO" dirty="0">
                          <a:latin typeface="Times New Roman" panose="02020603050405020304" pitchFamily="18" charset="0"/>
                          <a:cs typeface="Times New Roman" panose="02020603050405020304" pitchFamily="18" charset="0"/>
                        </a:rPr>
                        <a:t>-P</a:t>
                      </a:r>
                      <a:r>
                        <a:rPr lang="es-CO" sz="1400" dirty="0">
                          <a:latin typeface="Times New Roman" panose="02020603050405020304" pitchFamily="18" charset="0"/>
                          <a:cs typeface="Times New Roman" panose="02020603050405020304" pitchFamily="18" charset="0"/>
                        </a:rPr>
                        <a:t>articipación en procesos de trabajo intersectorial, territorial, con  organizaciones de gobierno, privadas y de la sociedad civil.</a:t>
                      </a:r>
                    </a:p>
                    <a:p>
                      <a:r>
                        <a:rPr kumimoji="0" lang="es-CO"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r>
                        <a:rPr kumimoji="0" lang="es-CO"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es-CO"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Planeación, gestión, acompañamiento, seguimiento, evaluación.</a:t>
                      </a:r>
                      <a:endParaRPr kumimoji="0" lang="es-E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endParaRPr lang="es-CO" dirty="0">
                        <a:latin typeface="Times New Roman" panose="02020603050405020304" pitchFamily="18" charset="0"/>
                        <a:cs typeface="Times New Roman" panose="02020603050405020304" pitchFamily="18" charset="0"/>
                      </a:endParaRPr>
                    </a:p>
                  </a:txBody>
                  <a:tcPr>
                    <a:solidFill>
                      <a:schemeClr val="bg1">
                        <a:lumMod val="95000"/>
                      </a:schemeClr>
                    </a:solidFill>
                  </a:tcPr>
                </a:tc>
                <a:extLst>
                  <a:ext uri="{0D108BD9-81ED-4DB2-BD59-A6C34878D82A}">
                    <a16:rowId xmlns:a16="http://schemas.microsoft.com/office/drawing/2014/main" val="2709183140"/>
                  </a:ext>
                </a:extLst>
              </a:tr>
            </a:tbl>
          </a:graphicData>
        </a:graphic>
      </p:graphicFrame>
    </p:spTree>
    <p:extLst>
      <p:ext uri="{BB962C8B-B14F-4D97-AF65-F5344CB8AC3E}">
        <p14:creationId xmlns:p14="http://schemas.microsoft.com/office/powerpoint/2010/main" val="3031822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9344"/>
            <a:ext cx="12200313" cy="6858000"/>
          </a:xfrm>
          <a:prstGeom prst="rect">
            <a:avLst/>
          </a:prstGeom>
          <a:solidFill>
            <a:schemeClr val="bg2"/>
          </a:solidFill>
          <a:ln>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uadroTexto 4"/>
          <p:cNvSpPr txBox="1"/>
          <p:nvPr/>
        </p:nvSpPr>
        <p:spPr>
          <a:xfrm>
            <a:off x="989213" y="1016286"/>
            <a:ext cx="4488873" cy="32316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0" i="0" u="none" strike="noStrike" kern="1200" cap="none" spc="0" normalizeH="0" baseline="0" noProof="0" dirty="0">
                <a:ln>
                  <a:noFill/>
                </a:ln>
                <a:effectLst/>
                <a:uLnTx/>
                <a:uFillTx/>
                <a:latin typeface="AR CHRISTY" panose="02000000000000000000" pitchFamily="2" charset="0"/>
                <a:ea typeface="+mn-ea"/>
                <a:cs typeface="+mn-cs"/>
              </a:rPr>
              <a:t>CULTURA</a:t>
            </a:r>
            <a:r>
              <a:rPr lang="es-CO" sz="3600" dirty="0">
                <a:latin typeface="AR CHRISTY" panose="02000000000000000000" pitchFamily="2" charset="0"/>
              </a:rPr>
              <a:t> DE PAZ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0" i="0" u="none" strike="noStrike" kern="1200" cap="none" spc="0" normalizeH="0" baseline="0" noProof="0" dirty="0">
                <a:ln>
                  <a:noFill/>
                </a:ln>
                <a:effectLst/>
                <a:uLnTx/>
                <a:uFillTx/>
                <a:latin typeface="AR CHRISTY" panose="02000000000000000000" pitchFamily="2" charset="0"/>
                <a:ea typeface="+mn-ea"/>
                <a:cs typeface="+mn-cs"/>
              </a:rPr>
              <a:t>SOCIAL Y  POLÍTICA</a:t>
            </a:r>
            <a:r>
              <a:rPr kumimoji="0" lang="es-CO" sz="2000" b="0" i="1" u="none" strike="noStrike" kern="1200" cap="none" spc="0" normalizeH="0" baseline="0" noProof="0" dirty="0">
                <a:ln>
                  <a:noFill/>
                </a:ln>
                <a:effectLst/>
                <a:uLnTx/>
                <a:uFillTx/>
                <a:latin typeface="AR CHRISTY" panose="02000000000000000000" pitchFamily="2"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CO" sz="2000" i="1" dirty="0">
                <a:latin typeface="AR CHRISTY" panose="02000000000000000000" pitchFamily="2" charset="0"/>
              </a:rPr>
              <a:t>El lugar del diálogo, acuerdo, </a:t>
            </a:r>
            <a:r>
              <a:rPr lang="es-CO" sz="2000" i="1" dirty="0">
                <a:solidFill>
                  <a:schemeClr val="accent2"/>
                </a:solidFill>
                <a:latin typeface="AR CHRISTY" panose="02000000000000000000" pitchFamily="2" charset="0"/>
              </a:rPr>
              <a:t>pacto</a:t>
            </a:r>
            <a:r>
              <a:rPr kumimoji="0" lang="es-CO" sz="3600" b="0" i="0" u="none" strike="noStrike" kern="1200" cap="none" spc="0" normalizeH="0" baseline="0" noProof="0" dirty="0">
                <a:ln>
                  <a:noFill/>
                </a:ln>
                <a:effectLst/>
                <a:uLnTx/>
                <a:uFillTx/>
                <a:latin typeface="AR CHRISTY" panose="02000000000000000000" pitchFamily="2"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600" b="0" i="0" u="none" strike="noStrike" kern="1200" cap="none" spc="0" normalizeH="0" baseline="0" noProof="0" dirty="0">
              <a:ln>
                <a:noFill/>
              </a:ln>
              <a:solidFill>
                <a:prstClr val="white"/>
              </a:solidFill>
              <a:effectLst/>
              <a:uLnTx/>
              <a:uFillTx/>
              <a:latin typeface="AR CHRISTY" panose="020000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dirty="0">
              <a:ln>
                <a:noFill/>
              </a:ln>
              <a:effectLst/>
              <a:uLnTx/>
              <a:uFillTx/>
              <a:latin typeface="AR CHRISTY" panose="02000000000000000000" pitchFamily="2" charset="0"/>
              <a:ea typeface="+mn-ea"/>
              <a:cs typeface="+mn-cs"/>
            </a:endParaRPr>
          </a:p>
        </p:txBody>
      </p:sp>
      <p:sp>
        <p:nvSpPr>
          <p:cNvPr id="6" name="CuadroTexto 5"/>
          <p:cNvSpPr txBox="1"/>
          <p:nvPr/>
        </p:nvSpPr>
        <p:spPr>
          <a:xfrm>
            <a:off x="989212" y="4789711"/>
            <a:ext cx="451895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600" b="0" i="0" u="none" strike="noStrike" kern="1200" cap="none" spc="0" normalizeH="0" baseline="0" noProof="0" dirty="0">
                <a:ln>
                  <a:noFill/>
                </a:ln>
                <a:solidFill>
                  <a:prstClr val="white"/>
                </a:solidFill>
                <a:effectLst/>
                <a:uLnTx/>
                <a:uFillTx/>
                <a:latin typeface="AR CHRISTY" panose="02000000000000000000" pitchFamily="2" charset="0"/>
                <a:ea typeface="+mn-ea"/>
                <a:cs typeface="+mn-cs"/>
              </a:rPr>
              <a:t> </a:t>
            </a:r>
          </a:p>
        </p:txBody>
      </p:sp>
      <p:sp>
        <p:nvSpPr>
          <p:cNvPr id="7" name="Flecha derecha 6"/>
          <p:cNvSpPr/>
          <p:nvPr/>
        </p:nvSpPr>
        <p:spPr>
          <a:xfrm>
            <a:off x="5291048" y="1341989"/>
            <a:ext cx="739835" cy="465513"/>
          </a:xfrm>
          <a:prstGeom prst="rightArrow">
            <a:avLst/>
          </a:prstGeom>
          <a:solidFill>
            <a:srgbClr val="F22E2E"/>
          </a:solidFill>
          <a:ln>
            <a:solidFill>
              <a:srgbClr val="F22E2E"/>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lecha derecha 7"/>
          <p:cNvSpPr/>
          <p:nvPr/>
        </p:nvSpPr>
        <p:spPr>
          <a:xfrm>
            <a:off x="5291047" y="2972831"/>
            <a:ext cx="739835" cy="465513"/>
          </a:xfrm>
          <a:prstGeom prst="rightArrow">
            <a:avLst/>
          </a:prstGeom>
          <a:solidFill>
            <a:srgbClr val="F22E2E"/>
          </a:solidFill>
          <a:ln>
            <a:solidFill>
              <a:srgbClr val="F22E2E"/>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CuadroTexto 8"/>
          <p:cNvSpPr txBox="1"/>
          <p:nvPr/>
        </p:nvSpPr>
        <p:spPr>
          <a:xfrm>
            <a:off x="6091843" y="1185216"/>
            <a:ext cx="473825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s-CO" sz="2400" b="0" i="0" u="none" strike="noStrike" kern="1200" cap="none" spc="0" normalizeH="0" baseline="0" noProof="0" dirty="0">
                <a:ln>
                  <a:noFill/>
                </a:ln>
                <a:effectLst/>
                <a:uLnTx/>
                <a:uFillTx/>
                <a:latin typeface="Calibri" panose="020F0502020204030204"/>
                <a:ea typeface="+mn-ea"/>
                <a:cs typeface="+mn-cs"/>
              </a:rPr>
              <a:t>? Cuáles han sido las costumbres de convivencia y de participación política ? ? Cómo se forman en los territorios?</a:t>
            </a:r>
          </a:p>
        </p:txBody>
      </p:sp>
      <p:sp>
        <p:nvSpPr>
          <p:cNvPr id="10" name="CuadroTexto 9"/>
          <p:cNvSpPr txBox="1"/>
          <p:nvPr/>
        </p:nvSpPr>
        <p:spPr>
          <a:xfrm>
            <a:off x="6100156" y="2955003"/>
            <a:ext cx="503751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a:ln>
                  <a:noFill/>
                </a:ln>
                <a:effectLst/>
                <a:uLnTx/>
                <a:uFillTx/>
                <a:latin typeface="Calibri" panose="020F0502020204030204"/>
                <a:ea typeface="+mn-ea"/>
                <a:cs typeface="+mn-cs"/>
              </a:rPr>
              <a:t>Cómo influye la cultura existente en  la construcción de la paz ? </a:t>
            </a:r>
          </a:p>
        </p:txBody>
      </p:sp>
      <p:pic>
        <p:nvPicPr>
          <p:cNvPr id="5122" name="Picture 2" descr="Resultado de imagen para miedos raciona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9687" y="3771729"/>
            <a:ext cx="2576947" cy="274874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D62035D6-25A5-4968-A32D-59CC62517480}"/>
              </a:ext>
            </a:extLst>
          </p:cNvPr>
          <p:cNvSpPr txBox="1"/>
          <p:nvPr/>
        </p:nvSpPr>
        <p:spPr>
          <a:xfrm>
            <a:off x="553585" y="3831757"/>
            <a:ext cx="6260870" cy="2800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Antes de los acuerdos, después de los acuerdos 2016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rPr>
              <a:t>Bajo la experiencia del COVID-19 y en la postpandemia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6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CO" sz="1600" dirty="0">
                <a:solidFill>
                  <a:prstClr val="black"/>
                </a:solidFill>
                <a:latin typeface="Calibri" panose="020F0502020204030204"/>
              </a:rPr>
              <a:t>En la persistencia del conflicto armado en Colombia , agudización de la polarización política, incumplimiento del Acuerdo de Paz</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6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CO" sz="1600" dirty="0">
                <a:solidFill>
                  <a:prstClr val="black"/>
                </a:solidFill>
                <a:latin typeface="Calibri" panose="020F0502020204030204"/>
              </a:rPr>
              <a:t>Crisis de los sistemas políticos democráticos en el mundo y debilitamiento del derecho y sistema normativo internacional.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6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CO" sz="1600" dirty="0">
                <a:solidFill>
                  <a:prstClr val="black"/>
                </a:solidFill>
                <a:latin typeface="Calibri" panose="020F0502020204030204"/>
              </a:rPr>
              <a:t>Durante y actualmente frente a Conflictos armados: Ucrania, Rusia- Israel, Palestina- EEUU . Venezuela…….</a:t>
            </a:r>
            <a:endPar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8197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7FAAD-059E-7651-0B19-8E918E28939C}"/>
              </a:ext>
            </a:extLst>
          </p:cNvPr>
          <p:cNvSpPr txBox="1"/>
          <p:nvPr/>
        </p:nvSpPr>
        <p:spPr>
          <a:xfrm>
            <a:off x="457200" y="97972"/>
            <a:ext cx="10657114" cy="461665"/>
          </a:xfrm>
          <a:prstGeom prst="rect">
            <a:avLst/>
          </a:prstGeom>
          <a:noFill/>
        </p:spPr>
        <p:txBody>
          <a:bodyPr wrap="square" rtlCol="0">
            <a:spAutoFit/>
          </a:bodyPr>
          <a:lstStyle/>
          <a:p>
            <a:pPr algn="ctr"/>
            <a:r>
              <a:rPr lang="es-CO" sz="2400" dirty="0">
                <a:solidFill>
                  <a:schemeClr val="accent6">
                    <a:lumMod val="75000"/>
                  </a:schemeClr>
                </a:solidFill>
              </a:rPr>
              <a:t>Malla Comprensiva sobre el lugar de los pactos en la Construcción de paz</a:t>
            </a:r>
          </a:p>
        </p:txBody>
      </p:sp>
      <p:sp>
        <p:nvSpPr>
          <p:cNvPr id="3" name="Elipse 2">
            <a:extLst>
              <a:ext uri="{FF2B5EF4-FFF2-40B4-BE49-F238E27FC236}">
                <a16:creationId xmlns:a16="http://schemas.microsoft.com/office/drawing/2014/main" id="{461B49B7-005C-8718-E076-B82EC3C63EF6}"/>
              </a:ext>
            </a:extLst>
          </p:cNvPr>
          <p:cNvSpPr/>
          <p:nvPr/>
        </p:nvSpPr>
        <p:spPr>
          <a:xfrm>
            <a:off x="968829" y="1326103"/>
            <a:ext cx="3058886" cy="100344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CO" dirty="0">
              <a:ln>
                <a:solidFill>
                  <a:schemeClr val="bg1"/>
                </a:solidFill>
              </a:ln>
              <a:solidFill>
                <a:schemeClr val="bg1"/>
              </a:solidFill>
            </a:endParaRPr>
          </a:p>
        </p:txBody>
      </p:sp>
      <p:sp>
        <p:nvSpPr>
          <p:cNvPr id="4" name="CuadroTexto 3">
            <a:extLst>
              <a:ext uri="{FF2B5EF4-FFF2-40B4-BE49-F238E27FC236}">
                <a16:creationId xmlns:a16="http://schemas.microsoft.com/office/drawing/2014/main" id="{C60959DC-C26C-88DB-7C91-3BE9F496A0F0}"/>
              </a:ext>
            </a:extLst>
          </p:cNvPr>
          <p:cNvSpPr txBox="1"/>
          <p:nvPr/>
        </p:nvSpPr>
        <p:spPr>
          <a:xfrm>
            <a:off x="1491347" y="1436918"/>
            <a:ext cx="1861453" cy="861774"/>
          </a:xfrm>
          <a:prstGeom prst="rect">
            <a:avLst/>
          </a:prstGeom>
          <a:noFill/>
        </p:spPr>
        <p:txBody>
          <a:bodyPr wrap="square" rtlCol="0">
            <a:spAutoFit/>
          </a:bodyPr>
          <a:lstStyle/>
          <a:p>
            <a:r>
              <a:rPr lang="es-CO" sz="1600" dirty="0"/>
              <a:t>CONVIVENCIA</a:t>
            </a:r>
          </a:p>
          <a:p>
            <a:r>
              <a:rPr lang="es-CO" sz="1600" dirty="0"/>
              <a:t>PARTICIPACIÓN</a:t>
            </a:r>
          </a:p>
          <a:p>
            <a:endParaRPr lang="es-CO" dirty="0"/>
          </a:p>
        </p:txBody>
      </p:sp>
      <p:sp>
        <p:nvSpPr>
          <p:cNvPr id="5" name="Flecha: a la derecha 4">
            <a:extLst>
              <a:ext uri="{FF2B5EF4-FFF2-40B4-BE49-F238E27FC236}">
                <a16:creationId xmlns:a16="http://schemas.microsoft.com/office/drawing/2014/main" id="{63D0248E-67E0-3244-761A-DF4EEF3EFBD2}"/>
              </a:ext>
            </a:extLst>
          </p:cNvPr>
          <p:cNvSpPr/>
          <p:nvPr/>
        </p:nvSpPr>
        <p:spPr>
          <a:xfrm>
            <a:off x="4267200" y="1530423"/>
            <a:ext cx="653143" cy="461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esquinas redondeadas 6">
            <a:extLst>
              <a:ext uri="{FF2B5EF4-FFF2-40B4-BE49-F238E27FC236}">
                <a16:creationId xmlns:a16="http://schemas.microsoft.com/office/drawing/2014/main" id="{7A245D46-8AD7-39B0-3E29-2E62AEA7A9F5}"/>
              </a:ext>
            </a:extLst>
          </p:cNvPr>
          <p:cNvSpPr/>
          <p:nvPr/>
        </p:nvSpPr>
        <p:spPr>
          <a:xfrm>
            <a:off x="5279571" y="1143000"/>
            <a:ext cx="1719944" cy="1317172"/>
          </a:xfrm>
          <a:prstGeom prst="roundRect">
            <a:avLst/>
          </a:prstGeom>
          <a:solidFill>
            <a:schemeClr val="bg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400" dirty="0">
                <a:solidFill>
                  <a:schemeClr val="tx1"/>
                </a:solidFill>
              </a:rPr>
              <a:t>INTERACCIÓN</a:t>
            </a:r>
          </a:p>
          <a:p>
            <a:pPr algn="ctr"/>
            <a:r>
              <a:rPr lang="es-CO" sz="1400" dirty="0">
                <a:solidFill>
                  <a:schemeClr val="tx1"/>
                </a:solidFill>
              </a:rPr>
              <a:t>INTERCAMBIO</a:t>
            </a:r>
          </a:p>
          <a:p>
            <a:pPr algn="ctr"/>
            <a:r>
              <a:rPr lang="es-CO" sz="1400" dirty="0">
                <a:solidFill>
                  <a:schemeClr val="tx1"/>
                </a:solidFill>
              </a:rPr>
              <a:t>COMUNICACIÓN</a:t>
            </a:r>
          </a:p>
        </p:txBody>
      </p:sp>
      <p:sp>
        <p:nvSpPr>
          <p:cNvPr id="8" name="Flecha: a la derecha 7">
            <a:extLst>
              <a:ext uri="{FF2B5EF4-FFF2-40B4-BE49-F238E27FC236}">
                <a16:creationId xmlns:a16="http://schemas.microsoft.com/office/drawing/2014/main" id="{60A2AF89-B1EC-721D-566A-C78CF8548AC1}"/>
              </a:ext>
            </a:extLst>
          </p:cNvPr>
          <p:cNvSpPr/>
          <p:nvPr/>
        </p:nvSpPr>
        <p:spPr>
          <a:xfrm>
            <a:off x="7130145" y="1595735"/>
            <a:ext cx="653143" cy="461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ángulo: esquinas redondeadas 8">
            <a:extLst>
              <a:ext uri="{FF2B5EF4-FFF2-40B4-BE49-F238E27FC236}">
                <a16:creationId xmlns:a16="http://schemas.microsoft.com/office/drawing/2014/main" id="{5CED4FB2-FE80-6A77-9397-556710D75EC8}"/>
              </a:ext>
            </a:extLst>
          </p:cNvPr>
          <p:cNvSpPr/>
          <p:nvPr/>
        </p:nvSpPr>
        <p:spPr>
          <a:xfrm>
            <a:off x="7968327" y="1088566"/>
            <a:ext cx="3907987" cy="1317172"/>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400" dirty="0">
                <a:solidFill>
                  <a:schemeClr val="tx1"/>
                </a:solidFill>
              </a:rPr>
              <a:t>PARA BUSCAR:</a:t>
            </a:r>
          </a:p>
          <a:p>
            <a:pPr algn="ctr"/>
            <a:r>
              <a:rPr lang="es-CO" sz="1400" dirty="0">
                <a:solidFill>
                  <a:schemeClr val="tx1"/>
                </a:solidFill>
              </a:rPr>
              <a:t>Felicidad, bienestar, seguridad buen vivir. Construir la </a:t>
            </a:r>
            <a:r>
              <a:rPr lang="es-CO" sz="1600" b="1" dirty="0">
                <a:solidFill>
                  <a:schemeClr val="tx1"/>
                </a:solidFill>
              </a:rPr>
              <a:t>paz</a:t>
            </a:r>
          </a:p>
          <a:p>
            <a:pPr algn="ctr"/>
            <a:r>
              <a:rPr lang="es-CO" sz="1400" dirty="0">
                <a:solidFill>
                  <a:schemeClr val="tx1"/>
                </a:solidFill>
              </a:rPr>
              <a:t>Tener progreso material, desarrollo,</a:t>
            </a:r>
          </a:p>
          <a:p>
            <a:pPr algn="ctr"/>
            <a:r>
              <a:rPr lang="es-CO" sz="1400" dirty="0">
                <a:solidFill>
                  <a:schemeClr val="tx1"/>
                </a:solidFill>
              </a:rPr>
              <a:t>Solucionar problemas, realizar los derechos y la justicia, afrontar desastres.</a:t>
            </a:r>
          </a:p>
        </p:txBody>
      </p:sp>
      <p:cxnSp>
        <p:nvCxnSpPr>
          <p:cNvPr id="11" name="Conector recto de flecha 10">
            <a:extLst>
              <a:ext uri="{FF2B5EF4-FFF2-40B4-BE49-F238E27FC236}">
                <a16:creationId xmlns:a16="http://schemas.microsoft.com/office/drawing/2014/main" id="{D7A80E4A-F44A-5A66-737D-3A9B7B9A43AA}"/>
              </a:ext>
            </a:extLst>
          </p:cNvPr>
          <p:cNvCxnSpPr/>
          <p:nvPr/>
        </p:nvCxnSpPr>
        <p:spPr>
          <a:xfrm>
            <a:off x="6183086" y="2645229"/>
            <a:ext cx="0" cy="20682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99FD2DAA-F283-041D-2D29-E2095D3D8BD6}"/>
              </a:ext>
            </a:extLst>
          </p:cNvPr>
          <p:cNvSpPr/>
          <p:nvPr/>
        </p:nvSpPr>
        <p:spPr>
          <a:xfrm>
            <a:off x="381000" y="2982674"/>
            <a:ext cx="11549743" cy="1023270"/>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2000" dirty="0">
              <a:solidFill>
                <a:schemeClr val="tx1"/>
              </a:solidFill>
            </a:endParaRPr>
          </a:p>
          <a:p>
            <a:pPr algn="ctr"/>
            <a:r>
              <a:rPr lang="es-CO" sz="2000" dirty="0">
                <a:solidFill>
                  <a:schemeClr val="tx1"/>
                </a:solidFill>
              </a:rPr>
              <a:t>Comunicación: verbal, gestual; análoga, digital</a:t>
            </a:r>
          </a:p>
          <a:p>
            <a:pPr algn="ctr"/>
            <a:r>
              <a:rPr lang="es-CO" sz="2000" dirty="0">
                <a:solidFill>
                  <a:schemeClr val="tx1"/>
                </a:solidFill>
              </a:rPr>
              <a:t>Intercambio de  diálogos en torno a experiencias, perspectivas, saberes, recursos, potencialidades,  propuestas</a:t>
            </a:r>
          </a:p>
          <a:p>
            <a:pPr algn="ctr"/>
            <a:endParaRPr lang="es-CO" sz="2000" dirty="0">
              <a:solidFill>
                <a:schemeClr val="tx1"/>
              </a:solidFill>
            </a:endParaRPr>
          </a:p>
          <a:p>
            <a:pPr algn="ctr"/>
            <a:endParaRPr lang="es-CO" dirty="0"/>
          </a:p>
        </p:txBody>
      </p:sp>
      <p:sp>
        <p:nvSpPr>
          <p:cNvPr id="15" name="Rectángulo 14">
            <a:extLst>
              <a:ext uri="{FF2B5EF4-FFF2-40B4-BE49-F238E27FC236}">
                <a16:creationId xmlns:a16="http://schemas.microsoft.com/office/drawing/2014/main" id="{BCAFB860-9F91-7EC5-8AC4-D94AE0F20E6E}"/>
              </a:ext>
            </a:extLst>
          </p:cNvPr>
          <p:cNvSpPr/>
          <p:nvPr/>
        </p:nvSpPr>
        <p:spPr>
          <a:xfrm>
            <a:off x="228592" y="4332515"/>
            <a:ext cx="11702151" cy="2035632"/>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2000" dirty="0">
              <a:solidFill>
                <a:schemeClr val="tx1"/>
              </a:solidFill>
            </a:endParaRPr>
          </a:p>
          <a:p>
            <a:pPr algn="ctr"/>
            <a:endParaRPr lang="es-CO" sz="2000" dirty="0">
              <a:solidFill>
                <a:schemeClr val="tx1"/>
              </a:solidFill>
            </a:endParaRPr>
          </a:p>
          <a:p>
            <a:pPr algn="ctr"/>
            <a:r>
              <a:rPr lang="es-CO" sz="2000" dirty="0">
                <a:solidFill>
                  <a:schemeClr val="tx1"/>
                </a:solidFill>
              </a:rPr>
              <a:t>Diálogo</a:t>
            </a:r>
          </a:p>
          <a:p>
            <a:r>
              <a:rPr lang="es-CO" sz="2000" b="1" i="1" dirty="0">
                <a:solidFill>
                  <a:schemeClr val="tx1"/>
                </a:solidFill>
              </a:rPr>
              <a:t>Principios éticos;</a:t>
            </a:r>
            <a:r>
              <a:rPr lang="es-CO" sz="2000" dirty="0">
                <a:solidFill>
                  <a:schemeClr val="tx1"/>
                </a:solidFill>
              </a:rPr>
              <a:t> respeto, honestidad, voluntad de entendimiento, derechos</a:t>
            </a:r>
            <a:endParaRPr lang="es-CO" sz="2000" b="1" dirty="0">
              <a:solidFill>
                <a:schemeClr val="tx1"/>
              </a:solidFill>
            </a:endParaRPr>
          </a:p>
          <a:p>
            <a:r>
              <a:rPr lang="es-CO" sz="2000" b="1" dirty="0">
                <a:solidFill>
                  <a:schemeClr val="tx1"/>
                </a:solidFill>
              </a:rPr>
              <a:t>Normas comunicativas:</a:t>
            </a:r>
            <a:r>
              <a:rPr lang="es-CO" sz="2000" dirty="0">
                <a:solidFill>
                  <a:schemeClr val="tx1"/>
                </a:solidFill>
              </a:rPr>
              <a:t> veracidad, no manipulación, no imposición, no exclusión, no agresión, sin daño.</a:t>
            </a:r>
            <a:endParaRPr lang="es-CO" sz="2000" b="1" dirty="0">
              <a:solidFill>
                <a:schemeClr val="tx1"/>
              </a:solidFill>
            </a:endParaRPr>
          </a:p>
          <a:p>
            <a:r>
              <a:rPr lang="es-CO" sz="2000" b="1" dirty="0">
                <a:solidFill>
                  <a:schemeClr val="tx1"/>
                </a:solidFill>
              </a:rPr>
              <a:t>Procedimientos y habilidades:</a:t>
            </a:r>
            <a:r>
              <a:rPr lang="es-CO" sz="2000" dirty="0">
                <a:solidFill>
                  <a:schemeClr val="tx1"/>
                </a:solidFill>
              </a:rPr>
              <a:t> argumentación, refutación, manejo de tiempos</a:t>
            </a:r>
          </a:p>
          <a:p>
            <a:r>
              <a:rPr lang="es-CO" sz="2000" b="1" i="1" dirty="0">
                <a:solidFill>
                  <a:schemeClr val="tx1"/>
                </a:solidFill>
              </a:rPr>
              <a:t>Puntos de llegada:</a:t>
            </a:r>
            <a:r>
              <a:rPr lang="es-CO" sz="2000" dirty="0">
                <a:solidFill>
                  <a:schemeClr val="tx1"/>
                </a:solidFill>
              </a:rPr>
              <a:t> intercambio; /consenso, disenso; /acuerdos parciales, totales; / </a:t>
            </a:r>
            <a:r>
              <a:rPr lang="es-CO" sz="2000" b="1" dirty="0">
                <a:solidFill>
                  <a:schemeClr val="tx1"/>
                </a:solidFill>
              </a:rPr>
              <a:t>pactos /</a:t>
            </a:r>
            <a:r>
              <a:rPr lang="es-CO" sz="2000" dirty="0">
                <a:solidFill>
                  <a:schemeClr val="tx1"/>
                </a:solidFill>
              </a:rPr>
              <a:t> planes de acción</a:t>
            </a:r>
          </a:p>
          <a:p>
            <a:endParaRPr lang="es-CO" sz="2000" dirty="0">
              <a:solidFill>
                <a:schemeClr val="tx1"/>
              </a:solidFill>
            </a:endParaRPr>
          </a:p>
          <a:p>
            <a:pPr algn="ctr"/>
            <a:endParaRPr lang="es-CO" sz="2000" dirty="0">
              <a:solidFill>
                <a:schemeClr val="tx1"/>
              </a:solidFill>
            </a:endParaRPr>
          </a:p>
          <a:p>
            <a:pPr algn="ctr"/>
            <a:endParaRPr lang="es-CO" dirty="0"/>
          </a:p>
        </p:txBody>
      </p:sp>
    </p:spTree>
    <p:extLst>
      <p:ext uri="{BB962C8B-B14F-4D97-AF65-F5344CB8AC3E}">
        <p14:creationId xmlns:p14="http://schemas.microsoft.com/office/powerpoint/2010/main" val="102610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EE96C-2E62-3B0F-3F83-C06D3CD27EA8}"/>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47BFBA7-A9BA-ED9C-0C9F-D89EA39F7853}"/>
              </a:ext>
            </a:extLst>
          </p:cNvPr>
          <p:cNvSpPr txBox="1"/>
          <p:nvPr/>
        </p:nvSpPr>
        <p:spPr>
          <a:xfrm>
            <a:off x="130629" y="183498"/>
            <a:ext cx="11549742" cy="6533712"/>
          </a:xfrm>
          <a:prstGeom prst="rect">
            <a:avLst/>
          </a:prstGeom>
          <a:noFill/>
        </p:spPr>
        <p:txBody>
          <a:bodyPr wrap="square">
            <a:spAutoFit/>
          </a:bodyPr>
          <a:lstStyle/>
          <a:p>
            <a:pPr algn="just">
              <a:lnSpc>
                <a:spcPct val="107000"/>
              </a:lnSpc>
              <a:spcAft>
                <a:spcPts val="800"/>
              </a:spcAft>
              <a:buNone/>
            </a:pPr>
            <a:r>
              <a:rPr lang="es-CO" sz="2000" b="1" kern="100" dirty="0">
                <a:solidFill>
                  <a:schemeClr val="accent6">
                    <a:lumMod val="75000"/>
                  </a:schemeClr>
                </a:solidFill>
                <a:effectLst/>
                <a:latin typeface="Times New Roman" panose="02020603050405020304" pitchFamily="18" charset="0"/>
                <a:ea typeface="Aptos" panose="020B0004020202020204" pitchFamily="34" charset="0"/>
              </a:rPr>
              <a:t>Ámbitos del Pacto y prioridades</a:t>
            </a:r>
            <a:r>
              <a:rPr lang="es-CO" sz="2000" kern="100" dirty="0">
                <a:effectLst/>
                <a:latin typeface="Times New Roman" panose="02020603050405020304" pitchFamily="18" charset="0"/>
                <a:ea typeface="Aptos" panose="020B0004020202020204" pitchFamily="34" charset="0"/>
              </a:rPr>
              <a:t>:</a:t>
            </a:r>
            <a:endParaRPr lang="es-CO" sz="2000" dirty="0">
              <a:effectLst/>
              <a:latin typeface="Arial" panose="020B0604020202020204" pitchFamily="34" charset="0"/>
              <a:ea typeface="Arial" panose="020B0604020202020204" pitchFamily="34" charset="0"/>
            </a:endParaRPr>
          </a:p>
          <a:p>
            <a:pPr algn="just">
              <a:lnSpc>
                <a:spcPct val="107000"/>
              </a:lnSpc>
              <a:spcAft>
                <a:spcPts val="800"/>
              </a:spcAft>
              <a:buNone/>
            </a:pPr>
            <a:r>
              <a:rPr lang="es-CO" sz="2000" kern="100" dirty="0">
                <a:effectLst/>
                <a:latin typeface="Times New Roman" panose="02020603050405020304" pitchFamily="18" charset="0"/>
                <a:ea typeface="Aptos" panose="020B0004020202020204" pitchFamily="34" charset="0"/>
              </a:rPr>
              <a:t>Convivencia pacifica y reconocimiento e interculturalidad; abordaje democrático de conflictos; participación democrática, desarrollo sostenible y cuidado del medio ambiente; construcción de la paz. </a:t>
            </a:r>
            <a:endParaRPr lang="es-CO" sz="2000" dirty="0">
              <a:effectLst/>
              <a:latin typeface="Arial" panose="020B0604020202020204" pitchFamily="34" charset="0"/>
              <a:ea typeface="Arial" panose="020B0604020202020204" pitchFamily="34" charset="0"/>
            </a:endParaRPr>
          </a:p>
          <a:p>
            <a:pPr marL="342900" lvl="0" indent="-342900" algn="just">
              <a:lnSpc>
                <a:spcPct val="107000"/>
              </a:lnSpc>
              <a:spcAft>
                <a:spcPts val="800"/>
              </a:spcAft>
              <a:buFont typeface="Times New Roman" panose="02020603050405020304" pitchFamily="18" charset="0"/>
              <a:buChar char="-"/>
            </a:pPr>
            <a:r>
              <a:rPr lang="es-CO" sz="1600" kern="100" dirty="0">
                <a:effectLst/>
                <a:latin typeface="Times New Roman" panose="02020603050405020304" pitchFamily="18" charset="0"/>
                <a:ea typeface="Aptos" panose="020B0004020202020204" pitchFamily="34" charset="0"/>
              </a:rPr>
              <a:t>Protección de la vida : quienes ejercen la política; la defensa de DDHH, firmantes de paz, niños, mujeres, población vulnerable a los conflictos armados y la criminalidad asociada. </a:t>
            </a:r>
            <a:endParaRPr lang="es-CO" sz="1600" dirty="0">
              <a:effectLst/>
              <a:latin typeface="Arial" panose="020B0604020202020204" pitchFamily="34" charset="0"/>
              <a:ea typeface="Aptos" panose="020B0004020202020204" pitchFamily="34" charset="0"/>
            </a:endParaRPr>
          </a:p>
          <a:p>
            <a:pPr marL="342900" lvl="0" indent="-342900" algn="just">
              <a:lnSpc>
                <a:spcPct val="107000"/>
              </a:lnSpc>
              <a:spcAft>
                <a:spcPts val="800"/>
              </a:spcAft>
              <a:buFont typeface="Times New Roman" panose="02020603050405020304" pitchFamily="18" charset="0"/>
              <a:buChar char="-"/>
            </a:pPr>
            <a:r>
              <a:rPr lang="es-CO" sz="1600" kern="100" dirty="0">
                <a:effectLst/>
                <a:latin typeface="Times New Roman" panose="02020603050405020304" pitchFamily="18" charset="0"/>
                <a:ea typeface="Aptos" panose="020B0004020202020204" pitchFamily="34" charset="0"/>
              </a:rPr>
              <a:t>Superar la intolerancia, la estigmatización, las narrativas de odio, miedo y retaliación; el dogmatismo, autoritarismo.</a:t>
            </a:r>
          </a:p>
          <a:p>
            <a:pPr marL="342900" lvl="0" indent="-342900" algn="just">
              <a:lnSpc>
                <a:spcPct val="107000"/>
              </a:lnSpc>
              <a:spcAft>
                <a:spcPts val="800"/>
              </a:spcAft>
              <a:buFont typeface="Times New Roman" panose="02020603050405020304" pitchFamily="18" charset="0"/>
              <a:buChar char="-"/>
            </a:pPr>
            <a:r>
              <a:rPr lang="es-CO" sz="1600" kern="100" dirty="0">
                <a:latin typeface="Times New Roman" panose="02020603050405020304" pitchFamily="18" charset="0"/>
                <a:ea typeface="Aptos" panose="020B0004020202020204" pitchFamily="34" charset="0"/>
              </a:rPr>
              <a:t>Sacar las armas de la política,</a:t>
            </a:r>
          </a:p>
          <a:p>
            <a:pPr marL="342900" lvl="0" indent="-342900" algn="just">
              <a:lnSpc>
                <a:spcPct val="107000"/>
              </a:lnSpc>
              <a:spcAft>
                <a:spcPts val="800"/>
              </a:spcAft>
              <a:buFont typeface="Times New Roman" panose="02020603050405020304" pitchFamily="18" charset="0"/>
              <a:buChar char="-"/>
            </a:pPr>
            <a:r>
              <a:rPr lang="es-CO" sz="1600" kern="100" dirty="0">
                <a:effectLst/>
                <a:latin typeface="Times New Roman" panose="02020603050405020304" pitchFamily="18" charset="0"/>
                <a:ea typeface="Aptos" panose="020B0004020202020204" pitchFamily="34" charset="0"/>
              </a:rPr>
              <a:t>Tener actualizado </a:t>
            </a:r>
            <a:r>
              <a:rPr lang="es-CO" sz="1600" kern="100" dirty="0">
                <a:latin typeface="Times New Roman" panose="02020603050405020304" pitchFamily="18" charset="0"/>
                <a:ea typeface="Aptos" panose="020B0004020202020204" pitchFamily="34" charset="0"/>
              </a:rPr>
              <a:t>la cartografía de los conflictos, las políticas y las paces.</a:t>
            </a:r>
          </a:p>
          <a:p>
            <a:pPr marL="342900" lvl="0" indent="-342900" algn="just">
              <a:lnSpc>
                <a:spcPct val="107000"/>
              </a:lnSpc>
              <a:spcAft>
                <a:spcPts val="800"/>
              </a:spcAft>
              <a:buFont typeface="Times New Roman" panose="02020603050405020304" pitchFamily="18" charset="0"/>
              <a:buChar char="-"/>
            </a:pPr>
            <a:r>
              <a:rPr lang="es-CO" sz="1600" kern="100" dirty="0">
                <a:effectLst/>
                <a:latin typeface="Times New Roman" panose="02020603050405020304" pitchFamily="18" charset="0"/>
                <a:ea typeface="Aptos" panose="020B0004020202020204" pitchFamily="34" charset="0"/>
              </a:rPr>
              <a:t>Analizar permanentemente  y con pensamiento crítico los procesos de convivencia y desarrollo para la paz</a:t>
            </a:r>
          </a:p>
          <a:p>
            <a:pPr marL="342900" lvl="0" indent="-342900" algn="just">
              <a:lnSpc>
                <a:spcPct val="107000"/>
              </a:lnSpc>
              <a:spcAft>
                <a:spcPts val="800"/>
              </a:spcAft>
              <a:buFont typeface="Times New Roman" panose="02020603050405020304" pitchFamily="18" charset="0"/>
              <a:buChar char="-"/>
            </a:pPr>
            <a:r>
              <a:rPr lang="es-CO" sz="1600" kern="100" dirty="0">
                <a:latin typeface="Times New Roman" panose="02020603050405020304" pitchFamily="18" charset="0"/>
                <a:ea typeface="Aptos" panose="020B0004020202020204" pitchFamily="34" charset="0"/>
              </a:rPr>
              <a:t>Acompañar y apoyar el Desarrollo del Acuerdo de Paz 2016; componentes de la Paz Total; la educación abraza la paz, las recomendaciones de la Comisión de la Verdad; la semana por la paz</a:t>
            </a:r>
            <a:endParaRPr lang="es-CO" sz="1600" dirty="0">
              <a:effectLst/>
              <a:latin typeface="Arial" panose="020B0604020202020204" pitchFamily="34" charset="0"/>
              <a:ea typeface="Aptos" panose="020B0004020202020204" pitchFamily="34" charset="0"/>
            </a:endParaRPr>
          </a:p>
          <a:p>
            <a:pPr marL="342900" lvl="0" indent="-342900" algn="just">
              <a:lnSpc>
                <a:spcPct val="107000"/>
              </a:lnSpc>
              <a:spcAft>
                <a:spcPts val="800"/>
              </a:spcAft>
              <a:buFont typeface="Times New Roman" panose="02020603050405020304" pitchFamily="18" charset="0"/>
              <a:buChar char="-"/>
            </a:pPr>
            <a:r>
              <a:rPr lang="es-CO" sz="1600" kern="100" dirty="0">
                <a:effectLst/>
                <a:latin typeface="Times New Roman" panose="02020603050405020304" pitchFamily="18" charset="0"/>
                <a:ea typeface="Aptos" panose="020B0004020202020204" pitchFamily="34" charset="0"/>
              </a:rPr>
              <a:t>Facilitar la memoria, la verdad, la reparación de las victimas, la justicia transicional, restaurativa, el perdón y la  reconciliación</a:t>
            </a:r>
            <a:endParaRPr lang="es-CO" sz="1600" dirty="0">
              <a:effectLst/>
              <a:latin typeface="Arial" panose="020B0604020202020204" pitchFamily="34" charset="0"/>
              <a:ea typeface="Aptos" panose="020B0004020202020204" pitchFamily="34" charset="0"/>
            </a:endParaRPr>
          </a:p>
          <a:p>
            <a:pPr algn="just">
              <a:lnSpc>
                <a:spcPct val="107000"/>
              </a:lnSpc>
              <a:spcAft>
                <a:spcPts val="800"/>
              </a:spcAft>
              <a:buNone/>
            </a:pPr>
            <a:r>
              <a:rPr lang="es-CO" sz="2000" kern="100" dirty="0">
                <a:effectLst/>
                <a:latin typeface="Times New Roman" panose="02020603050405020304" pitchFamily="18" charset="0"/>
                <a:ea typeface="Aptos" panose="020B0004020202020204" pitchFamily="34" charset="0"/>
              </a:rPr>
              <a:t> </a:t>
            </a:r>
          </a:p>
          <a:p>
            <a:pPr algn="just">
              <a:lnSpc>
                <a:spcPct val="107000"/>
              </a:lnSpc>
              <a:spcAft>
                <a:spcPts val="800"/>
              </a:spcAft>
              <a:buNone/>
            </a:pPr>
            <a:r>
              <a:rPr lang="es-CO" sz="2000" kern="100" dirty="0">
                <a:effectLst/>
                <a:latin typeface="Times New Roman" panose="02020603050405020304" pitchFamily="18" charset="0"/>
                <a:ea typeface="Aptos" panose="020B0004020202020204" pitchFamily="34" charset="0"/>
              </a:rPr>
              <a:t>En  el marco de la Propuesta del gobierno de la Paz Total, en torno a los Pactos políticos bajo la coordinación entre el Ministerio del Interior, el CNPRC y los CTPRC, se pueden entender que el PACTO POLÍTICO, son el  resultado de un diálogo que ha permitido establecer consensos, acuerdos, para resolver asuntos de interés público, relacionados con la convivencia, la Paz y la Reconciliación. </a:t>
            </a:r>
          </a:p>
          <a:p>
            <a:pPr algn="ctr">
              <a:lnSpc>
                <a:spcPct val="107000"/>
              </a:lnSpc>
              <a:spcAft>
                <a:spcPts val="800"/>
              </a:spcAft>
              <a:buNone/>
            </a:pPr>
            <a:r>
              <a:rPr lang="es-CO" sz="2000" b="1" kern="100" dirty="0">
                <a:effectLst/>
                <a:latin typeface="Times New Roman" panose="02020603050405020304" pitchFamily="18" charset="0"/>
                <a:ea typeface="Arial" panose="020B0604020202020204" pitchFamily="34" charset="0"/>
              </a:rPr>
              <a:t>MAYOR PARTICIPACIÓN, COMPROMISO Y </a:t>
            </a:r>
            <a:r>
              <a:rPr lang="es-CO" sz="2000" b="1" kern="100">
                <a:effectLst/>
                <a:latin typeface="Times New Roman" panose="02020603050405020304" pitchFamily="18" charset="0"/>
                <a:ea typeface="Arial" panose="020B0604020202020204" pitchFamily="34" charset="0"/>
              </a:rPr>
              <a:t>CONTROL SOCIAL</a:t>
            </a:r>
            <a:endParaRPr lang="es-CO" dirty="0"/>
          </a:p>
        </p:txBody>
      </p:sp>
    </p:spTree>
    <p:extLst>
      <p:ext uri="{BB962C8B-B14F-4D97-AF65-F5344CB8AC3E}">
        <p14:creationId xmlns:p14="http://schemas.microsoft.com/office/powerpoint/2010/main" val="1768129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02CC6A-C130-2DAB-E2B6-B8685DE28C6C}"/>
              </a:ext>
            </a:extLst>
          </p:cNvPr>
          <p:cNvSpPr>
            <a:spLocks noGrp="1"/>
          </p:cNvSpPr>
          <p:nvPr>
            <p:ph type="title"/>
          </p:nvPr>
        </p:nvSpPr>
        <p:spPr/>
        <p:txBody>
          <a:bodyPr/>
          <a:lstStyle/>
          <a:p>
            <a:r>
              <a:rPr lang="es-CO" dirty="0"/>
              <a:t> RUTA DEL PACTO</a:t>
            </a:r>
          </a:p>
        </p:txBody>
      </p:sp>
      <p:graphicFrame>
        <p:nvGraphicFramePr>
          <p:cNvPr id="7" name="Diagrama 6">
            <a:extLst>
              <a:ext uri="{FF2B5EF4-FFF2-40B4-BE49-F238E27FC236}">
                <a16:creationId xmlns:a16="http://schemas.microsoft.com/office/drawing/2014/main" id="{50265034-ED0E-7B50-819E-835C52B51DC1}"/>
              </a:ext>
            </a:extLst>
          </p:cNvPr>
          <p:cNvGraphicFramePr/>
          <p:nvPr>
            <p:extLst>
              <p:ext uri="{D42A27DB-BD31-4B8C-83A1-F6EECF244321}">
                <p14:modId xmlns:p14="http://schemas.microsoft.com/office/powerpoint/2010/main" val="4205079691"/>
              </p:ext>
            </p:extLst>
          </p:nvPr>
        </p:nvGraphicFramePr>
        <p:xfrm>
          <a:off x="1488494" y="1828799"/>
          <a:ext cx="9016229" cy="4931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7333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8191C7C-B823-0F53-2020-92B24B110E12}"/>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11CCE2BB-2054-E0C7-5199-93522B7ACF86}"/>
              </a:ext>
            </a:extLst>
          </p:cNvPr>
          <p:cNvSpPr txBox="1"/>
          <p:nvPr/>
        </p:nvSpPr>
        <p:spPr>
          <a:xfrm>
            <a:off x="9763009" y="1263606"/>
            <a:ext cx="52668" cy="166712"/>
          </a:xfrm>
          <a:prstGeom prst="rect">
            <a:avLst/>
          </a:prstGeom>
        </p:spPr>
        <p:txBody>
          <a:bodyPr vert="horz" wrap="square" lIns="0" tIns="0" rIns="0" bIns="0" rtlCol="0">
            <a:spAutoFit/>
          </a:bodyPr>
          <a:lstStyle/>
          <a:p>
            <a:pPr marL="0" marR="0" lvl="0" indent="0" algn="l" defTabSz="806867" rtl="0" eaLnBrk="1" fontAlgn="auto" latinLnBrk="0" hangingPunct="1">
              <a:lnSpc>
                <a:spcPts val="644"/>
              </a:lnSpc>
              <a:spcBef>
                <a:spcPts val="0"/>
              </a:spcBef>
              <a:spcAft>
                <a:spcPts val="0"/>
              </a:spcAft>
              <a:buClrTx/>
              <a:buSzTx/>
              <a:buFontTx/>
              <a:buNone/>
              <a:tabLst/>
              <a:defRPr/>
            </a:pPr>
            <a:r>
              <a:rPr kumimoji="0" sz="706" b="0" i="0" u="none" strike="noStrike" kern="1200" cap="none" spc="57" normalizeH="0" baseline="0" noProof="0" dirty="0">
                <a:ln>
                  <a:noFill/>
                </a:ln>
                <a:solidFill>
                  <a:srgbClr val="FFFFFF"/>
                </a:solidFill>
                <a:effectLst/>
                <a:uLnTx/>
                <a:uFillTx/>
                <a:latin typeface="Gill Sans MT"/>
                <a:ea typeface="+mn-ea"/>
                <a:cs typeface="Gill Sans MT"/>
              </a:rPr>
              <a:t>2</a:t>
            </a:r>
            <a:endParaRPr kumimoji="0" sz="706" b="0" i="0" u="none" strike="noStrike" kern="1200" cap="none" spc="0" normalizeH="0" baseline="0" noProof="0">
              <a:ln>
                <a:noFill/>
              </a:ln>
              <a:solidFill>
                <a:prstClr val="black"/>
              </a:solidFill>
              <a:effectLst/>
              <a:uLnTx/>
              <a:uFillTx/>
              <a:latin typeface="Gill Sans MT"/>
              <a:ea typeface="+mn-ea"/>
              <a:cs typeface="Gill Sans MT"/>
            </a:endParaRPr>
          </a:p>
          <a:p>
            <a:pPr marL="0" marR="0" lvl="0" indent="0" algn="l" defTabSz="806867" rtl="0" eaLnBrk="1" fontAlgn="auto" latinLnBrk="0" hangingPunct="1">
              <a:lnSpc>
                <a:spcPts val="688"/>
              </a:lnSpc>
              <a:spcBef>
                <a:spcPts val="0"/>
              </a:spcBef>
              <a:spcAft>
                <a:spcPts val="0"/>
              </a:spcAft>
              <a:buClrTx/>
              <a:buSzTx/>
              <a:buFontTx/>
              <a:buNone/>
              <a:tabLst/>
              <a:defRPr/>
            </a:pPr>
            <a:r>
              <a:rPr kumimoji="0" sz="706" b="0" i="0" u="none" strike="noStrike" kern="1200" cap="none" spc="57" normalizeH="0" baseline="0" noProof="0" dirty="0">
                <a:ln>
                  <a:noFill/>
                </a:ln>
                <a:solidFill>
                  <a:srgbClr val="0053BC"/>
                </a:solidFill>
                <a:effectLst/>
                <a:uLnTx/>
                <a:uFillTx/>
                <a:latin typeface="Gill Sans MT"/>
                <a:ea typeface="+mn-ea"/>
                <a:cs typeface="Gill Sans MT"/>
              </a:rPr>
              <a:t>2</a:t>
            </a:r>
            <a:endParaRPr kumimoji="0" sz="706" b="0" i="0" u="none" strike="noStrike" kern="1200" cap="none" spc="0" normalizeH="0" baseline="0" noProof="0">
              <a:ln>
                <a:noFill/>
              </a:ln>
              <a:solidFill>
                <a:prstClr val="black"/>
              </a:solidFill>
              <a:effectLst/>
              <a:uLnTx/>
              <a:uFillTx/>
              <a:latin typeface="Gill Sans MT"/>
              <a:ea typeface="+mn-ea"/>
              <a:cs typeface="Gill Sans MT"/>
            </a:endParaRPr>
          </a:p>
        </p:txBody>
      </p:sp>
      <p:pic>
        <p:nvPicPr>
          <p:cNvPr id="4" name="Imagen 3">
            <a:extLst>
              <a:ext uri="{FF2B5EF4-FFF2-40B4-BE49-F238E27FC236}">
                <a16:creationId xmlns:a16="http://schemas.microsoft.com/office/drawing/2014/main" id="{9801FCC2-3F9A-8278-29BB-A7A2948E67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7190" y="126739"/>
            <a:ext cx="2658005" cy="1303579"/>
          </a:xfrm>
          <a:prstGeom prst="rect">
            <a:avLst/>
          </a:prstGeom>
        </p:spPr>
      </p:pic>
      <p:graphicFrame>
        <p:nvGraphicFramePr>
          <p:cNvPr id="7" name="Tabla 6">
            <a:extLst>
              <a:ext uri="{FF2B5EF4-FFF2-40B4-BE49-F238E27FC236}">
                <a16:creationId xmlns:a16="http://schemas.microsoft.com/office/drawing/2014/main" id="{BCB4258C-2A08-53F2-F944-2B583C3F256A}"/>
              </a:ext>
            </a:extLst>
          </p:cNvPr>
          <p:cNvGraphicFramePr>
            <a:graphicFrameLocks noGrp="1"/>
          </p:cNvGraphicFramePr>
          <p:nvPr>
            <p:extLst>
              <p:ext uri="{D42A27DB-BD31-4B8C-83A1-F6EECF244321}">
                <p14:modId xmlns:p14="http://schemas.microsoft.com/office/powerpoint/2010/main" val="1639842719"/>
              </p:ext>
            </p:extLst>
          </p:nvPr>
        </p:nvGraphicFramePr>
        <p:xfrm>
          <a:off x="359229" y="1665514"/>
          <a:ext cx="11440885" cy="5215844"/>
        </p:xfrm>
        <a:graphic>
          <a:graphicData uri="http://schemas.openxmlformats.org/drawingml/2006/table">
            <a:tbl>
              <a:tblPr firstRow="1" bandRow="1">
                <a:tableStyleId>{7DF18680-E054-41AD-8BC1-D1AEF772440D}</a:tableStyleId>
              </a:tblPr>
              <a:tblGrid>
                <a:gridCol w="11440885">
                  <a:extLst>
                    <a:ext uri="{9D8B030D-6E8A-4147-A177-3AD203B41FA5}">
                      <a16:colId xmlns:a16="http://schemas.microsoft.com/office/drawing/2014/main" val="178067126"/>
                    </a:ext>
                  </a:extLst>
                </a:gridCol>
              </a:tblGrid>
              <a:tr h="1009604">
                <a:tc>
                  <a:txBody>
                    <a:bodyPr/>
                    <a:lstStyle/>
                    <a:p>
                      <a:pPr algn="ctr"/>
                      <a:endParaRPr lang="es-CO" sz="2400" b="0" dirty="0">
                        <a:ln>
                          <a:solidFill>
                            <a:srgbClr val="99CCFF"/>
                          </a:solidFill>
                        </a:ln>
                        <a:solidFill>
                          <a:schemeClr val="tx1"/>
                        </a:solidFill>
                      </a:endParaRPr>
                    </a:p>
                    <a:p>
                      <a:pPr algn="ctr"/>
                      <a:r>
                        <a:rPr lang="es-CO" sz="2400" b="0" dirty="0">
                          <a:ln>
                            <a:solidFill>
                              <a:srgbClr val="99CCFF"/>
                            </a:solidFill>
                          </a:ln>
                          <a:solidFill>
                            <a:schemeClr val="tx1"/>
                          </a:solidFill>
                        </a:rPr>
                        <a:t>PROSPECTIVA-OC-25</a:t>
                      </a:r>
                    </a:p>
                  </a:txBody>
                  <a:tcPr/>
                </a:tc>
                <a:extLst>
                  <a:ext uri="{0D108BD9-81ED-4DB2-BD59-A6C34878D82A}">
                    <a16:rowId xmlns:a16="http://schemas.microsoft.com/office/drawing/2014/main" val="1608796165"/>
                  </a:ext>
                </a:extLst>
              </a:tr>
              <a:tr h="3954282">
                <a:tc>
                  <a:txBody>
                    <a:bodyPr/>
                    <a:lstStyle/>
                    <a:p>
                      <a:pPr marL="342900" indent="-342900">
                        <a:buAutoNum type="arabicPeriod"/>
                      </a:pPr>
                      <a:r>
                        <a:rPr lang="es-CO" sz="1800" b="1" dirty="0"/>
                        <a:t>Fortalecer funcionamiento del CNPRC y los CTPRC</a:t>
                      </a:r>
                    </a:p>
                    <a:p>
                      <a:pPr marL="0" indent="0">
                        <a:buNone/>
                      </a:pPr>
                      <a:endParaRPr lang="es-CO" sz="1800" b="0" dirty="0"/>
                    </a:p>
                    <a:p>
                      <a:pPr marL="0" indent="0">
                        <a:buNone/>
                      </a:pPr>
                      <a:r>
                        <a:rPr lang="es-CO" sz="1800" b="0" dirty="0"/>
                        <a:t>-Propiciar mejor identificación, base de datos, periodos de representación ; motivación, identidad con el Consejo, estados de funcionamiento: fortalezas, debilidades, oportunidades. Elaborar en cada periodo de gobierno estos balances y estados del Arte. </a:t>
                      </a:r>
                    </a:p>
                    <a:p>
                      <a:pPr marL="0" indent="0">
                        <a:buNone/>
                      </a:pPr>
                      <a:endParaRPr lang="es-CO" sz="1800" b="0" dirty="0"/>
                    </a:p>
                    <a:p>
                      <a:pPr marL="0" indent="0">
                        <a:buNone/>
                      </a:pPr>
                      <a:r>
                        <a:rPr lang="es-CO" sz="1800" b="0" dirty="0"/>
                        <a:t>-Impulsar la autonomía del papel del Consejo, frente a las Políticas de Estado y de Gobierno.</a:t>
                      </a:r>
                    </a:p>
                    <a:p>
                      <a:pPr marL="0" indent="0">
                        <a:buNone/>
                      </a:pPr>
                      <a:endParaRPr lang="es-CO" sz="1800" b="0" dirty="0"/>
                    </a:p>
                    <a:p>
                      <a:pPr marL="0" indent="0">
                        <a:buNone/>
                      </a:pPr>
                      <a:r>
                        <a:rPr lang="es-CO" sz="1800" b="0" dirty="0"/>
                        <a:t>-Propiciar línea de recursos propios para el Consejo Nacional y los Consejos Territoriales, con líneas de trabajo comunes y específicas acordes a cada contexto.</a:t>
                      </a:r>
                    </a:p>
                    <a:p>
                      <a:pPr marL="0" indent="0">
                        <a:buNone/>
                      </a:pPr>
                      <a:endParaRPr lang="es-CO" sz="1800" b="0" dirty="0"/>
                    </a:p>
                    <a:p>
                      <a:pPr marL="0" indent="0">
                        <a:buNone/>
                      </a:pPr>
                      <a:r>
                        <a:rPr lang="es-CO" sz="1800" b="0" dirty="0"/>
                        <a:t>. Diseñar y desarrollar procesos de formación y construcción de capacidades para el desarrollo de las funciones, en las que se integren las ofertas sueltas entre instancias de gobierno, cooperación internacional, organizaciones sociales,  universidades. Tener un balance anual de estos procesos .</a:t>
                      </a:r>
                    </a:p>
                    <a:p>
                      <a:pPr marL="0" indent="0">
                        <a:buNone/>
                      </a:pPr>
                      <a:r>
                        <a:rPr lang="es-CO" sz="1800" b="0" dirty="0"/>
                        <a:t>.</a:t>
                      </a:r>
                      <a:endParaRPr lang="es-CO" sz="1800" b="1" dirty="0"/>
                    </a:p>
                  </a:txBody>
                  <a:tcPr>
                    <a:solidFill>
                      <a:schemeClr val="bg1">
                        <a:lumMod val="95000"/>
                      </a:schemeClr>
                    </a:solidFill>
                  </a:tcPr>
                </a:tc>
                <a:extLst>
                  <a:ext uri="{0D108BD9-81ED-4DB2-BD59-A6C34878D82A}">
                    <a16:rowId xmlns:a16="http://schemas.microsoft.com/office/drawing/2014/main" val="2709183140"/>
                  </a:ext>
                </a:extLst>
              </a:tr>
            </a:tbl>
          </a:graphicData>
        </a:graphic>
      </p:graphicFrame>
    </p:spTree>
    <p:extLst>
      <p:ext uri="{BB962C8B-B14F-4D97-AF65-F5344CB8AC3E}">
        <p14:creationId xmlns:p14="http://schemas.microsoft.com/office/powerpoint/2010/main" val="3017434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EB4EA6-78A3-AD62-F65D-D16A242DDA62}"/>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A8B72E27-F917-64F8-BC2C-D7BECDDCF896}"/>
              </a:ext>
            </a:extLst>
          </p:cNvPr>
          <p:cNvSpPr txBox="1"/>
          <p:nvPr/>
        </p:nvSpPr>
        <p:spPr>
          <a:xfrm>
            <a:off x="9763009" y="1263606"/>
            <a:ext cx="52668" cy="166712"/>
          </a:xfrm>
          <a:prstGeom prst="rect">
            <a:avLst/>
          </a:prstGeom>
        </p:spPr>
        <p:txBody>
          <a:bodyPr vert="horz" wrap="square" lIns="0" tIns="0" rIns="0" bIns="0" rtlCol="0">
            <a:spAutoFit/>
          </a:bodyPr>
          <a:lstStyle/>
          <a:p>
            <a:pPr marL="0" marR="0" lvl="0" indent="0" algn="l" defTabSz="806867" rtl="0" eaLnBrk="1" fontAlgn="auto" latinLnBrk="0" hangingPunct="1">
              <a:lnSpc>
                <a:spcPts val="644"/>
              </a:lnSpc>
              <a:spcBef>
                <a:spcPts val="0"/>
              </a:spcBef>
              <a:spcAft>
                <a:spcPts val="0"/>
              </a:spcAft>
              <a:buClrTx/>
              <a:buSzTx/>
              <a:buFontTx/>
              <a:buNone/>
              <a:tabLst/>
              <a:defRPr/>
            </a:pPr>
            <a:r>
              <a:rPr kumimoji="0" sz="706" b="0" i="0" u="none" strike="noStrike" kern="1200" cap="none" spc="57" normalizeH="0" baseline="0" noProof="0" dirty="0">
                <a:ln>
                  <a:noFill/>
                </a:ln>
                <a:solidFill>
                  <a:srgbClr val="FFFFFF"/>
                </a:solidFill>
                <a:effectLst/>
                <a:uLnTx/>
                <a:uFillTx/>
                <a:latin typeface="Gill Sans MT"/>
                <a:ea typeface="+mn-ea"/>
                <a:cs typeface="Gill Sans MT"/>
              </a:rPr>
              <a:t>2</a:t>
            </a:r>
            <a:endParaRPr kumimoji="0" sz="706" b="0" i="0" u="none" strike="noStrike" kern="1200" cap="none" spc="0" normalizeH="0" baseline="0" noProof="0">
              <a:ln>
                <a:noFill/>
              </a:ln>
              <a:solidFill>
                <a:prstClr val="black"/>
              </a:solidFill>
              <a:effectLst/>
              <a:uLnTx/>
              <a:uFillTx/>
              <a:latin typeface="Gill Sans MT"/>
              <a:ea typeface="+mn-ea"/>
              <a:cs typeface="Gill Sans MT"/>
            </a:endParaRPr>
          </a:p>
          <a:p>
            <a:pPr marL="0" marR="0" lvl="0" indent="0" algn="l" defTabSz="806867" rtl="0" eaLnBrk="1" fontAlgn="auto" latinLnBrk="0" hangingPunct="1">
              <a:lnSpc>
                <a:spcPts val="688"/>
              </a:lnSpc>
              <a:spcBef>
                <a:spcPts val="0"/>
              </a:spcBef>
              <a:spcAft>
                <a:spcPts val="0"/>
              </a:spcAft>
              <a:buClrTx/>
              <a:buSzTx/>
              <a:buFontTx/>
              <a:buNone/>
              <a:tabLst/>
              <a:defRPr/>
            </a:pPr>
            <a:r>
              <a:rPr kumimoji="0" sz="706" b="0" i="0" u="none" strike="noStrike" kern="1200" cap="none" spc="57" normalizeH="0" baseline="0" noProof="0" dirty="0">
                <a:ln>
                  <a:noFill/>
                </a:ln>
                <a:solidFill>
                  <a:srgbClr val="0053BC"/>
                </a:solidFill>
                <a:effectLst/>
                <a:uLnTx/>
                <a:uFillTx/>
                <a:latin typeface="Gill Sans MT"/>
                <a:ea typeface="+mn-ea"/>
                <a:cs typeface="Gill Sans MT"/>
              </a:rPr>
              <a:t>2</a:t>
            </a:r>
            <a:endParaRPr kumimoji="0" sz="706" b="0" i="0" u="none" strike="noStrike" kern="1200" cap="none" spc="0" normalizeH="0" baseline="0" noProof="0">
              <a:ln>
                <a:noFill/>
              </a:ln>
              <a:solidFill>
                <a:prstClr val="black"/>
              </a:solidFill>
              <a:effectLst/>
              <a:uLnTx/>
              <a:uFillTx/>
              <a:latin typeface="Gill Sans MT"/>
              <a:ea typeface="+mn-ea"/>
              <a:cs typeface="Gill Sans MT"/>
            </a:endParaRPr>
          </a:p>
        </p:txBody>
      </p:sp>
      <p:pic>
        <p:nvPicPr>
          <p:cNvPr id="4" name="Imagen 3">
            <a:extLst>
              <a:ext uri="{FF2B5EF4-FFF2-40B4-BE49-F238E27FC236}">
                <a16:creationId xmlns:a16="http://schemas.microsoft.com/office/drawing/2014/main" id="{92ECB32B-B091-F7F6-09CA-D3E7B97419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7190" y="126739"/>
            <a:ext cx="2658005" cy="1303579"/>
          </a:xfrm>
          <a:prstGeom prst="rect">
            <a:avLst/>
          </a:prstGeom>
        </p:spPr>
      </p:pic>
      <p:graphicFrame>
        <p:nvGraphicFramePr>
          <p:cNvPr id="7" name="Tabla 6">
            <a:extLst>
              <a:ext uri="{FF2B5EF4-FFF2-40B4-BE49-F238E27FC236}">
                <a16:creationId xmlns:a16="http://schemas.microsoft.com/office/drawing/2014/main" id="{5602EC79-098E-15DB-A291-44D62C8D9C4C}"/>
              </a:ext>
            </a:extLst>
          </p:cNvPr>
          <p:cNvGraphicFramePr>
            <a:graphicFrameLocks noGrp="1"/>
          </p:cNvGraphicFramePr>
          <p:nvPr>
            <p:extLst>
              <p:ext uri="{D42A27DB-BD31-4B8C-83A1-F6EECF244321}">
                <p14:modId xmlns:p14="http://schemas.microsoft.com/office/powerpoint/2010/main" val="809058673"/>
              </p:ext>
            </p:extLst>
          </p:nvPr>
        </p:nvGraphicFramePr>
        <p:xfrm>
          <a:off x="87085" y="1665514"/>
          <a:ext cx="11713029" cy="5002484"/>
        </p:xfrm>
        <a:graphic>
          <a:graphicData uri="http://schemas.openxmlformats.org/drawingml/2006/table">
            <a:tbl>
              <a:tblPr firstRow="1" bandRow="1">
                <a:tableStyleId>{7DF18680-E054-41AD-8BC1-D1AEF772440D}</a:tableStyleId>
              </a:tblPr>
              <a:tblGrid>
                <a:gridCol w="11713029">
                  <a:extLst>
                    <a:ext uri="{9D8B030D-6E8A-4147-A177-3AD203B41FA5}">
                      <a16:colId xmlns:a16="http://schemas.microsoft.com/office/drawing/2014/main" val="178067126"/>
                    </a:ext>
                  </a:extLst>
                </a:gridCol>
              </a:tblGrid>
              <a:tr h="1009604">
                <a:tc>
                  <a:txBody>
                    <a:bodyPr/>
                    <a:lstStyle/>
                    <a:p>
                      <a:pPr algn="ctr"/>
                      <a:endParaRPr lang="es-CO" sz="2400" b="0" dirty="0">
                        <a:ln>
                          <a:solidFill>
                            <a:srgbClr val="99CCFF"/>
                          </a:solidFill>
                        </a:ln>
                        <a:solidFill>
                          <a:schemeClr val="tx1"/>
                        </a:solidFill>
                      </a:endParaRPr>
                    </a:p>
                    <a:p>
                      <a:pPr algn="ctr"/>
                      <a:r>
                        <a:rPr lang="es-CO" sz="2400" b="0" dirty="0">
                          <a:ln>
                            <a:solidFill>
                              <a:srgbClr val="99CCFF"/>
                            </a:solidFill>
                          </a:ln>
                          <a:solidFill>
                            <a:schemeClr val="tx1"/>
                          </a:solidFill>
                        </a:rPr>
                        <a:t>PROSPECTIVA-OC-25</a:t>
                      </a:r>
                    </a:p>
                  </a:txBody>
                  <a:tcPr/>
                </a:tc>
                <a:extLst>
                  <a:ext uri="{0D108BD9-81ED-4DB2-BD59-A6C34878D82A}">
                    <a16:rowId xmlns:a16="http://schemas.microsoft.com/office/drawing/2014/main" val="1608796165"/>
                  </a:ext>
                </a:extLst>
              </a:tr>
              <a:tr h="3954282">
                <a:tc>
                  <a:txBody>
                    <a:bodyPr/>
                    <a:lstStyle/>
                    <a:p>
                      <a:pPr marL="342900" indent="-342900">
                        <a:buAutoNum type="arabicPeriod"/>
                      </a:pPr>
                      <a:r>
                        <a:rPr lang="es-CO" sz="1800" b="1" dirty="0"/>
                        <a:t>Fortalecer funcionamiento del CNPRC y los CTPRC</a:t>
                      </a:r>
                    </a:p>
                    <a:p>
                      <a:pPr marL="0" marR="0" lvl="0" indent="0" defTabSz="914400" eaLnBrk="1" fontAlgn="auto" latinLnBrk="0" hangingPunct="1">
                        <a:lnSpc>
                          <a:spcPct val="100000"/>
                        </a:lnSpc>
                        <a:spcBef>
                          <a:spcPts val="0"/>
                        </a:spcBef>
                        <a:spcAft>
                          <a:spcPts val="0"/>
                        </a:spcAft>
                        <a:buClrTx/>
                        <a:buSzTx/>
                        <a:buFontTx/>
                        <a:buNone/>
                        <a:tabLst/>
                        <a:defRPr/>
                      </a:pPr>
                      <a:r>
                        <a:rPr lang="es-CO" sz="1800" b="0" dirty="0"/>
                        <a:t>-Ampliar de forma estratégica y operativa el tejido organizativo de los Consejos (Nacional y Territoriales), en torno a sus líneas de trabajo; para una mayor integración social y política, atender las mayores problemáticas en sus contextos, articular proyectos locales, procesos intersectoriales, y trabajo en redes:  incrementar sesiones del Consejo, con participación y audiencias  sectoriales y comunitarias.</a:t>
                      </a:r>
                      <a:endParaRPr lang="es-CO" sz="1800" b="1" dirty="0"/>
                    </a:p>
                    <a:p>
                      <a:pPr marL="0" indent="0">
                        <a:buNone/>
                      </a:pPr>
                      <a:endParaRPr lang="es-CO" sz="1800" b="0" dirty="0"/>
                    </a:p>
                    <a:p>
                      <a:pPr marL="0" indent="0">
                        <a:buNone/>
                      </a:pPr>
                      <a:r>
                        <a:rPr lang="es-CO" sz="1600" b="0" dirty="0"/>
                        <a:t>.Asegurar la incidencia política y social de los Consejos en: construcción de cultura de paz, paz estructural, paz directa.</a:t>
                      </a:r>
                    </a:p>
                    <a:p>
                      <a:pPr marL="0" indent="0">
                        <a:buNone/>
                      </a:pPr>
                      <a:r>
                        <a:rPr lang="es-CO" sz="1600" b="0" i="1" dirty="0"/>
                        <a:t>Integra fortalecimiento de la educación, comunicación, escuelas comunitarias para la paz;  arte para la paz; justicia social y ambiental, participación democrática; memoria, verdad, justicia transicional, justicia restaurativa.</a:t>
                      </a:r>
                    </a:p>
                    <a:p>
                      <a:pPr marL="0" indent="0">
                        <a:buNone/>
                      </a:pPr>
                      <a:endParaRPr lang="es-CO" sz="1600" b="0" i="1" dirty="0"/>
                    </a:p>
                    <a:p>
                      <a:pPr marL="0" indent="0">
                        <a:buNone/>
                      </a:pPr>
                      <a:r>
                        <a:rPr lang="es-CO" sz="1600" b="0" i="1" dirty="0"/>
                        <a:t>.Acompañamiento y apoyo de la implementación del Acuerdo de Paz 2016 y otras medidas exitosas de paz generadas en cada gobierno </a:t>
                      </a:r>
                    </a:p>
                    <a:p>
                      <a:pPr marL="0" indent="0">
                        <a:buNone/>
                      </a:pPr>
                      <a:endParaRPr lang="es-CO" sz="1600" b="0" i="1" dirty="0"/>
                    </a:p>
                    <a:p>
                      <a:pPr marL="0" indent="0">
                        <a:buNone/>
                      </a:pPr>
                      <a:r>
                        <a:rPr lang="es-CO" sz="1600" b="0" i="1" dirty="0"/>
                        <a:t>. Aseguramiento de la participación de los consejos en procesos de diálogo social, construcción de acuerdos y</a:t>
                      </a:r>
                      <a:r>
                        <a:rPr lang="es-CO" sz="2000" b="0" i="1" dirty="0">
                          <a:solidFill>
                            <a:schemeClr val="accent2"/>
                          </a:solidFill>
                        </a:rPr>
                        <a:t> pactos </a:t>
                      </a:r>
                      <a:r>
                        <a:rPr lang="es-CO" sz="1600" b="0" i="1" dirty="0"/>
                        <a:t>para la paz</a:t>
                      </a:r>
                    </a:p>
                    <a:p>
                      <a:pPr marL="0" indent="0">
                        <a:buNone/>
                      </a:pPr>
                      <a:r>
                        <a:rPr lang="es-CO" sz="1600" b="0" dirty="0"/>
                        <a:t>.Fortalecer el papel de los Consejos en torno al análisis del contexto de paz; balance y control social  de políticas y planes de gobierno en torno a la paz</a:t>
                      </a:r>
                      <a:endParaRPr lang="es-CO" sz="1800" b="1" dirty="0"/>
                    </a:p>
                  </a:txBody>
                  <a:tcPr>
                    <a:solidFill>
                      <a:schemeClr val="bg1">
                        <a:lumMod val="95000"/>
                      </a:schemeClr>
                    </a:solidFill>
                  </a:tcPr>
                </a:tc>
                <a:extLst>
                  <a:ext uri="{0D108BD9-81ED-4DB2-BD59-A6C34878D82A}">
                    <a16:rowId xmlns:a16="http://schemas.microsoft.com/office/drawing/2014/main" val="2709183140"/>
                  </a:ext>
                </a:extLst>
              </a:tr>
            </a:tbl>
          </a:graphicData>
        </a:graphic>
      </p:graphicFrame>
    </p:spTree>
    <p:extLst>
      <p:ext uri="{BB962C8B-B14F-4D97-AF65-F5344CB8AC3E}">
        <p14:creationId xmlns:p14="http://schemas.microsoft.com/office/powerpoint/2010/main" val="3509747058"/>
      </p:ext>
    </p:extLst>
  </p:cSld>
  <p:clrMapOvr>
    <a:masterClrMapping/>
  </p:clrMapOvr>
</p:sld>
</file>

<file path=ppt/theme/theme1.xml><?xml version="1.0" encoding="utf-8"?>
<a:theme xmlns:a="http://schemas.openxmlformats.org/drawingml/2006/main" name="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456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2878</TotalTime>
  <Words>1596</Words>
  <Application>Microsoft Office PowerPoint</Application>
  <PresentationFormat>Panorámica</PresentationFormat>
  <Paragraphs>213</Paragraphs>
  <Slides>11</Slides>
  <Notes>3</Notes>
  <HiddenSlides>0</HiddenSlides>
  <MMClips>0</MMClips>
  <ScaleCrop>false</ScaleCrop>
  <HeadingPairs>
    <vt:vector size="6" baseType="variant">
      <vt:variant>
        <vt:lpstr>Fuentes usadas</vt:lpstr>
      </vt:variant>
      <vt:variant>
        <vt:i4>13</vt:i4>
      </vt:variant>
      <vt:variant>
        <vt:lpstr>Tema</vt:lpstr>
      </vt:variant>
      <vt:variant>
        <vt:i4>4</vt:i4>
      </vt:variant>
      <vt:variant>
        <vt:lpstr>Títulos de diapositiva</vt:lpstr>
      </vt:variant>
      <vt:variant>
        <vt:i4>11</vt:i4>
      </vt:variant>
    </vt:vector>
  </HeadingPairs>
  <TitlesOfParts>
    <vt:vector size="28" baseType="lpstr">
      <vt:lpstr>AR CHRISTY</vt:lpstr>
      <vt:lpstr>Arial</vt:lpstr>
      <vt:lpstr>Calibri</vt:lpstr>
      <vt:lpstr>Calibri Light</vt:lpstr>
      <vt:lpstr>Cambria</vt:lpstr>
      <vt:lpstr>Garamond</vt:lpstr>
      <vt:lpstr>Georgia Pro Black</vt:lpstr>
      <vt:lpstr>Gill Sans MT</vt:lpstr>
      <vt:lpstr>Goudy Old Style</vt:lpstr>
      <vt:lpstr>Source Serif Pro</vt:lpstr>
      <vt:lpstr>Times New Roman</vt:lpstr>
      <vt:lpstr>Verdana</vt:lpstr>
      <vt:lpstr>Wingdings</vt:lpstr>
      <vt:lpstr>Diseño predeterminado</vt:lpstr>
      <vt:lpstr>1_Tema de Office</vt:lpstr>
      <vt:lpstr>Office Theme</vt:lpstr>
      <vt:lpstr>Tema de Office</vt:lpstr>
      <vt:lpstr>Reflexiones sobre las relaciones y oportunidades del CNPRC los CTPRC y el Pacto político Octubre 18-2025 Aportes para la Discusión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RUTA DEL PACTO</vt:lpstr>
      <vt:lpstr>Presentación de PowerPoint</vt:lpstr>
      <vt:lpstr>Presentación de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Violeta de Los Alpes</dc:creator>
  <cp:lastModifiedBy>Rosa Arias</cp:lastModifiedBy>
  <cp:revision>237</cp:revision>
  <cp:lastPrinted>2024-08-08T17:25:55Z</cp:lastPrinted>
  <dcterms:created xsi:type="dcterms:W3CDTF">2016-07-03T18:33:07Z</dcterms:created>
  <dcterms:modified xsi:type="dcterms:W3CDTF">2025-10-18T00:07:59Z</dcterms:modified>
</cp:coreProperties>
</file>