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501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5034" r:id="rId29"/>
    <p:sldId id="285" r:id="rId30"/>
    <p:sldId id="284" r:id="rId31"/>
    <p:sldId id="2145707978" r:id="rId32"/>
    <p:sldId id="5036" r:id="rId33"/>
    <p:sldId id="286" r:id="rId34"/>
    <p:sldId id="287" r:id="rId35"/>
    <p:sldId id="5035" r:id="rId3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rmina Gutnisky" userId="b38569b1-7d33-496f-b8fe-d9ccc0d7a7bf" providerId="ADAL" clId="{7D67AA5C-1C0A-4D57-8EA3-F01E31B0F111}"/>
    <pc:docChg chg="undo custSel modSld">
      <pc:chgData name="Guillermina Gutnisky" userId="b38569b1-7d33-496f-b8fe-d9ccc0d7a7bf" providerId="ADAL" clId="{7D67AA5C-1C0A-4D57-8EA3-F01E31B0F111}" dt="2025-11-28T18:19:00.512" v="13" actId="20577"/>
      <pc:docMkLst>
        <pc:docMk/>
      </pc:docMkLst>
      <pc:sldChg chg="delSp modSp mod">
        <pc:chgData name="Guillermina Gutnisky" userId="b38569b1-7d33-496f-b8fe-d9ccc0d7a7bf" providerId="ADAL" clId="{7D67AA5C-1C0A-4D57-8EA3-F01E31B0F111}" dt="2025-11-28T18:10:48.112" v="2" actId="1076"/>
        <pc:sldMkLst>
          <pc:docMk/>
          <pc:sldMk cId="0" sldId="256"/>
        </pc:sldMkLst>
        <pc:spChg chg="mod">
          <ac:chgData name="Guillermina Gutnisky" userId="b38569b1-7d33-496f-b8fe-d9ccc0d7a7bf" providerId="ADAL" clId="{7D67AA5C-1C0A-4D57-8EA3-F01E31B0F111}" dt="2025-11-28T18:10:48.112" v="2" actId="1076"/>
          <ac:spMkLst>
            <pc:docMk/>
            <pc:sldMk cId="0" sldId="256"/>
            <ac:spMk id="2" creationId="{00000000-0000-0000-0000-000000000000}"/>
          </ac:spMkLst>
        </pc:spChg>
        <pc:picChg chg="del">
          <ac:chgData name="Guillermina Gutnisky" userId="b38569b1-7d33-496f-b8fe-d9ccc0d7a7bf" providerId="ADAL" clId="{7D67AA5C-1C0A-4D57-8EA3-F01E31B0F111}" dt="2025-11-28T18:10:40.541" v="0" actId="478"/>
          <ac:picMkLst>
            <pc:docMk/>
            <pc:sldMk cId="0" sldId="256"/>
            <ac:picMk id="14" creationId="{00000000-0000-0000-0000-000000000000}"/>
          </ac:picMkLst>
        </pc:picChg>
      </pc:sldChg>
      <pc:sldChg chg="modSp mod">
        <pc:chgData name="Guillermina Gutnisky" userId="b38569b1-7d33-496f-b8fe-d9ccc0d7a7bf" providerId="ADAL" clId="{7D67AA5C-1C0A-4D57-8EA3-F01E31B0F111}" dt="2025-11-28T18:19:00.512" v="13" actId="20577"/>
        <pc:sldMkLst>
          <pc:docMk/>
          <pc:sldMk cId="0" sldId="257"/>
        </pc:sldMkLst>
        <pc:spChg chg="mod">
          <ac:chgData name="Guillermina Gutnisky" userId="b38569b1-7d33-496f-b8fe-d9ccc0d7a7bf" providerId="ADAL" clId="{7D67AA5C-1C0A-4D57-8EA3-F01E31B0F111}" dt="2025-11-28T18:19:00.512" v="13" actId="20577"/>
          <ac:spMkLst>
            <pc:docMk/>
            <pc:sldMk cId="0" sldId="257"/>
            <ac:spMk id="39" creationId="{00000000-0000-0000-0000-000000000000}"/>
          </ac:spMkLst>
        </pc:spChg>
      </pc:sldChg>
      <pc:sldChg chg="delSp modSp mod">
        <pc:chgData name="Guillermina Gutnisky" userId="b38569b1-7d33-496f-b8fe-d9ccc0d7a7bf" providerId="ADAL" clId="{7D67AA5C-1C0A-4D57-8EA3-F01E31B0F111}" dt="2025-11-28T18:11:43.593" v="12" actId="14100"/>
        <pc:sldMkLst>
          <pc:docMk/>
          <pc:sldMk cId="0" sldId="262"/>
        </pc:sldMkLst>
        <pc:spChg chg="mod">
          <ac:chgData name="Guillermina Gutnisky" userId="b38569b1-7d33-496f-b8fe-d9ccc0d7a7bf" providerId="ADAL" clId="{7D67AA5C-1C0A-4D57-8EA3-F01E31B0F111}" dt="2025-11-28T18:11:43.593" v="12" actId="14100"/>
          <ac:spMkLst>
            <pc:docMk/>
            <pc:sldMk cId="0" sldId="262"/>
            <ac:spMk id="10" creationId="{00000000-0000-0000-0000-000000000000}"/>
          </ac:spMkLst>
        </pc:spChg>
        <pc:grpChg chg="mod">
          <ac:chgData name="Guillermina Gutnisky" userId="b38569b1-7d33-496f-b8fe-d9ccc0d7a7bf" providerId="ADAL" clId="{7D67AA5C-1C0A-4D57-8EA3-F01E31B0F111}" dt="2025-11-28T18:11:32.416" v="10" actId="1076"/>
          <ac:grpSpMkLst>
            <pc:docMk/>
            <pc:sldMk cId="0" sldId="262"/>
            <ac:grpSpMk id="12" creationId="{00000000-0000-0000-0000-000000000000}"/>
          </ac:grpSpMkLst>
        </pc:grpChg>
        <pc:picChg chg="del">
          <ac:chgData name="Guillermina Gutnisky" userId="b38569b1-7d33-496f-b8fe-d9ccc0d7a7bf" providerId="ADAL" clId="{7D67AA5C-1C0A-4D57-8EA3-F01E31B0F111}" dt="2025-11-28T18:10:56.103" v="3" actId="478"/>
          <ac:picMkLst>
            <pc:docMk/>
            <pc:sldMk cId="0" sldId="262"/>
            <ac:picMk id="11" creationId="{00000000-0000-0000-0000-000000000000}"/>
          </ac:picMkLst>
        </pc:picChg>
        <pc:picChg chg="mod">
          <ac:chgData name="Guillermina Gutnisky" userId="b38569b1-7d33-496f-b8fe-d9ccc0d7a7bf" providerId="ADAL" clId="{7D67AA5C-1C0A-4D57-8EA3-F01E31B0F111}" dt="2025-11-28T18:11:25.669" v="9" actId="14100"/>
          <ac:picMkLst>
            <pc:docMk/>
            <pc:sldMk cId="0" sldId="262"/>
            <ac:picMk id="13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FCA9B-B121-43FD-9712-E5F322685FD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AA328A9-A590-4361-9A10-81CC53003153}">
      <dgm:prSet phldrT="[Texto]"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70% de mujeres, adolescentes y niñas en el mundo están expuestas a violencia sexual en los conflictos (33% en paz).</a:t>
          </a:r>
        </a:p>
      </dgm:t>
    </dgm:pt>
    <dgm:pt modelId="{C87EBBC0-4F13-49CE-9C2F-79F8D597E014}" type="parTrans" cxnId="{6A999877-19EB-4482-BD60-8A022451612E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E5C9A88A-D4D1-4C94-93D6-29FF7EA2B7D7}" type="sibTrans" cxnId="{6A999877-19EB-4482-BD60-8A022451612E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6A04D69D-C254-4066-89DF-3578B5B05AD8}">
      <dgm:prSet phldrT="[Texto]"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90% de adolescentes y niñas en el mundo en los conflictos no acceden a educación escolar.</a:t>
          </a:r>
        </a:p>
      </dgm:t>
    </dgm:pt>
    <dgm:pt modelId="{B0233FF0-95F3-4213-9350-F2544E217C38}" type="parTrans" cxnId="{D393E03F-C20D-4501-8E0E-87384D89316A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E7961D5E-7C19-46DC-AA3E-88E10E33E397}" type="sibTrans" cxnId="{D393E03F-C20D-4501-8E0E-87384D89316A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6F37A6EA-8F42-4EE0-A37A-482EB8EDFC3B}">
      <dgm:prSet phldrT="[Text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En Colombia, 8 lideresas fueron asesinadas en 2022, 21 en 2023, 27 en 2024 y van 12 en 2025. </a:t>
          </a:r>
        </a:p>
      </dgm:t>
    </dgm:pt>
    <dgm:pt modelId="{EA7BA74A-B97E-49F2-AEB9-ED23169A22D8}" type="parTrans" cxnId="{FE797A0B-B979-4C00-9A58-F9310F581EA5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6A4B8AD6-C3BE-48A9-9ADC-EFCA7FF4ED81}" type="sibTrans" cxnId="{FE797A0B-B979-4C00-9A58-F9310F581EA5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5D2C6110-42BD-4189-9DA6-62DB31ECBA57}">
      <dgm:prSet phldrT="[Texto]"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Alrededor de 3000 mujeres en Colombia están en proceso de reincorporación. </a:t>
          </a:r>
        </a:p>
      </dgm:t>
    </dgm:pt>
    <dgm:pt modelId="{E4C42DEB-D31D-4BEB-87AC-72606BD1869F}" type="parTrans" cxnId="{B6B7C21F-122E-49F8-80B1-C47C65E1D2CC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BF9FFCB3-D83A-4B30-BC54-582A96CE0178}" type="sibTrans" cxnId="{B6B7C21F-122E-49F8-80B1-C47C65E1D2CC}">
      <dgm:prSet/>
      <dgm:spPr/>
      <dgm:t>
        <a:bodyPr/>
        <a:lstStyle/>
        <a:p>
          <a:endParaRPr lang="en-US" sz="1500" b="1">
            <a:solidFill>
              <a:schemeClr val="tx1"/>
            </a:solidFill>
            <a:latin typeface="Nunito" pitchFamily="2" charset="0"/>
            <a:ea typeface="Roboto" panose="02000000000000000000" pitchFamily="2" charset="0"/>
          </a:endParaRPr>
        </a:p>
      </dgm:t>
    </dgm:pt>
    <dgm:pt modelId="{AE4BCAC7-252F-49BA-B485-4B09E5632820}">
      <dgm:prSet phldrT="[Texto]"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Cada dos días muere una mujer en Colombia por causas “políticas” como grupos armados, desapariciones, y desplazamiento.</a:t>
          </a:r>
        </a:p>
      </dgm:t>
    </dgm:pt>
    <dgm:pt modelId="{4B33965E-E28F-4746-B16F-25F6900B6EFF}" type="parTrans" cxnId="{B8DDD767-FFCA-467A-9664-559A6F55466D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481CC8F1-B1BE-4CCA-82B8-32E66BAF96FA}" type="sibTrans" cxnId="{B8DDD767-FFCA-467A-9664-559A6F55466D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022477DD-E72F-4DEA-98A2-8130F0F54AB8}">
      <dgm:prSet phldrT="[Texto]" custT="1"/>
      <dgm:spPr/>
      <dgm:t>
        <a:bodyPr/>
        <a:lstStyle/>
        <a:p>
          <a:r>
            <a:rPr lang="es-CO" sz="1500" b="1" noProof="0">
              <a:latin typeface="Nunito" pitchFamily="2" charset="0"/>
              <a:ea typeface="Roboto" panose="02000000000000000000" pitchFamily="2" charset="0"/>
              <a:cs typeface="Roboto"/>
            </a:rPr>
            <a:t>Entre el 60%-70% de mujeres colombianas sufren violencia durante su vida.</a:t>
          </a:r>
        </a:p>
      </dgm:t>
    </dgm:pt>
    <dgm:pt modelId="{89E20798-3183-4224-AADB-FA1CE5772C69}" type="parTrans" cxnId="{B6921282-B631-4A18-B0FD-8729330E4FD5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99EC29C0-095E-4E0D-9809-B5E44903DE59}" type="sibTrans" cxnId="{B6921282-B631-4A18-B0FD-8729330E4FD5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A42A9AA6-B863-464B-87E2-E80479311806}">
      <dgm:prSet phldrT="[Texto]" custT="1"/>
      <dgm:spPr/>
      <dgm:t>
        <a:bodyPr/>
        <a:lstStyle/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En el mundo, las cifras de reclutamiento de niñas y adolescentes, tortura, violencia sexual, embarazos y abortos forzados, homicidios, violencia son 60-70%.</a:t>
          </a:r>
        </a:p>
      </dgm:t>
    </dgm:pt>
    <dgm:pt modelId="{B49A2812-1A48-4765-81A6-B8D1EB43B10A}" type="parTrans" cxnId="{9E683C15-DD28-4C9D-B301-E7B88C52C376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DD0340E0-350A-478A-A5E0-4F8447F1E76F}" type="sibTrans" cxnId="{9E683C15-DD28-4C9D-B301-E7B88C52C376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3601CBC4-F41E-4066-BF2F-EB697FA420C9}">
      <dgm:prSet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Las mujeres LBT, con discapacidad, con pertenencia étnica, rurales son expuestas a riesgos aún mayores.</a:t>
          </a:r>
        </a:p>
      </dgm:t>
    </dgm:pt>
    <dgm:pt modelId="{6E28884E-5A00-49DA-9C53-44FD82FE9885}" type="parTrans" cxnId="{E76F4006-41C5-46CC-AFE0-6949D59F1DE0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F41BD13F-899E-4011-9309-368889320209}" type="sibTrans" cxnId="{E76F4006-41C5-46CC-AFE0-6949D59F1DE0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5467F123-B586-4C06-8AD6-FA99DAE835F9}">
      <dgm:prSet phldrT="[Texto]" custT="1"/>
      <dgm:spPr/>
      <dgm:t>
        <a:bodyPr/>
        <a:lstStyle/>
        <a:p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Las niñas y mujeres reclutadas por grupos armados viven violencia sexual, violencia reproductiva y otras formas de VBG.</a:t>
          </a:r>
        </a:p>
      </dgm:t>
    </dgm:pt>
    <dgm:pt modelId="{91AE7727-428A-40FA-AD2A-D4E5C192843E}" type="parTrans" cxnId="{B19D7115-A00C-41B0-97B6-76F140B4ED35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55CAAE84-5C9E-4189-B81E-996266947114}" type="sibTrans" cxnId="{B19D7115-A00C-41B0-97B6-76F140B4ED35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5232C6D8-EB34-4AB6-8F0B-DEE9659DDB4D}">
      <dgm:prSet phldr="0" custT="1"/>
      <dgm:spPr/>
      <dgm:t>
        <a:bodyPr/>
        <a:lstStyle/>
        <a:p>
          <a:pPr rtl="0"/>
          <a:r>
            <a:rPr lang="es-CO" sz="1500" b="1" noProof="0" dirty="0">
              <a:latin typeface="Nunito" pitchFamily="2" charset="0"/>
              <a:ea typeface="Roboto" panose="02000000000000000000" pitchFamily="2" charset="0"/>
              <a:cs typeface="Roboto"/>
            </a:rPr>
            <a:t>Solo 30% de las mujeres participan en política.</a:t>
          </a:r>
        </a:p>
      </dgm:t>
    </dgm:pt>
    <dgm:pt modelId="{A5F76EF2-9A14-4F86-92B4-A3B714C81CD1}" type="parTrans" cxnId="{F148E8C9-F17B-41DD-A324-1E94BCB07489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C5F44030-B5CD-4BD8-A9E2-CACE3B6567D3}" type="sibTrans" cxnId="{F148E8C9-F17B-41DD-A324-1E94BCB07489}">
      <dgm:prSet/>
      <dgm:spPr/>
      <dgm:t>
        <a:bodyPr/>
        <a:lstStyle/>
        <a:p>
          <a:endParaRPr lang="en-US" sz="1500">
            <a:latin typeface="Nunito" pitchFamily="2" charset="0"/>
            <a:ea typeface="Roboto" panose="02000000000000000000" pitchFamily="2" charset="0"/>
          </a:endParaRPr>
        </a:p>
      </dgm:t>
    </dgm:pt>
    <dgm:pt modelId="{8503796E-C747-48AE-9011-D4FF42522919}" type="pres">
      <dgm:prSet presAssocID="{E98FCA9B-B121-43FD-9712-E5F322685FDD}" presName="diagram" presStyleCnt="0">
        <dgm:presLayoutVars>
          <dgm:dir/>
          <dgm:resizeHandles val="exact"/>
        </dgm:presLayoutVars>
      </dgm:prSet>
      <dgm:spPr/>
    </dgm:pt>
    <dgm:pt modelId="{17269755-96B8-4BD3-9BDA-39A30618750E}" type="pres">
      <dgm:prSet presAssocID="{5AA328A9-A590-4361-9A10-81CC53003153}" presName="node" presStyleLbl="node1" presStyleIdx="0" presStyleCnt="10" custScaleX="145028" custScaleY="122436">
        <dgm:presLayoutVars>
          <dgm:bulletEnabled val="1"/>
        </dgm:presLayoutVars>
      </dgm:prSet>
      <dgm:spPr/>
    </dgm:pt>
    <dgm:pt modelId="{EF45A823-BF61-430C-A65C-EB7AF08A9EF2}" type="pres">
      <dgm:prSet presAssocID="{E5C9A88A-D4D1-4C94-93D6-29FF7EA2B7D7}" presName="sibTrans" presStyleCnt="0"/>
      <dgm:spPr/>
    </dgm:pt>
    <dgm:pt modelId="{30A241DD-2F6D-410F-93DB-2CF113F2A05B}" type="pres">
      <dgm:prSet presAssocID="{6A04D69D-C254-4066-89DF-3578B5B05AD8}" presName="node" presStyleLbl="node1" presStyleIdx="1" presStyleCnt="10" custScaleX="145028">
        <dgm:presLayoutVars>
          <dgm:bulletEnabled val="1"/>
        </dgm:presLayoutVars>
      </dgm:prSet>
      <dgm:spPr/>
    </dgm:pt>
    <dgm:pt modelId="{2DA0183C-6E7B-480B-8FF1-DAB4897DD1A6}" type="pres">
      <dgm:prSet presAssocID="{E7961D5E-7C19-46DC-AA3E-88E10E33E397}" presName="sibTrans" presStyleCnt="0"/>
      <dgm:spPr/>
    </dgm:pt>
    <dgm:pt modelId="{6881DE51-664D-4C72-91FA-257DF8CF68C0}" type="pres">
      <dgm:prSet presAssocID="{A42A9AA6-B863-464B-87E2-E80479311806}" presName="node" presStyleLbl="node1" presStyleIdx="2" presStyleCnt="10" custScaleX="145028" custScaleY="146548">
        <dgm:presLayoutVars>
          <dgm:bulletEnabled val="1"/>
        </dgm:presLayoutVars>
      </dgm:prSet>
      <dgm:spPr/>
    </dgm:pt>
    <dgm:pt modelId="{C4C9C6B3-DCDE-4A5A-B82E-F7942A44A8AB}" type="pres">
      <dgm:prSet presAssocID="{DD0340E0-350A-478A-A5E0-4F8447F1E76F}" presName="sibTrans" presStyleCnt="0"/>
      <dgm:spPr/>
    </dgm:pt>
    <dgm:pt modelId="{61D42002-B154-4983-8062-328337918402}" type="pres">
      <dgm:prSet presAssocID="{3601CBC4-F41E-4066-BF2F-EB697FA420C9}" presName="node" presStyleLbl="node1" presStyleIdx="3" presStyleCnt="10" custScaleX="145028" custScaleY="122436">
        <dgm:presLayoutVars>
          <dgm:bulletEnabled val="1"/>
        </dgm:presLayoutVars>
      </dgm:prSet>
      <dgm:spPr/>
    </dgm:pt>
    <dgm:pt modelId="{FBCD5B88-949F-4A1A-8284-D9ED73A5CDCF}" type="pres">
      <dgm:prSet presAssocID="{F41BD13F-899E-4011-9309-368889320209}" presName="sibTrans" presStyleCnt="0"/>
      <dgm:spPr/>
    </dgm:pt>
    <dgm:pt modelId="{4009A273-419E-4A0B-BA71-95A370294E4D}" type="pres">
      <dgm:prSet presAssocID="{5467F123-B586-4C06-8AD6-FA99DAE835F9}" presName="node" presStyleLbl="node1" presStyleIdx="4" presStyleCnt="10" custScaleX="142317" custScaleY="133716">
        <dgm:presLayoutVars>
          <dgm:bulletEnabled val="1"/>
        </dgm:presLayoutVars>
      </dgm:prSet>
      <dgm:spPr/>
    </dgm:pt>
    <dgm:pt modelId="{062C30BC-A652-4A57-9A79-470EA698D223}" type="pres">
      <dgm:prSet presAssocID="{55CAAE84-5C9E-4189-B81E-996266947114}" presName="sibTrans" presStyleCnt="0"/>
      <dgm:spPr/>
    </dgm:pt>
    <dgm:pt modelId="{63A70F00-E93E-4520-888E-D2FC8ABF00C2}" type="pres">
      <dgm:prSet presAssocID="{5232C6D8-EB34-4AB6-8F0B-DEE9659DDB4D}" presName="node" presStyleLbl="node1" presStyleIdx="5" presStyleCnt="10">
        <dgm:presLayoutVars>
          <dgm:bulletEnabled val="1"/>
        </dgm:presLayoutVars>
      </dgm:prSet>
      <dgm:spPr/>
    </dgm:pt>
    <dgm:pt modelId="{096A4E62-139F-4235-B8BD-35B833CFF3FB}" type="pres">
      <dgm:prSet presAssocID="{C5F44030-B5CD-4BD8-A9E2-CACE3B6567D3}" presName="sibTrans" presStyleCnt="0"/>
      <dgm:spPr/>
    </dgm:pt>
    <dgm:pt modelId="{82A3DFD0-8CEE-4979-ACFE-FC1BE05D5A46}" type="pres">
      <dgm:prSet presAssocID="{6F37A6EA-8F42-4EE0-A37A-482EB8EDFC3B}" presName="node" presStyleLbl="node1" presStyleIdx="6" presStyleCnt="10" custScaleX="145028">
        <dgm:presLayoutVars>
          <dgm:bulletEnabled val="1"/>
        </dgm:presLayoutVars>
      </dgm:prSet>
      <dgm:spPr/>
    </dgm:pt>
    <dgm:pt modelId="{36D36103-093F-46C3-B6D2-69A8426E822E}" type="pres">
      <dgm:prSet presAssocID="{6A4B8AD6-C3BE-48A9-9ADC-EFCA7FF4ED81}" presName="sibTrans" presStyleCnt="0"/>
      <dgm:spPr/>
    </dgm:pt>
    <dgm:pt modelId="{4BA9A07B-B899-48BF-ABFB-F5C623BFB3CD}" type="pres">
      <dgm:prSet presAssocID="{5D2C6110-42BD-4189-9DA6-62DB31ECBA57}" presName="node" presStyleLbl="node1" presStyleIdx="7" presStyleCnt="10" custScaleX="145028">
        <dgm:presLayoutVars>
          <dgm:bulletEnabled val="1"/>
        </dgm:presLayoutVars>
      </dgm:prSet>
      <dgm:spPr/>
    </dgm:pt>
    <dgm:pt modelId="{7B0B2A35-6F99-46F0-9549-19505B36B9F9}" type="pres">
      <dgm:prSet presAssocID="{BF9FFCB3-D83A-4B30-BC54-582A96CE0178}" presName="sibTrans" presStyleCnt="0"/>
      <dgm:spPr/>
    </dgm:pt>
    <dgm:pt modelId="{46833216-9794-427A-9DC9-6969E832DD41}" type="pres">
      <dgm:prSet presAssocID="{AE4BCAC7-252F-49BA-B485-4B09E5632820}" presName="node" presStyleLbl="node1" presStyleIdx="8" presStyleCnt="10" custScaleX="153484" custScaleY="112680">
        <dgm:presLayoutVars>
          <dgm:bulletEnabled val="1"/>
        </dgm:presLayoutVars>
      </dgm:prSet>
      <dgm:spPr/>
    </dgm:pt>
    <dgm:pt modelId="{72F08C72-E858-4B57-92BA-2E23643E9D68}" type="pres">
      <dgm:prSet presAssocID="{481CC8F1-B1BE-4CCA-82B8-32E66BAF96FA}" presName="sibTrans" presStyleCnt="0"/>
      <dgm:spPr/>
    </dgm:pt>
    <dgm:pt modelId="{B81F436C-8932-478D-A674-831713E435C3}" type="pres">
      <dgm:prSet presAssocID="{022477DD-E72F-4DEA-98A2-8130F0F54AB8}" presName="node" presStyleLbl="node1" presStyleIdx="9" presStyleCnt="10" custScaleY="108505">
        <dgm:presLayoutVars>
          <dgm:bulletEnabled val="1"/>
        </dgm:presLayoutVars>
      </dgm:prSet>
      <dgm:spPr/>
    </dgm:pt>
  </dgm:ptLst>
  <dgm:cxnLst>
    <dgm:cxn modelId="{E76F4006-41C5-46CC-AFE0-6949D59F1DE0}" srcId="{E98FCA9B-B121-43FD-9712-E5F322685FDD}" destId="{3601CBC4-F41E-4066-BF2F-EB697FA420C9}" srcOrd="3" destOrd="0" parTransId="{6E28884E-5A00-49DA-9C53-44FD82FE9885}" sibTransId="{F41BD13F-899E-4011-9309-368889320209}"/>
    <dgm:cxn modelId="{FE797A0B-B979-4C00-9A58-F9310F581EA5}" srcId="{E98FCA9B-B121-43FD-9712-E5F322685FDD}" destId="{6F37A6EA-8F42-4EE0-A37A-482EB8EDFC3B}" srcOrd="6" destOrd="0" parTransId="{EA7BA74A-B97E-49F2-AEB9-ED23169A22D8}" sibTransId="{6A4B8AD6-C3BE-48A9-9ADC-EFCA7FF4ED81}"/>
    <dgm:cxn modelId="{9E683C15-DD28-4C9D-B301-E7B88C52C376}" srcId="{E98FCA9B-B121-43FD-9712-E5F322685FDD}" destId="{A42A9AA6-B863-464B-87E2-E80479311806}" srcOrd="2" destOrd="0" parTransId="{B49A2812-1A48-4765-81A6-B8D1EB43B10A}" sibTransId="{DD0340E0-350A-478A-A5E0-4F8447F1E76F}"/>
    <dgm:cxn modelId="{B19D7115-A00C-41B0-97B6-76F140B4ED35}" srcId="{E98FCA9B-B121-43FD-9712-E5F322685FDD}" destId="{5467F123-B586-4C06-8AD6-FA99DAE835F9}" srcOrd="4" destOrd="0" parTransId="{91AE7727-428A-40FA-AD2A-D4E5C192843E}" sibTransId="{55CAAE84-5C9E-4189-B81E-996266947114}"/>
    <dgm:cxn modelId="{5541B019-095B-4850-A164-E2C54821F6B5}" type="presOf" srcId="{5232C6D8-EB34-4AB6-8F0B-DEE9659DDB4D}" destId="{63A70F00-E93E-4520-888E-D2FC8ABF00C2}" srcOrd="0" destOrd="0" presId="urn:microsoft.com/office/officeart/2005/8/layout/default"/>
    <dgm:cxn modelId="{B6B7C21F-122E-49F8-80B1-C47C65E1D2CC}" srcId="{E98FCA9B-B121-43FD-9712-E5F322685FDD}" destId="{5D2C6110-42BD-4189-9DA6-62DB31ECBA57}" srcOrd="7" destOrd="0" parTransId="{E4C42DEB-D31D-4BEB-87AC-72606BD1869F}" sibTransId="{BF9FFCB3-D83A-4B30-BC54-582A96CE0178}"/>
    <dgm:cxn modelId="{3E39052C-AEB9-4AE3-8ABA-2B76C245E781}" type="presOf" srcId="{6A04D69D-C254-4066-89DF-3578B5B05AD8}" destId="{30A241DD-2F6D-410F-93DB-2CF113F2A05B}" srcOrd="0" destOrd="0" presId="urn:microsoft.com/office/officeart/2005/8/layout/default"/>
    <dgm:cxn modelId="{D393E03F-C20D-4501-8E0E-87384D89316A}" srcId="{E98FCA9B-B121-43FD-9712-E5F322685FDD}" destId="{6A04D69D-C254-4066-89DF-3578B5B05AD8}" srcOrd="1" destOrd="0" parTransId="{B0233FF0-95F3-4213-9350-F2544E217C38}" sibTransId="{E7961D5E-7C19-46DC-AA3E-88E10E33E397}"/>
    <dgm:cxn modelId="{B8DDD767-FFCA-467A-9664-559A6F55466D}" srcId="{E98FCA9B-B121-43FD-9712-E5F322685FDD}" destId="{AE4BCAC7-252F-49BA-B485-4B09E5632820}" srcOrd="8" destOrd="0" parTransId="{4B33965E-E28F-4746-B16F-25F6900B6EFF}" sibTransId="{481CC8F1-B1BE-4CCA-82B8-32E66BAF96FA}"/>
    <dgm:cxn modelId="{58097050-CFC8-4FDF-BB3A-268FD0AD0F92}" type="presOf" srcId="{A42A9AA6-B863-464B-87E2-E80479311806}" destId="{6881DE51-664D-4C72-91FA-257DF8CF68C0}" srcOrd="0" destOrd="0" presId="urn:microsoft.com/office/officeart/2005/8/layout/default"/>
    <dgm:cxn modelId="{6A999877-19EB-4482-BD60-8A022451612E}" srcId="{E98FCA9B-B121-43FD-9712-E5F322685FDD}" destId="{5AA328A9-A590-4361-9A10-81CC53003153}" srcOrd="0" destOrd="0" parTransId="{C87EBBC0-4F13-49CE-9C2F-79F8D597E014}" sibTransId="{E5C9A88A-D4D1-4C94-93D6-29FF7EA2B7D7}"/>
    <dgm:cxn modelId="{35660B78-3977-4296-88AD-9EEAE79814CE}" type="presOf" srcId="{6F37A6EA-8F42-4EE0-A37A-482EB8EDFC3B}" destId="{82A3DFD0-8CEE-4979-ACFE-FC1BE05D5A46}" srcOrd="0" destOrd="0" presId="urn:microsoft.com/office/officeart/2005/8/layout/default"/>
    <dgm:cxn modelId="{A9D3BD78-5670-4EF3-930B-33E2353DA5C8}" type="presOf" srcId="{AE4BCAC7-252F-49BA-B485-4B09E5632820}" destId="{46833216-9794-427A-9DC9-6969E832DD41}" srcOrd="0" destOrd="0" presId="urn:microsoft.com/office/officeart/2005/8/layout/default"/>
    <dgm:cxn modelId="{B6921282-B631-4A18-B0FD-8729330E4FD5}" srcId="{E98FCA9B-B121-43FD-9712-E5F322685FDD}" destId="{022477DD-E72F-4DEA-98A2-8130F0F54AB8}" srcOrd="9" destOrd="0" parTransId="{89E20798-3183-4224-AADB-FA1CE5772C69}" sibTransId="{99EC29C0-095E-4E0D-9809-B5E44903DE59}"/>
    <dgm:cxn modelId="{CB216388-ADBA-4C10-9CF1-E985FA01F528}" type="presOf" srcId="{5D2C6110-42BD-4189-9DA6-62DB31ECBA57}" destId="{4BA9A07B-B899-48BF-ABFB-F5C623BFB3CD}" srcOrd="0" destOrd="0" presId="urn:microsoft.com/office/officeart/2005/8/layout/default"/>
    <dgm:cxn modelId="{E5B9E296-06D9-4D9A-B936-9ACC99FFCA2B}" type="presOf" srcId="{5AA328A9-A590-4361-9A10-81CC53003153}" destId="{17269755-96B8-4BD3-9BDA-39A30618750E}" srcOrd="0" destOrd="0" presId="urn:microsoft.com/office/officeart/2005/8/layout/default"/>
    <dgm:cxn modelId="{7DE29FB0-2FDE-4D35-9CAF-447C5FECDDFD}" type="presOf" srcId="{5467F123-B586-4C06-8AD6-FA99DAE835F9}" destId="{4009A273-419E-4A0B-BA71-95A370294E4D}" srcOrd="0" destOrd="0" presId="urn:microsoft.com/office/officeart/2005/8/layout/default"/>
    <dgm:cxn modelId="{EFF6ACB8-D3F8-4698-88CD-9A9813A983F6}" type="presOf" srcId="{022477DD-E72F-4DEA-98A2-8130F0F54AB8}" destId="{B81F436C-8932-478D-A674-831713E435C3}" srcOrd="0" destOrd="0" presId="urn:microsoft.com/office/officeart/2005/8/layout/default"/>
    <dgm:cxn modelId="{BB963CC5-BB9F-49C6-96AD-02E7648E7C6B}" type="presOf" srcId="{3601CBC4-F41E-4066-BF2F-EB697FA420C9}" destId="{61D42002-B154-4983-8062-328337918402}" srcOrd="0" destOrd="0" presId="urn:microsoft.com/office/officeart/2005/8/layout/default"/>
    <dgm:cxn modelId="{F148E8C9-F17B-41DD-A324-1E94BCB07489}" srcId="{E98FCA9B-B121-43FD-9712-E5F322685FDD}" destId="{5232C6D8-EB34-4AB6-8F0B-DEE9659DDB4D}" srcOrd="5" destOrd="0" parTransId="{A5F76EF2-9A14-4F86-92B4-A3B714C81CD1}" sibTransId="{C5F44030-B5CD-4BD8-A9E2-CACE3B6567D3}"/>
    <dgm:cxn modelId="{AA208EE3-5E7A-4A09-BB4E-1B2F2C8A0627}" type="presOf" srcId="{E98FCA9B-B121-43FD-9712-E5F322685FDD}" destId="{8503796E-C747-48AE-9011-D4FF42522919}" srcOrd="0" destOrd="0" presId="urn:microsoft.com/office/officeart/2005/8/layout/default"/>
    <dgm:cxn modelId="{20490CDF-7B26-4199-BD3F-8D9892BABFB8}" type="presParOf" srcId="{8503796E-C747-48AE-9011-D4FF42522919}" destId="{17269755-96B8-4BD3-9BDA-39A30618750E}" srcOrd="0" destOrd="0" presId="urn:microsoft.com/office/officeart/2005/8/layout/default"/>
    <dgm:cxn modelId="{660035AA-7BC4-4D4C-AC05-1F8939B8A531}" type="presParOf" srcId="{8503796E-C747-48AE-9011-D4FF42522919}" destId="{EF45A823-BF61-430C-A65C-EB7AF08A9EF2}" srcOrd="1" destOrd="0" presId="urn:microsoft.com/office/officeart/2005/8/layout/default"/>
    <dgm:cxn modelId="{389B7CDC-E4E3-4B88-A70A-F0B0FD71D90A}" type="presParOf" srcId="{8503796E-C747-48AE-9011-D4FF42522919}" destId="{30A241DD-2F6D-410F-93DB-2CF113F2A05B}" srcOrd="2" destOrd="0" presId="urn:microsoft.com/office/officeart/2005/8/layout/default"/>
    <dgm:cxn modelId="{4DC03D2F-EE26-4489-8165-23522F2D6132}" type="presParOf" srcId="{8503796E-C747-48AE-9011-D4FF42522919}" destId="{2DA0183C-6E7B-480B-8FF1-DAB4897DD1A6}" srcOrd="3" destOrd="0" presId="urn:microsoft.com/office/officeart/2005/8/layout/default"/>
    <dgm:cxn modelId="{A783A8E0-6CB3-44DF-B299-F36BD452D6D7}" type="presParOf" srcId="{8503796E-C747-48AE-9011-D4FF42522919}" destId="{6881DE51-664D-4C72-91FA-257DF8CF68C0}" srcOrd="4" destOrd="0" presId="urn:microsoft.com/office/officeart/2005/8/layout/default"/>
    <dgm:cxn modelId="{8C36A2A8-2634-4B98-9433-AFD5BCB7243A}" type="presParOf" srcId="{8503796E-C747-48AE-9011-D4FF42522919}" destId="{C4C9C6B3-DCDE-4A5A-B82E-F7942A44A8AB}" srcOrd="5" destOrd="0" presId="urn:microsoft.com/office/officeart/2005/8/layout/default"/>
    <dgm:cxn modelId="{8A4CE610-84BF-4531-9239-97F853D6DAE0}" type="presParOf" srcId="{8503796E-C747-48AE-9011-D4FF42522919}" destId="{61D42002-B154-4983-8062-328337918402}" srcOrd="6" destOrd="0" presId="urn:microsoft.com/office/officeart/2005/8/layout/default"/>
    <dgm:cxn modelId="{91B74A8A-2F49-4190-9617-B09876FB03E4}" type="presParOf" srcId="{8503796E-C747-48AE-9011-D4FF42522919}" destId="{FBCD5B88-949F-4A1A-8284-D9ED73A5CDCF}" srcOrd="7" destOrd="0" presId="urn:microsoft.com/office/officeart/2005/8/layout/default"/>
    <dgm:cxn modelId="{50B5ABC7-50AA-4F68-B08E-F5B542C0EC7F}" type="presParOf" srcId="{8503796E-C747-48AE-9011-D4FF42522919}" destId="{4009A273-419E-4A0B-BA71-95A370294E4D}" srcOrd="8" destOrd="0" presId="urn:microsoft.com/office/officeart/2005/8/layout/default"/>
    <dgm:cxn modelId="{EF5E65F9-B321-45EF-89B2-778110B36EC0}" type="presParOf" srcId="{8503796E-C747-48AE-9011-D4FF42522919}" destId="{062C30BC-A652-4A57-9A79-470EA698D223}" srcOrd="9" destOrd="0" presId="urn:microsoft.com/office/officeart/2005/8/layout/default"/>
    <dgm:cxn modelId="{6CC29AC1-B072-4DBE-93A3-286AA1E2B275}" type="presParOf" srcId="{8503796E-C747-48AE-9011-D4FF42522919}" destId="{63A70F00-E93E-4520-888E-D2FC8ABF00C2}" srcOrd="10" destOrd="0" presId="urn:microsoft.com/office/officeart/2005/8/layout/default"/>
    <dgm:cxn modelId="{05EEB9A2-59A2-4B2C-B811-9287357D63C0}" type="presParOf" srcId="{8503796E-C747-48AE-9011-D4FF42522919}" destId="{096A4E62-139F-4235-B8BD-35B833CFF3FB}" srcOrd="11" destOrd="0" presId="urn:microsoft.com/office/officeart/2005/8/layout/default"/>
    <dgm:cxn modelId="{0BEA1B04-E0CE-4033-9898-849CF726C109}" type="presParOf" srcId="{8503796E-C747-48AE-9011-D4FF42522919}" destId="{82A3DFD0-8CEE-4979-ACFE-FC1BE05D5A46}" srcOrd="12" destOrd="0" presId="urn:microsoft.com/office/officeart/2005/8/layout/default"/>
    <dgm:cxn modelId="{FAE8F624-5AF5-470D-BA94-12AC829CEA3B}" type="presParOf" srcId="{8503796E-C747-48AE-9011-D4FF42522919}" destId="{36D36103-093F-46C3-B6D2-69A8426E822E}" srcOrd="13" destOrd="0" presId="urn:microsoft.com/office/officeart/2005/8/layout/default"/>
    <dgm:cxn modelId="{32981516-1A54-42E6-8D59-BDE6271B2492}" type="presParOf" srcId="{8503796E-C747-48AE-9011-D4FF42522919}" destId="{4BA9A07B-B899-48BF-ABFB-F5C623BFB3CD}" srcOrd="14" destOrd="0" presId="urn:microsoft.com/office/officeart/2005/8/layout/default"/>
    <dgm:cxn modelId="{D72F978C-1653-4C39-A131-EFD50CB6776F}" type="presParOf" srcId="{8503796E-C747-48AE-9011-D4FF42522919}" destId="{7B0B2A35-6F99-46F0-9549-19505B36B9F9}" srcOrd="15" destOrd="0" presId="urn:microsoft.com/office/officeart/2005/8/layout/default"/>
    <dgm:cxn modelId="{8AE7BE11-9558-4E41-82A3-AC9D34AF8274}" type="presParOf" srcId="{8503796E-C747-48AE-9011-D4FF42522919}" destId="{46833216-9794-427A-9DC9-6969E832DD41}" srcOrd="16" destOrd="0" presId="urn:microsoft.com/office/officeart/2005/8/layout/default"/>
    <dgm:cxn modelId="{6CFE3B4A-2B21-4DDE-A3DE-42159600EAA2}" type="presParOf" srcId="{8503796E-C747-48AE-9011-D4FF42522919}" destId="{72F08C72-E858-4B57-92BA-2E23643E9D68}" srcOrd="17" destOrd="0" presId="urn:microsoft.com/office/officeart/2005/8/layout/default"/>
    <dgm:cxn modelId="{3B690771-B291-4847-9CCB-0BF3C392A834}" type="presParOf" srcId="{8503796E-C747-48AE-9011-D4FF42522919}" destId="{B81F436C-8932-478D-A674-831713E435C3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69755-96B8-4BD3-9BDA-39A30618750E}">
      <dsp:nvSpPr>
        <dsp:cNvPr id="0" name=""/>
        <dsp:cNvSpPr/>
      </dsp:nvSpPr>
      <dsp:spPr>
        <a:xfrm>
          <a:off x="3048" y="231807"/>
          <a:ext cx="2761964" cy="13990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70% de mujeres, adolescentes y niñas en el mundo están expuestas a violencia sexual en los conflictos (33% en paz).</a:t>
          </a:r>
        </a:p>
      </dsp:txBody>
      <dsp:txXfrm>
        <a:off x="3048" y="231807"/>
        <a:ext cx="2761964" cy="1399028"/>
      </dsp:txXfrm>
    </dsp:sp>
    <dsp:sp modelId="{30A241DD-2F6D-410F-93DB-2CF113F2A05B}">
      <dsp:nvSpPr>
        <dsp:cNvPr id="0" name=""/>
        <dsp:cNvSpPr/>
      </dsp:nvSpPr>
      <dsp:spPr>
        <a:xfrm>
          <a:off x="2955457" y="359991"/>
          <a:ext cx="2761964" cy="11426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90% de adolescentes y niñas en el mundo en los conflictos no acceden a educación escolar.</a:t>
          </a:r>
        </a:p>
      </dsp:txBody>
      <dsp:txXfrm>
        <a:off x="2955457" y="359991"/>
        <a:ext cx="2761964" cy="1142661"/>
      </dsp:txXfrm>
    </dsp:sp>
    <dsp:sp modelId="{6881DE51-664D-4C72-91FA-257DF8CF68C0}">
      <dsp:nvSpPr>
        <dsp:cNvPr id="0" name=""/>
        <dsp:cNvSpPr/>
      </dsp:nvSpPr>
      <dsp:spPr>
        <a:xfrm>
          <a:off x="5907865" y="94048"/>
          <a:ext cx="2761964" cy="16745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En el mundo, las cifras de reclutamiento de niñas y adolescentes, tortura, violencia sexual, embarazos y abortos forzados, homicidios, violencia son 60-70%.</a:t>
          </a:r>
        </a:p>
      </dsp:txBody>
      <dsp:txXfrm>
        <a:off x="5907865" y="94048"/>
        <a:ext cx="2761964" cy="1674547"/>
      </dsp:txXfrm>
    </dsp:sp>
    <dsp:sp modelId="{61D42002-B154-4983-8062-328337918402}">
      <dsp:nvSpPr>
        <dsp:cNvPr id="0" name=""/>
        <dsp:cNvSpPr/>
      </dsp:nvSpPr>
      <dsp:spPr>
        <a:xfrm>
          <a:off x="8860274" y="231807"/>
          <a:ext cx="2761964" cy="13990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Las mujeres LBT, con discapacidad, con pertenencia étnica, rurales son expuestas a riesgos aún mayores.</a:t>
          </a:r>
        </a:p>
      </dsp:txBody>
      <dsp:txXfrm>
        <a:off x="8860274" y="231807"/>
        <a:ext cx="2761964" cy="1399028"/>
      </dsp:txXfrm>
    </dsp:sp>
    <dsp:sp modelId="{4009A273-419E-4A0B-BA71-95A370294E4D}">
      <dsp:nvSpPr>
        <dsp:cNvPr id="0" name=""/>
        <dsp:cNvSpPr/>
      </dsp:nvSpPr>
      <dsp:spPr>
        <a:xfrm>
          <a:off x="457628" y="1959039"/>
          <a:ext cx="2710335" cy="152792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Las niñas y mujeres reclutadas por grupos armados viven violencia sexual, violencia reproductiva y otras formas de VBG.</a:t>
          </a:r>
        </a:p>
      </dsp:txBody>
      <dsp:txXfrm>
        <a:off x="457628" y="1959039"/>
        <a:ext cx="2710335" cy="1527921"/>
      </dsp:txXfrm>
    </dsp:sp>
    <dsp:sp modelId="{63A70F00-E93E-4520-888E-D2FC8ABF00C2}">
      <dsp:nvSpPr>
        <dsp:cNvPr id="0" name=""/>
        <dsp:cNvSpPr/>
      </dsp:nvSpPr>
      <dsp:spPr>
        <a:xfrm>
          <a:off x="3358407" y="2151669"/>
          <a:ext cx="1904435" cy="11426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Solo 30% de las mujeres participan en política.</a:t>
          </a:r>
        </a:p>
      </dsp:txBody>
      <dsp:txXfrm>
        <a:off x="3358407" y="2151669"/>
        <a:ext cx="1904435" cy="1142661"/>
      </dsp:txXfrm>
    </dsp:sp>
    <dsp:sp modelId="{82A3DFD0-8CEE-4979-ACFE-FC1BE05D5A46}">
      <dsp:nvSpPr>
        <dsp:cNvPr id="0" name=""/>
        <dsp:cNvSpPr/>
      </dsp:nvSpPr>
      <dsp:spPr>
        <a:xfrm>
          <a:off x="5453286" y="2151669"/>
          <a:ext cx="2761964" cy="11426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En Colombia, 8 lideresas fueron asesinadas en 2022, 21 en 2023, 27 en 2024 y van 12 en 2025. </a:t>
          </a:r>
        </a:p>
      </dsp:txBody>
      <dsp:txXfrm>
        <a:off x="5453286" y="2151669"/>
        <a:ext cx="2761964" cy="1142661"/>
      </dsp:txXfrm>
    </dsp:sp>
    <dsp:sp modelId="{4BA9A07B-B899-48BF-ABFB-F5C623BFB3CD}">
      <dsp:nvSpPr>
        <dsp:cNvPr id="0" name=""/>
        <dsp:cNvSpPr/>
      </dsp:nvSpPr>
      <dsp:spPr>
        <a:xfrm>
          <a:off x="8405694" y="2151669"/>
          <a:ext cx="2761964" cy="11426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Alrededor de 3000 mujeres en Colombia están en proceso de reincorporación. </a:t>
          </a:r>
        </a:p>
      </dsp:txBody>
      <dsp:txXfrm>
        <a:off x="8405694" y="2151669"/>
        <a:ext cx="2761964" cy="1142661"/>
      </dsp:txXfrm>
    </dsp:sp>
    <dsp:sp modelId="{46833216-9794-427A-9DC9-6969E832DD41}">
      <dsp:nvSpPr>
        <dsp:cNvPr id="0" name=""/>
        <dsp:cNvSpPr/>
      </dsp:nvSpPr>
      <dsp:spPr>
        <a:xfrm>
          <a:off x="3303702" y="3677403"/>
          <a:ext cx="2923003" cy="128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 dirty="0">
              <a:latin typeface="Nunito" pitchFamily="2" charset="0"/>
              <a:ea typeface="Roboto" panose="02000000000000000000" pitchFamily="2" charset="0"/>
              <a:cs typeface="Roboto"/>
            </a:rPr>
            <a:t>Cada dos días muere una mujer en Colombia por causas “políticas” como grupos armados, desapariciones, y desplazamiento.</a:t>
          </a:r>
        </a:p>
      </dsp:txBody>
      <dsp:txXfrm>
        <a:off x="3303702" y="3677403"/>
        <a:ext cx="2923003" cy="1287550"/>
      </dsp:txXfrm>
    </dsp:sp>
    <dsp:sp modelId="{B81F436C-8932-478D-A674-831713E435C3}">
      <dsp:nvSpPr>
        <dsp:cNvPr id="0" name=""/>
        <dsp:cNvSpPr/>
      </dsp:nvSpPr>
      <dsp:spPr>
        <a:xfrm>
          <a:off x="6417149" y="3701256"/>
          <a:ext cx="1904435" cy="12398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noProof="0">
              <a:latin typeface="Nunito" pitchFamily="2" charset="0"/>
              <a:ea typeface="Roboto" panose="02000000000000000000" pitchFamily="2" charset="0"/>
              <a:cs typeface="Roboto"/>
            </a:rPr>
            <a:t>Entre el 60%-70% de mujeres colombianas sufren violencia durante su vida.</a:t>
          </a:r>
        </a:p>
      </dsp:txBody>
      <dsp:txXfrm>
        <a:off x="6417149" y="3701256"/>
        <a:ext cx="1904435" cy="1239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74A6B-4A59-4B2C-8687-C3B27F7FB2DB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CBC7-C3CA-4CD4-AD89-C5D4550892E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3374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11B6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0448" y="162178"/>
            <a:ext cx="6532499" cy="65338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4550" y="0"/>
            <a:ext cx="7972425" cy="6858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2600" y="102108"/>
            <a:ext cx="8686673" cy="664218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827" y="0"/>
            <a:ext cx="10134473" cy="68580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314" y="0"/>
            <a:ext cx="12127062" cy="67847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14550" y="0"/>
            <a:ext cx="7972425" cy="68580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52600" y="102314"/>
            <a:ext cx="8686673" cy="664197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8827" y="0"/>
            <a:ext cx="10134473" cy="68580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314" y="0"/>
            <a:ext cx="12127062" cy="6784756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2667000" y="0"/>
            <a:ext cx="6858000" cy="6858000"/>
          </a:xfrm>
          <a:custGeom>
            <a:avLst/>
            <a:gdLst/>
            <a:ahLst/>
            <a:cxnLst/>
            <a:rect l="l" t="t" r="r" b="b"/>
            <a:pathLst>
              <a:path w="6858000" h="6858000">
                <a:moveTo>
                  <a:pt x="3429000" y="0"/>
                </a:moveTo>
                <a:lnTo>
                  <a:pt x="3380519" y="335"/>
                </a:lnTo>
                <a:lnTo>
                  <a:pt x="3332201" y="1339"/>
                </a:lnTo>
                <a:lnTo>
                  <a:pt x="3284048" y="3008"/>
                </a:lnTo>
                <a:lnTo>
                  <a:pt x="3236066" y="5336"/>
                </a:lnTo>
                <a:lnTo>
                  <a:pt x="3188258" y="8319"/>
                </a:lnTo>
                <a:lnTo>
                  <a:pt x="3140630" y="11953"/>
                </a:lnTo>
                <a:lnTo>
                  <a:pt x="3093186" y="16233"/>
                </a:lnTo>
                <a:lnTo>
                  <a:pt x="3045929" y="21156"/>
                </a:lnTo>
                <a:lnTo>
                  <a:pt x="2998865" y="26716"/>
                </a:lnTo>
                <a:lnTo>
                  <a:pt x="2951998" y="32909"/>
                </a:lnTo>
                <a:lnTo>
                  <a:pt x="2905332" y="39731"/>
                </a:lnTo>
                <a:lnTo>
                  <a:pt x="2858872" y="47177"/>
                </a:lnTo>
                <a:lnTo>
                  <a:pt x="2812622" y="55244"/>
                </a:lnTo>
                <a:lnTo>
                  <a:pt x="2766586" y="63926"/>
                </a:lnTo>
                <a:lnTo>
                  <a:pt x="2720770" y="73219"/>
                </a:lnTo>
                <a:lnTo>
                  <a:pt x="2675176" y="83119"/>
                </a:lnTo>
                <a:lnTo>
                  <a:pt x="2629811" y="93622"/>
                </a:lnTo>
                <a:lnTo>
                  <a:pt x="2584677" y="104722"/>
                </a:lnTo>
                <a:lnTo>
                  <a:pt x="2539780" y="116416"/>
                </a:lnTo>
                <a:lnTo>
                  <a:pt x="2495124" y="128699"/>
                </a:lnTo>
                <a:lnTo>
                  <a:pt x="2450713" y="141567"/>
                </a:lnTo>
                <a:lnTo>
                  <a:pt x="2406552" y="155015"/>
                </a:lnTo>
                <a:lnTo>
                  <a:pt x="2362646" y="169039"/>
                </a:lnTo>
                <a:lnTo>
                  <a:pt x="2318997" y="183634"/>
                </a:lnTo>
                <a:lnTo>
                  <a:pt x="2275612" y="198797"/>
                </a:lnTo>
                <a:lnTo>
                  <a:pt x="2232494" y="214522"/>
                </a:lnTo>
                <a:lnTo>
                  <a:pt x="2189648" y="230805"/>
                </a:lnTo>
                <a:lnTo>
                  <a:pt x="2147078" y="247643"/>
                </a:lnTo>
                <a:lnTo>
                  <a:pt x="2104789" y="265030"/>
                </a:lnTo>
                <a:lnTo>
                  <a:pt x="2062785" y="282962"/>
                </a:lnTo>
                <a:lnTo>
                  <a:pt x="2021070" y="301434"/>
                </a:lnTo>
                <a:lnTo>
                  <a:pt x="1979649" y="320443"/>
                </a:lnTo>
                <a:lnTo>
                  <a:pt x="1938526" y="339984"/>
                </a:lnTo>
                <a:lnTo>
                  <a:pt x="1897706" y="360052"/>
                </a:lnTo>
                <a:lnTo>
                  <a:pt x="1857193" y="380643"/>
                </a:lnTo>
                <a:lnTo>
                  <a:pt x="1816992" y="401753"/>
                </a:lnTo>
                <a:lnTo>
                  <a:pt x="1777106" y="423377"/>
                </a:lnTo>
                <a:lnTo>
                  <a:pt x="1737541" y="445511"/>
                </a:lnTo>
                <a:lnTo>
                  <a:pt x="1698300" y="468150"/>
                </a:lnTo>
                <a:lnTo>
                  <a:pt x="1659388" y="491290"/>
                </a:lnTo>
                <a:lnTo>
                  <a:pt x="1620810" y="514927"/>
                </a:lnTo>
                <a:lnTo>
                  <a:pt x="1582570" y="539056"/>
                </a:lnTo>
                <a:lnTo>
                  <a:pt x="1544672" y="563672"/>
                </a:lnTo>
                <a:lnTo>
                  <a:pt x="1507121" y="588772"/>
                </a:lnTo>
                <a:lnTo>
                  <a:pt x="1469921" y="614351"/>
                </a:lnTo>
                <a:lnTo>
                  <a:pt x="1433076" y="640405"/>
                </a:lnTo>
                <a:lnTo>
                  <a:pt x="1396592" y="666928"/>
                </a:lnTo>
                <a:lnTo>
                  <a:pt x="1360471" y="693918"/>
                </a:lnTo>
                <a:lnTo>
                  <a:pt x="1324720" y="721368"/>
                </a:lnTo>
                <a:lnTo>
                  <a:pt x="1289342" y="749276"/>
                </a:lnTo>
                <a:lnTo>
                  <a:pt x="1254341" y="777636"/>
                </a:lnTo>
                <a:lnTo>
                  <a:pt x="1219722" y="806444"/>
                </a:lnTo>
                <a:lnTo>
                  <a:pt x="1185490" y="835696"/>
                </a:lnTo>
                <a:lnTo>
                  <a:pt x="1151648" y="865387"/>
                </a:lnTo>
                <a:lnTo>
                  <a:pt x="1118202" y="895513"/>
                </a:lnTo>
                <a:lnTo>
                  <a:pt x="1085155" y="926070"/>
                </a:lnTo>
                <a:lnTo>
                  <a:pt x="1052512" y="957052"/>
                </a:lnTo>
                <a:lnTo>
                  <a:pt x="1020278" y="988457"/>
                </a:lnTo>
                <a:lnTo>
                  <a:pt x="988457" y="1020278"/>
                </a:lnTo>
                <a:lnTo>
                  <a:pt x="957052" y="1052512"/>
                </a:lnTo>
                <a:lnTo>
                  <a:pt x="926070" y="1085155"/>
                </a:lnTo>
                <a:lnTo>
                  <a:pt x="895513" y="1118202"/>
                </a:lnTo>
                <a:lnTo>
                  <a:pt x="865387" y="1151648"/>
                </a:lnTo>
                <a:lnTo>
                  <a:pt x="835696" y="1185490"/>
                </a:lnTo>
                <a:lnTo>
                  <a:pt x="806444" y="1219722"/>
                </a:lnTo>
                <a:lnTo>
                  <a:pt x="777636" y="1254341"/>
                </a:lnTo>
                <a:lnTo>
                  <a:pt x="749276" y="1289342"/>
                </a:lnTo>
                <a:lnTo>
                  <a:pt x="721368" y="1324720"/>
                </a:lnTo>
                <a:lnTo>
                  <a:pt x="693918" y="1360471"/>
                </a:lnTo>
                <a:lnTo>
                  <a:pt x="666928" y="1396592"/>
                </a:lnTo>
                <a:lnTo>
                  <a:pt x="640405" y="1433076"/>
                </a:lnTo>
                <a:lnTo>
                  <a:pt x="614351" y="1469921"/>
                </a:lnTo>
                <a:lnTo>
                  <a:pt x="588772" y="1507121"/>
                </a:lnTo>
                <a:lnTo>
                  <a:pt x="563672" y="1544672"/>
                </a:lnTo>
                <a:lnTo>
                  <a:pt x="539056" y="1582570"/>
                </a:lnTo>
                <a:lnTo>
                  <a:pt x="514927" y="1620810"/>
                </a:lnTo>
                <a:lnTo>
                  <a:pt x="491290" y="1659388"/>
                </a:lnTo>
                <a:lnTo>
                  <a:pt x="468150" y="1698300"/>
                </a:lnTo>
                <a:lnTo>
                  <a:pt x="445511" y="1737541"/>
                </a:lnTo>
                <a:lnTo>
                  <a:pt x="423377" y="1777106"/>
                </a:lnTo>
                <a:lnTo>
                  <a:pt x="401753" y="1816992"/>
                </a:lnTo>
                <a:lnTo>
                  <a:pt x="380643" y="1857193"/>
                </a:lnTo>
                <a:lnTo>
                  <a:pt x="360052" y="1897706"/>
                </a:lnTo>
                <a:lnTo>
                  <a:pt x="339984" y="1938526"/>
                </a:lnTo>
                <a:lnTo>
                  <a:pt x="320443" y="1979649"/>
                </a:lnTo>
                <a:lnTo>
                  <a:pt x="301434" y="2021070"/>
                </a:lnTo>
                <a:lnTo>
                  <a:pt x="282962" y="2062785"/>
                </a:lnTo>
                <a:lnTo>
                  <a:pt x="265030" y="2104789"/>
                </a:lnTo>
                <a:lnTo>
                  <a:pt x="247643" y="2147078"/>
                </a:lnTo>
                <a:lnTo>
                  <a:pt x="230805" y="2189648"/>
                </a:lnTo>
                <a:lnTo>
                  <a:pt x="214522" y="2232494"/>
                </a:lnTo>
                <a:lnTo>
                  <a:pt x="198797" y="2275612"/>
                </a:lnTo>
                <a:lnTo>
                  <a:pt x="183634" y="2318997"/>
                </a:lnTo>
                <a:lnTo>
                  <a:pt x="169039" y="2362646"/>
                </a:lnTo>
                <a:lnTo>
                  <a:pt x="155015" y="2406552"/>
                </a:lnTo>
                <a:lnTo>
                  <a:pt x="141567" y="2450713"/>
                </a:lnTo>
                <a:lnTo>
                  <a:pt x="128699" y="2495124"/>
                </a:lnTo>
                <a:lnTo>
                  <a:pt x="116416" y="2539780"/>
                </a:lnTo>
                <a:lnTo>
                  <a:pt x="104722" y="2584677"/>
                </a:lnTo>
                <a:lnTo>
                  <a:pt x="93622" y="2629811"/>
                </a:lnTo>
                <a:lnTo>
                  <a:pt x="83119" y="2675176"/>
                </a:lnTo>
                <a:lnTo>
                  <a:pt x="73219" y="2720770"/>
                </a:lnTo>
                <a:lnTo>
                  <a:pt x="63926" y="2766586"/>
                </a:lnTo>
                <a:lnTo>
                  <a:pt x="55244" y="2812622"/>
                </a:lnTo>
                <a:lnTo>
                  <a:pt x="47177" y="2858872"/>
                </a:lnTo>
                <a:lnTo>
                  <a:pt x="39731" y="2905332"/>
                </a:lnTo>
                <a:lnTo>
                  <a:pt x="32909" y="2951998"/>
                </a:lnTo>
                <a:lnTo>
                  <a:pt x="26716" y="2998865"/>
                </a:lnTo>
                <a:lnTo>
                  <a:pt x="21156" y="3045929"/>
                </a:lnTo>
                <a:lnTo>
                  <a:pt x="16233" y="3093186"/>
                </a:lnTo>
                <a:lnTo>
                  <a:pt x="11953" y="3140630"/>
                </a:lnTo>
                <a:lnTo>
                  <a:pt x="8319" y="3188258"/>
                </a:lnTo>
                <a:lnTo>
                  <a:pt x="5336" y="3236066"/>
                </a:lnTo>
                <a:lnTo>
                  <a:pt x="3008" y="3284048"/>
                </a:lnTo>
                <a:lnTo>
                  <a:pt x="1339" y="3332201"/>
                </a:lnTo>
                <a:lnTo>
                  <a:pt x="335" y="3380519"/>
                </a:lnTo>
                <a:lnTo>
                  <a:pt x="0" y="3429000"/>
                </a:lnTo>
                <a:lnTo>
                  <a:pt x="335" y="3477480"/>
                </a:lnTo>
                <a:lnTo>
                  <a:pt x="1339" y="3525798"/>
                </a:lnTo>
                <a:lnTo>
                  <a:pt x="3008" y="3573951"/>
                </a:lnTo>
                <a:lnTo>
                  <a:pt x="5336" y="3621933"/>
                </a:lnTo>
                <a:lnTo>
                  <a:pt x="8319" y="3669741"/>
                </a:lnTo>
                <a:lnTo>
                  <a:pt x="11953" y="3717369"/>
                </a:lnTo>
                <a:lnTo>
                  <a:pt x="16233" y="3764813"/>
                </a:lnTo>
                <a:lnTo>
                  <a:pt x="21156" y="3812070"/>
                </a:lnTo>
                <a:lnTo>
                  <a:pt x="26716" y="3859134"/>
                </a:lnTo>
                <a:lnTo>
                  <a:pt x="32909" y="3906001"/>
                </a:lnTo>
                <a:lnTo>
                  <a:pt x="39731" y="3952667"/>
                </a:lnTo>
                <a:lnTo>
                  <a:pt x="47177" y="3999127"/>
                </a:lnTo>
                <a:lnTo>
                  <a:pt x="55244" y="4045377"/>
                </a:lnTo>
                <a:lnTo>
                  <a:pt x="63926" y="4091413"/>
                </a:lnTo>
                <a:lnTo>
                  <a:pt x="73219" y="4137229"/>
                </a:lnTo>
                <a:lnTo>
                  <a:pt x="83119" y="4182823"/>
                </a:lnTo>
                <a:lnTo>
                  <a:pt x="93622" y="4228188"/>
                </a:lnTo>
                <a:lnTo>
                  <a:pt x="104722" y="4273322"/>
                </a:lnTo>
                <a:lnTo>
                  <a:pt x="116416" y="4318219"/>
                </a:lnTo>
                <a:lnTo>
                  <a:pt x="128699" y="4362875"/>
                </a:lnTo>
                <a:lnTo>
                  <a:pt x="141567" y="4407286"/>
                </a:lnTo>
                <a:lnTo>
                  <a:pt x="155015" y="4451446"/>
                </a:lnTo>
                <a:lnTo>
                  <a:pt x="169039" y="4495353"/>
                </a:lnTo>
                <a:lnTo>
                  <a:pt x="183634" y="4539001"/>
                </a:lnTo>
                <a:lnTo>
                  <a:pt x="198797" y="4582387"/>
                </a:lnTo>
                <a:lnTo>
                  <a:pt x="214522" y="4625505"/>
                </a:lnTo>
                <a:lnTo>
                  <a:pt x="230805" y="4668351"/>
                </a:lnTo>
                <a:lnTo>
                  <a:pt x="247643" y="4710920"/>
                </a:lnTo>
                <a:lnTo>
                  <a:pt x="265030" y="4753210"/>
                </a:lnTo>
                <a:lnTo>
                  <a:pt x="282962" y="4795214"/>
                </a:lnTo>
                <a:lnTo>
                  <a:pt x="301434" y="4836929"/>
                </a:lnTo>
                <a:lnTo>
                  <a:pt x="320443" y="4878350"/>
                </a:lnTo>
                <a:lnTo>
                  <a:pt x="339984" y="4919472"/>
                </a:lnTo>
                <a:lnTo>
                  <a:pt x="360052" y="4960292"/>
                </a:lnTo>
                <a:lnTo>
                  <a:pt x="380643" y="5000805"/>
                </a:lnTo>
                <a:lnTo>
                  <a:pt x="401753" y="5041007"/>
                </a:lnTo>
                <a:lnTo>
                  <a:pt x="423377" y="5080893"/>
                </a:lnTo>
                <a:lnTo>
                  <a:pt x="445511" y="5120458"/>
                </a:lnTo>
                <a:lnTo>
                  <a:pt x="468150" y="5159699"/>
                </a:lnTo>
                <a:lnTo>
                  <a:pt x="491290" y="5198610"/>
                </a:lnTo>
                <a:lnTo>
                  <a:pt x="514927" y="5237189"/>
                </a:lnTo>
                <a:lnTo>
                  <a:pt x="539056" y="5275429"/>
                </a:lnTo>
                <a:lnTo>
                  <a:pt x="563672" y="5313327"/>
                </a:lnTo>
                <a:lnTo>
                  <a:pt x="588772" y="5350878"/>
                </a:lnTo>
                <a:lnTo>
                  <a:pt x="614351" y="5388078"/>
                </a:lnTo>
                <a:lnTo>
                  <a:pt x="640405" y="5424923"/>
                </a:lnTo>
                <a:lnTo>
                  <a:pt x="666928" y="5461407"/>
                </a:lnTo>
                <a:lnTo>
                  <a:pt x="693918" y="5497527"/>
                </a:lnTo>
                <a:lnTo>
                  <a:pt x="721368" y="5533279"/>
                </a:lnTo>
                <a:lnTo>
                  <a:pt x="749276" y="5568657"/>
                </a:lnTo>
                <a:lnTo>
                  <a:pt x="777636" y="5603658"/>
                </a:lnTo>
                <a:lnTo>
                  <a:pt x="806444" y="5638277"/>
                </a:lnTo>
                <a:lnTo>
                  <a:pt x="835696" y="5672509"/>
                </a:lnTo>
                <a:lnTo>
                  <a:pt x="865387" y="5706350"/>
                </a:lnTo>
                <a:lnTo>
                  <a:pt x="895513" y="5739797"/>
                </a:lnTo>
                <a:lnTo>
                  <a:pt x="926070" y="5772844"/>
                </a:lnTo>
                <a:lnTo>
                  <a:pt x="957052" y="5805486"/>
                </a:lnTo>
                <a:lnTo>
                  <a:pt x="988457" y="5837721"/>
                </a:lnTo>
                <a:lnTo>
                  <a:pt x="1020278" y="5869542"/>
                </a:lnTo>
                <a:lnTo>
                  <a:pt x="1052512" y="5900946"/>
                </a:lnTo>
                <a:lnTo>
                  <a:pt x="1085155" y="5931929"/>
                </a:lnTo>
                <a:lnTo>
                  <a:pt x="1118202" y="5962485"/>
                </a:lnTo>
                <a:lnTo>
                  <a:pt x="1151648" y="5992611"/>
                </a:lnTo>
                <a:lnTo>
                  <a:pt x="1185490" y="6022302"/>
                </a:lnTo>
                <a:lnTo>
                  <a:pt x="1219722" y="6051554"/>
                </a:lnTo>
                <a:lnTo>
                  <a:pt x="1254341" y="6080362"/>
                </a:lnTo>
                <a:lnTo>
                  <a:pt x="1289342" y="6108723"/>
                </a:lnTo>
                <a:lnTo>
                  <a:pt x="1324720" y="6136630"/>
                </a:lnTo>
                <a:lnTo>
                  <a:pt x="1360471" y="6164081"/>
                </a:lnTo>
                <a:lnTo>
                  <a:pt x="1396592" y="6191070"/>
                </a:lnTo>
                <a:lnTo>
                  <a:pt x="1433076" y="6217594"/>
                </a:lnTo>
                <a:lnTo>
                  <a:pt x="1469921" y="6243647"/>
                </a:lnTo>
                <a:lnTo>
                  <a:pt x="1507121" y="6269226"/>
                </a:lnTo>
                <a:lnTo>
                  <a:pt x="1544672" y="6294326"/>
                </a:lnTo>
                <a:lnTo>
                  <a:pt x="1582570" y="6318943"/>
                </a:lnTo>
                <a:lnTo>
                  <a:pt x="1620810" y="6343072"/>
                </a:lnTo>
                <a:lnTo>
                  <a:pt x="1659388" y="6366709"/>
                </a:lnTo>
                <a:lnTo>
                  <a:pt x="1698300" y="6389849"/>
                </a:lnTo>
                <a:lnTo>
                  <a:pt x="1737541" y="6412488"/>
                </a:lnTo>
                <a:lnTo>
                  <a:pt x="1777106" y="6434622"/>
                </a:lnTo>
                <a:lnTo>
                  <a:pt x="1816992" y="6456246"/>
                </a:lnTo>
                <a:lnTo>
                  <a:pt x="1857193" y="6477355"/>
                </a:lnTo>
                <a:lnTo>
                  <a:pt x="1897706" y="6497946"/>
                </a:lnTo>
                <a:lnTo>
                  <a:pt x="1938526" y="6518015"/>
                </a:lnTo>
                <a:lnTo>
                  <a:pt x="1979649" y="6537555"/>
                </a:lnTo>
                <a:lnTo>
                  <a:pt x="2021070" y="6556564"/>
                </a:lnTo>
                <a:lnTo>
                  <a:pt x="2062785" y="6575037"/>
                </a:lnTo>
                <a:lnTo>
                  <a:pt x="2104789" y="6592969"/>
                </a:lnTo>
                <a:lnTo>
                  <a:pt x="2147078" y="6610356"/>
                </a:lnTo>
                <a:lnTo>
                  <a:pt x="2189648" y="6627193"/>
                </a:lnTo>
                <a:lnTo>
                  <a:pt x="2232494" y="6643476"/>
                </a:lnTo>
                <a:lnTo>
                  <a:pt x="2275612" y="6659202"/>
                </a:lnTo>
                <a:lnTo>
                  <a:pt x="2318997" y="6674364"/>
                </a:lnTo>
                <a:lnTo>
                  <a:pt x="2362646" y="6688960"/>
                </a:lnTo>
                <a:lnTo>
                  <a:pt x="2406552" y="6702984"/>
                </a:lnTo>
                <a:lnTo>
                  <a:pt x="2450713" y="6716432"/>
                </a:lnTo>
                <a:lnTo>
                  <a:pt x="2495124" y="6729299"/>
                </a:lnTo>
                <a:lnTo>
                  <a:pt x="2539780" y="6741582"/>
                </a:lnTo>
                <a:lnTo>
                  <a:pt x="2584677" y="6753276"/>
                </a:lnTo>
                <a:lnTo>
                  <a:pt x="2629811" y="6764377"/>
                </a:lnTo>
                <a:lnTo>
                  <a:pt x="2675176" y="6774879"/>
                </a:lnTo>
                <a:lnTo>
                  <a:pt x="2720770" y="6784779"/>
                </a:lnTo>
                <a:lnTo>
                  <a:pt x="2766586" y="6794072"/>
                </a:lnTo>
                <a:lnTo>
                  <a:pt x="2812622" y="6802754"/>
                </a:lnTo>
                <a:lnTo>
                  <a:pt x="2858872" y="6810821"/>
                </a:lnTo>
                <a:lnTo>
                  <a:pt x="2905332" y="6818267"/>
                </a:lnTo>
                <a:lnTo>
                  <a:pt x="2951998" y="6825089"/>
                </a:lnTo>
                <a:lnTo>
                  <a:pt x="2998865" y="6831283"/>
                </a:lnTo>
                <a:lnTo>
                  <a:pt x="3045929" y="6836843"/>
                </a:lnTo>
                <a:lnTo>
                  <a:pt x="3093186" y="6841765"/>
                </a:lnTo>
                <a:lnTo>
                  <a:pt x="3140630" y="6846046"/>
                </a:lnTo>
                <a:lnTo>
                  <a:pt x="3188258" y="6849680"/>
                </a:lnTo>
                <a:lnTo>
                  <a:pt x="3236066" y="6852663"/>
                </a:lnTo>
                <a:lnTo>
                  <a:pt x="3284048" y="6854991"/>
                </a:lnTo>
                <a:lnTo>
                  <a:pt x="3332201" y="6856659"/>
                </a:lnTo>
                <a:lnTo>
                  <a:pt x="3380519" y="6857663"/>
                </a:lnTo>
                <a:lnTo>
                  <a:pt x="3429000" y="6857999"/>
                </a:lnTo>
                <a:lnTo>
                  <a:pt x="3477480" y="6857663"/>
                </a:lnTo>
                <a:lnTo>
                  <a:pt x="3525798" y="6856659"/>
                </a:lnTo>
                <a:lnTo>
                  <a:pt x="3573951" y="6854991"/>
                </a:lnTo>
                <a:lnTo>
                  <a:pt x="3621933" y="6852663"/>
                </a:lnTo>
                <a:lnTo>
                  <a:pt x="3669741" y="6849680"/>
                </a:lnTo>
                <a:lnTo>
                  <a:pt x="3717369" y="6846046"/>
                </a:lnTo>
                <a:lnTo>
                  <a:pt x="3764813" y="6841765"/>
                </a:lnTo>
                <a:lnTo>
                  <a:pt x="3812070" y="6836843"/>
                </a:lnTo>
                <a:lnTo>
                  <a:pt x="3859134" y="6831283"/>
                </a:lnTo>
                <a:lnTo>
                  <a:pt x="3906001" y="6825089"/>
                </a:lnTo>
                <a:lnTo>
                  <a:pt x="3952667" y="6818267"/>
                </a:lnTo>
                <a:lnTo>
                  <a:pt x="3999127" y="6810821"/>
                </a:lnTo>
                <a:lnTo>
                  <a:pt x="4045377" y="6802754"/>
                </a:lnTo>
                <a:lnTo>
                  <a:pt x="4091413" y="6794072"/>
                </a:lnTo>
                <a:lnTo>
                  <a:pt x="4137229" y="6784779"/>
                </a:lnTo>
                <a:lnTo>
                  <a:pt x="4182823" y="6774879"/>
                </a:lnTo>
                <a:lnTo>
                  <a:pt x="4228188" y="6764377"/>
                </a:lnTo>
                <a:lnTo>
                  <a:pt x="4273322" y="6753276"/>
                </a:lnTo>
                <a:lnTo>
                  <a:pt x="4318219" y="6741582"/>
                </a:lnTo>
                <a:lnTo>
                  <a:pt x="4362875" y="6729299"/>
                </a:lnTo>
                <a:lnTo>
                  <a:pt x="4407286" y="6716432"/>
                </a:lnTo>
                <a:lnTo>
                  <a:pt x="4451447" y="6702984"/>
                </a:lnTo>
                <a:lnTo>
                  <a:pt x="4495353" y="6688960"/>
                </a:lnTo>
                <a:lnTo>
                  <a:pt x="4539002" y="6674364"/>
                </a:lnTo>
                <a:lnTo>
                  <a:pt x="4582387" y="6659202"/>
                </a:lnTo>
                <a:lnTo>
                  <a:pt x="4625505" y="6643476"/>
                </a:lnTo>
                <a:lnTo>
                  <a:pt x="4668351" y="6627193"/>
                </a:lnTo>
                <a:lnTo>
                  <a:pt x="4710921" y="6610356"/>
                </a:lnTo>
                <a:lnTo>
                  <a:pt x="4753210" y="6592969"/>
                </a:lnTo>
                <a:lnTo>
                  <a:pt x="4795214" y="6575037"/>
                </a:lnTo>
                <a:lnTo>
                  <a:pt x="4836929" y="6556564"/>
                </a:lnTo>
                <a:lnTo>
                  <a:pt x="4878350" y="6537555"/>
                </a:lnTo>
                <a:lnTo>
                  <a:pt x="4919473" y="6518015"/>
                </a:lnTo>
                <a:lnTo>
                  <a:pt x="4960293" y="6497946"/>
                </a:lnTo>
                <a:lnTo>
                  <a:pt x="5000806" y="6477355"/>
                </a:lnTo>
                <a:lnTo>
                  <a:pt x="5041007" y="6456246"/>
                </a:lnTo>
                <a:lnTo>
                  <a:pt x="5080893" y="6434622"/>
                </a:lnTo>
                <a:lnTo>
                  <a:pt x="5120458" y="6412488"/>
                </a:lnTo>
                <a:lnTo>
                  <a:pt x="5159699" y="6389849"/>
                </a:lnTo>
                <a:lnTo>
                  <a:pt x="5198611" y="6366709"/>
                </a:lnTo>
                <a:lnTo>
                  <a:pt x="5237189" y="6343072"/>
                </a:lnTo>
                <a:lnTo>
                  <a:pt x="5275429" y="6318943"/>
                </a:lnTo>
                <a:lnTo>
                  <a:pt x="5313327" y="6294326"/>
                </a:lnTo>
                <a:lnTo>
                  <a:pt x="5350878" y="6269226"/>
                </a:lnTo>
                <a:lnTo>
                  <a:pt x="5388078" y="6243647"/>
                </a:lnTo>
                <a:lnTo>
                  <a:pt x="5424923" y="6217594"/>
                </a:lnTo>
                <a:lnTo>
                  <a:pt x="5461407" y="6191070"/>
                </a:lnTo>
                <a:lnTo>
                  <a:pt x="5497528" y="6164081"/>
                </a:lnTo>
                <a:lnTo>
                  <a:pt x="5533279" y="6136630"/>
                </a:lnTo>
                <a:lnTo>
                  <a:pt x="5568657" y="6108723"/>
                </a:lnTo>
                <a:lnTo>
                  <a:pt x="5603658" y="6080362"/>
                </a:lnTo>
                <a:lnTo>
                  <a:pt x="5638277" y="6051554"/>
                </a:lnTo>
                <a:lnTo>
                  <a:pt x="5672509" y="6022302"/>
                </a:lnTo>
                <a:lnTo>
                  <a:pt x="5706351" y="5992611"/>
                </a:lnTo>
                <a:lnTo>
                  <a:pt x="5739797" y="5962485"/>
                </a:lnTo>
                <a:lnTo>
                  <a:pt x="5772844" y="5931929"/>
                </a:lnTo>
                <a:lnTo>
                  <a:pt x="5805487" y="5900946"/>
                </a:lnTo>
                <a:lnTo>
                  <a:pt x="5837721" y="5869542"/>
                </a:lnTo>
                <a:lnTo>
                  <a:pt x="5869542" y="5837721"/>
                </a:lnTo>
                <a:lnTo>
                  <a:pt x="5900947" y="5805486"/>
                </a:lnTo>
                <a:lnTo>
                  <a:pt x="5931929" y="5772844"/>
                </a:lnTo>
                <a:lnTo>
                  <a:pt x="5962486" y="5739797"/>
                </a:lnTo>
                <a:lnTo>
                  <a:pt x="5992612" y="5706350"/>
                </a:lnTo>
                <a:lnTo>
                  <a:pt x="6022303" y="5672509"/>
                </a:lnTo>
                <a:lnTo>
                  <a:pt x="6051555" y="5638277"/>
                </a:lnTo>
                <a:lnTo>
                  <a:pt x="6080363" y="5603658"/>
                </a:lnTo>
                <a:lnTo>
                  <a:pt x="6108723" y="5568657"/>
                </a:lnTo>
                <a:lnTo>
                  <a:pt x="6136631" y="5533279"/>
                </a:lnTo>
                <a:lnTo>
                  <a:pt x="6164081" y="5497527"/>
                </a:lnTo>
                <a:lnTo>
                  <a:pt x="6191071" y="5461407"/>
                </a:lnTo>
                <a:lnTo>
                  <a:pt x="6217594" y="5424923"/>
                </a:lnTo>
                <a:lnTo>
                  <a:pt x="6243648" y="5388078"/>
                </a:lnTo>
                <a:lnTo>
                  <a:pt x="6269227" y="5350878"/>
                </a:lnTo>
                <a:lnTo>
                  <a:pt x="6294327" y="5313327"/>
                </a:lnTo>
                <a:lnTo>
                  <a:pt x="6318943" y="5275429"/>
                </a:lnTo>
                <a:lnTo>
                  <a:pt x="6343072" y="5237189"/>
                </a:lnTo>
                <a:lnTo>
                  <a:pt x="6366709" y="5198610"/>
                </a:lnTo>
                <a:lnTo>
                  <a:pt x="6389849" y="5159699"/>
                </a:lnTo>
                <a:lnTo>
                  <a:pt x="6412488" y="5120458"/>
                </a:lnTo>
                <a:lnTo>
                  <a:pt x="6434622" y="5080893"/>
                </a:lnTo>
                <a:lnTo>
                  <a:pt x="6456246" y="5041007"/>
                </a:lnTo>
                <a:lnTo>
                  <a:pt x="6477356" y="5000805"/>
                </a:lnTo>
                <a:lnTo>
                  <a:pt x="6497947" y="4960292"/>
                </a:lnTo>
                <a:lnTo>
                  <a:pt x="6518015" y="4919472"/>
                </a:lnTo>
                <a:lnTo>
                  <a:pt x="6537556" y="4878350"/>
                </a:lnTo>
                <a:lnTo>
                  <a:pt x="6556565" y="4836929"/>
                </a:lnTo>
                <a:lnTo>
                  <a:pt x="6575037" y="4795214"/>
                </a:lnTo>
                <a:lnTo>
                  <a:pt x="6592969" y="4753210"/>
                </a:lnTo>
                <a:lnTo>
                  <a:pt x="6610356" y="4710920"/>
                </a:lnTo>
                <a:lnTo>
                  <a:pt x="6627194" y="4668351"/>
                </a:lnTo>
                <a:lnTo>
                  <a:pt x="6643477" y="4625505"/>
                </a:lnTo>
                <a:lnTo>
                  <a:pt x="6659202" y="4582387"/>
                </a:lnTo>
                <a:lnTo>
                  <a:pt x="6674365" y="4539001"/>
                </a:lnTo>
                <a:lnTo>
                  <a:pt x="6688960" y="4495353"/>
                </a:lnTo>
                <a:lnTo>
                  <a:pt x="6702984" y="4451446"/>
                </a:lnTo>
                <a:lnTo>
                  <a:pt x="6716432" y="4407286"/>
                </a:lnTo>
                <a:lnTo>
                  <a:pt x="6729300" y="4362875"/>
                </a:lnTo>
                <a:lnTo>
                  <a:pt x="6741583" y="4318219"/>
                </a:lnTo>
                <a:lnTo>
                  <a:pt x="6753277" y="4273322"/>
                </a:lnTo>
                <a:lnTo>
                  <a:pt x="6764377" y="4228188"/>
                </a:lnTo>
                <a:lnTo>
                  <a:pt x="6774880" y="4182823"/>
                </a:lnTo>
                <a:lnTo>
                  <a:pt x="6784780" y="4137229"/>
                </a:lnTo>
                <a:lnTo>
                  <a:pt x="6794073" y="4091413"/>
                </a:lnTo>
                <a:lnTo>
                  <a:pt x="6802755" y="4045377"/>
                </a:lnTo>
                <a:lnTo>
                  <a:pt x="6810822" y="3999127"/>
                </a:lnTo>
                <a:lnTo>
                  <a:pt x="6818268" y="3952667"/>
                </a:lnTo>
                <a:lnTo>
                  <a:pt x="6825090" y="3906001"/>
                </a:lnTo>
                <a:lnTo>
                  <a:pt x="6831283" y="3859134"/>
                </a:lnTo>
                <a:lnTo>
                  <a:pt x="6836843" y="3812070"/>
                </a:lnTo>
                <a:lnTo>
                  <a:pt x="6841766" y="3764813"/>
                </a:lnTo>
                <a:lnTo>
                  <a:pt x="6846046" y="3717369"/>
                </a:lnTo>
                <a:lnTo>
                  <a:pt x="6849680" y="3669741"/>
                </a:lnTo>
                <a:lnTo>
                  <a:pt x="6852663" y="3621933"/>
                </a:lnTo>
                <a:lnTo>
                  <a:pt x="6854991" y="3573951"/>
                </a:lnTo>
                <a:lnTo>
                  <a:pt x="6856660" y="3525798"/>
                </a:lnTo>
                <a:lnTo>
                  <a:pt x="6857664" y="3477480"/>
                </a:lnTo>
                <a:lnTo>
                  <a:pt x="6858000" y="3429000"/>
                </a:lnTo>
                <a:lnTo>
                  <a:pt x="6857664" y="3380519"/>
                </a:lnTo>
                <a:lnTo>
                  <a:pt x="6856660" y="3332201"/>
                </a:lnTo>
                <a:lnTo>
                  <a:pt x="6854991" y="3284048"/>
                </a:lnTo>
                <a:lnTo>
                  <a:pt x="6852663" y="3236066"/>
                </a:lnTo>
                <a:lnTo>
                  <a:pt x="6849680" y="3188258"/>
                </a:lnTo>
                <a:lnTo>
                  <a:pt x="6846046" y="3140630"/>
                </a:lnTo>
                <a:lnTo>
                  <a:pt x="6841766" y="3093186"/>
                </a:lnTo>
                <a:lnTo>
                  <a:pt x="6836843" y="3045929"/>
                </a:lnTo>
                <a:lnTo>
                  <a:pt x="6831283" y="2998865"/>
                </a:lnTo>
                <a:lnTo>
                  <a:pt x="6825090" y="2951998"/>
                </a:lnTo>
                <a:lnTo>
                  <a:pt x="6818268" y="2905332"/>
                </a:lnTo>
                <a:lnTo>
                  <a:pt x="6810822" y="2858872"/>
                </a:lnTo>
                <a:lnTo>
                  <a:pt x="6802755" y="2812622"/>
                </a:lnTo>
                <a:lnTo>
                  <a:pt x="6794073" y="2766586"/>
                </a:lnTo>
                <a:lnTo>
                  <a:pt x="6784780" y="2720770"/>
                </a:lnTo>
                <a:lnTo>
                  <a:pt x="6774880" y="2675176"/>
                </a:lnTo>
                <a:lnTo>
                  <a:pt x="6764377" y="2629811"/>
                </a:lnTo>
                <a:lnTo>
                  <a:pt x="6753277" y="2584677"/>
                </a:lnTo>
                <a:lnTo>
                  <a:pt x="6741583" y="2539780"/>
                </a:lnTo>
                <a:lnTo>
                  <a:pt x="6729300" y="2495124"/>
                </a:lnTo>
                <a:lnTo>
                  <a:pt x="6716432" y="2450713"/>
                </a:lnTo>
                <a:lnTo>
                  <a:pt x="6702984" y="2406552"/>
                </a:lnTo>
                <a:lnTo>
                  <a:pt x="6688960" y="2362646"/>
                </a:lnTo>
                <a:lnTo>
                  <a:pt x="6674365" y="2318997"/>
                </a:lnTo>
                <a:lnTo>
                  <a:pt x="6659202" y="2275612"/>
                </a:lnTo>
                <a:lnTo>
                  <a:pt x="6643477" y="2232494"/>
                </a:lnTo>
                <a:lnTo>
                  <a:pt x="6627194" y="2189648"/>
                </a:lnTo>
                <a:lnTo>
                  <a:pt x="6610356" y="2147078"/>
                </a:lnTo>
                <a:lnTo>
                  <a:pt x="6592969" y="2104789"/>
                </a:lnTo>
                <a:lnTo>
                  <a:pt x="6575037" y="2062785"/>
                </a:lnTo>
                <a:lnTo>
                  <a:pt x="6556565" y="2021070"/>
                </a:lnTo>
                <a:lnTo>
                  <a:pt x="6537556" y="1979649"/>
                </a:lnTo>
                <a:lnTo>
                  <a:pt x="6518015" y="1938526"/>
                </a:lnTo>
                <a:lnTo>
                  <a:pt x="6497947" y="1897706"/>
                </a:lnTo>
                <a:lnTo>
                  <a:pt x="6477356" y="1857193"/>
                </a:lnTo>
                <a:lnTo>
                  <a:pt x="6456246" y="1816992"/>
                </a:lnTo>
                <a:lnTo>
                  <a:pt x="6434622" y="1777106"/>
                </a:lnTo>
                <a:lnTo>
                  <a:pt x="6412488" y="1737541"/>
                </a:lnTo>
                <a:lnTo>
                  <a:pt x="6389849" y="1698300"/>
                </a:lnTo>
                <a:lnTo>
                  <a:pt x="6366709" y="1659388"/>
                </a:lnTo>
                <a:lnTo>
                  <a:pt x="6343072" y="1620810"/>
                </a:lnTo>
                <a:lnTo>
                  <a:pt x="6318943" y="1582570"/>
                </a:lnTo>
                <a:lnTo>
                  <a:pt x="6294327" y="1544672"/>
                </a:lnTo>
                <a:lnTo>
                  <a:pt x="6269227" y="1507121"/>
                </a:lnTo>
                <a:lnTo>
                  <a:pt x="6243648" y="1469921"/>
                </a:lnTo>
                <a:lnTo>
                  <a:pt x="6217594" y="1433076"/>
                </a:lnTo>
                <a:lnTo>
                  <a:pt x="6191071" y="1396592"/>
                </a:lnTo>
                <a:lnTo>
                  <a:pt x="6164081" y="1360471"/>
                </a:lnTo>
                <a:lnTo>
                  <a:pt x="6136631" y="1324720"/>
                </a:lnTo>
                <a:lnTo>
                  <a:pt x="6108723" y="1289342"/>
                </a:lnTo>
                <a:lnTo>
                  <a:pt x="6080363" y="1254341"/>
                </a:lnTo>
                <a:lnTo>
                  <a:pt x="6051555" y="1219722"/>
                </a:lnTo>
                <a:lnTo>
                  <a:pt x="6022303" y="1185490"/>
                </a:lnTo>
                <a:lnTo>
                  <a:pt x="5992612" y="1151648"/>
                </a:lnTo>
                <a:lnTo>
                  <a:pt x="5962486" y="1118202"/>
                </a:lnTo>
                <a:lnTo>
                  <a:pt x="5931929" y="1085155"/>
                </a:lnTo>
                <a:lnTo>
                  <a:pt x="5900947" y="1052512"/>
                </a:lnTo>
                <a:lnTo>
                  <a:pt x="5869542" y="1020278"/>
                </a:lnTo>
                <a:lnTo>
                  <a:pt x="5837721" y="988457"/>
                </a:lnTo>
                <a:lnTo>
                  <a:pt x="5805487" y="957052"/>
                </a:lnTo>
                <a:lnTo>
                  <a:pt x="5772844" y="926070"/>
                </a:lnTo>
                <a:lnTo>
                  <a:pt x="5739797" y="895513"/>
                </a:lnTo>
                <a:lnTo>
                  <a:pt x="5706351" y="865387"/>
                </a:lnTo>
                <a:lnTo>
                  <a:pt x="5672509" y="835696"/>
                </a:lnTo>
                <a:lnTo>
                  <a:pt x="5638277" y="806444"/>
                </a:lnTo>
                <a:lnTo>
                  <a:pt x="5603658" y="777636"/>
                </a:lnTo>
                <a:lnTo>
                  <a:pt x="5568657" y="749276"/>
                </a:lnTo>
                <a:lnTo>
                  <a:pt x="5533279" y="721368"/>
                </a:lnTo>
                <a:lnTo>
                  <a:pt x="5497528" y="693918"/>
                </a:lnTo>
                <a:lnTo>
                  <a:pt x="5461407" y="666928"/>
                </a:lnTo>
                <a:lnTo>
                  <a:pt x="5424923" y="640405"/>
                </a:lnTo>
                <a:lnTo>
                  <a:pt x="5388078" y="614351"/>
                </a:lnTo>
                <a:lnTo>
                  <a:pt x="5350878" y="588772"/>
                </a:lnTo>
                <a:lnTo>
                  <a:pt x="5313327" y="563672"/>
                </a:lnTo>
                <a:lnTo>
                  <a:pt x="5275429" y="539056"/>
                </a:lnTo>
                <a:lnTo>
                  <a:pt x="5237189" y="514927"/>
                </a:lnTo>
                <a:lnTo>
                  <a:pt x="5198611" y="491290"/>
                </a:lnTo>
                <a:lnTo>
                  <a:pt x="5159699" y="468150"/>
                </a:lnTo>
                <a:lnTo>
                  <a:pt x="5120458" y="445511"/>
                </a:lnTo>
                <a:lnTo>
                  <a:pt x="5080893" y="423377"/>
                </a:lnTo>
                <a:lnTo>
                  <a:pt x="5041007" y="401753"/>
                </a:lnTo>
                <a:lnTo>
                  <a:pt x="5000806" y="380643"/>
                </a:lnTo>
                <a:lnTo>
                  <a:pt x="4960293" y="360052"/>
                </a:lnTo>
                <a:lnTo>
                  <a:pt x="4919473" y="339984"/>
                </a:lnTo>
                <a:lnTo>
                  <a:pt x="4878350" y="320443"/>
                </a:lnTo>
                <a:lnTo>
                  <a:pt x="4836929" y="301434"/>
                </a:lnTo>
                <a:lnTo>
                  <a:pt x="4795214" y="282962"/>
                </a:lnTo>
                <a:lnTo>
                  <a:pt x="4753210" y="265030"/>
                </a:lnTo>
                <a:lnTo>
                  <a:pt x="4710921" y="247643"/>
                </a:lnTo>
                <a:lnTo>
                  <a:pt x="4668351" y="230805"/>
                </a:lnTo>
                <a:lnTo>
                  <a:pt x="4625505" y="214522"/>
                </a:lnTo>
                <a:lnTo>
                  <a:pt x="4582387" y="198797"/>
                </a:lnTo>
                <a:lnTo>
                  <a:pt x="4539002" y="183634"/>
                </a:lnTo>
                <a:lnTo>
                  <a:pt x="4495353" y="169039"/>
                </a:lnTo>
                <a:lnTo>
                  <a:pt x="4451447" y="155015"/>
                </a:lnTo>
                <a:lnTo>
                  <a:pt x="4407286" y="141567"/>
                </a:lnTo>
                <a:lnTo>
                  <a:pt x="4362875" y="128699"/>
                </a:lnTo>
                <a:lnTo>
                  <a:pt x="4318219" y="116416"/>
                </a:lnTo>
                <a:lnTo>
                  <a:pt x="4273322" y="104722"/>
                </a:lnTo>
                <a:lnTo>
                  <a:pt x="4228188" y="93622"/>
                </a:lnTo>
                <a:lnTo>
                  <a:pt x="4182823" y="83119"/>
                </a:lnTo>
                <a:lnTo>
                  <a:pt x="4137229" y="73219"/>
                </a:lnTo>
                <a:lnTo>
                  <a:pt x="4091413" y="63926"/>
                </a:lnTo>
                <a:lnTo>
                  <a:pt x="4045377" y="55244"/>
                </a:lnTo>
                <a:lnTo>
                  <a:pt x="3999127" y="47177"/>
                </a:lnTo>
                <a:lnTo>
                  <a:pt x="3952667" y="39731"/>
                </a:lnTo>
                <a:lnTo>
                  <a:pt x="3906001" y="32909"/>
                </a:lnTo>
                <a:lnTo>
                  <a:pt x="3859134" y="26716"/>
                </a:lnTo>
                <a:lnTo>
                  <a:pt x="3812070" y="21156"/>
                </a:lnTo>
                <a:lnTo>
                  <a:pt x="3764813" y="16233"/>
                </a:lnTo>
                <a:lnTo>
                  <a:pt x="3717369" y="11953"/>
                </a:lnTo>
                <a:lnTo>
                  <a:pt x="3669741" y="8319"/>
                </a:lnTo>
                <a:lnTo>
                  <a:pt x="3621933" y="5336"/>
                </a:lnTo>
                <a:lnTo>
                  <a:pt x="3573951" y="3008"/>
                </a:lnTo>
                <a:lnTo>
                  <a:pt x="3525798" y="1339"/>
                </a:lnTo>
                <a:lnTo>
                  <a:pt x="3477480" y="335"/>
                </a:lnTo>
                <a:lnTo>
                  <a:pt x="3429000" y="0"/>
                </a:lnTo>
                <a:close/>
              </a:path>
            </a:pathLst>
          </a:custGeom>
          <a:solidFill>
            <a:srgbClr val="211B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8742219" y="0"/>
            <a:ext cx="3449954" cy="1812289"/>
          </a:xfrm>
          <a:custGeom>
            <a:avLst/>
            <a:gdLst/>
            <a:ahLst/>
            <a:cxnLst/>
            <a:rect l="l" t="t" r="r" b="b"/>
            <a:pathLst>
              <a:path w="3449954" h="1812289">
                <a:moveTo>
                  <a:pt x="3449780" y="1307065"/>
                </a:moveTo>
                <a:lnTo>
                  <a:pt x="3404943" y="1344470"/>
                </a:lnTo>
                <a:lnTo>
                  <a:pt x="3351161" y="1386586"/>
                </a:lnTo>
                <a:lnTo>
                  <a:pt x="3295997" y="1426973"/>
                </a:lnTo>
                <a:lnTo>
                  <a:pt x="3239492" y="1465590"/>
                </a:lnTo>
                <a:lnTo>
                  <a:pt x="3181687" y="1502397"/>
                </a:lnTo>
                <a:lnTo>
                  <a:pt x="3122623" y="1537352"/>
                </a:lnTo>
                <a:lnTo>
                  <a:pt x="3062340" y="1570415"/>
                </a:lnTo>
                <a:lnTo>
                  <a:pt x="3000880" y="1601546"/>
                </a:lnTo>
                <a:lnTo>
                  <a:pt x="2938283" y="1630702"/>
                </a:lnTo>
                <a:lnTo>
                  <a:pt x="2874590" y="1657844"/>
                </a:lnTo>
                <a:lnTo>
                  <a:pt x="2809842" y="1682931"/>
                </a:lnTo>
                <a:lnTo>
                  <a:pt x="2744080" y="1705921"/>
                </a:lnTo>
                <a:lnTo>
                  <a:pt x="2677344" y="1726774"/>
                </a:lnTo>
                <a:lnTo>
                  <a:pt x="2609676" y="1745449"/>
                </a:lnTo>
                <a:lnTo>
                  <a:pt x="2541116" y="1761905"/>
                </a:lnTo>
                <a:lnTo>
                  <a:pt x="2471705" y="1776101"/>
                </a:lnTo>
                <a:lnTo>
                  <a:pt x="2401485" y="1787997"/>
                </a:lnTo>
                <a:lnTo>
                  <a:pt x="2330495" y="1797552"/>
                </a:lnTo>
                <a:lnTo>
                  <a:pt x="2258776" y="1804724"/>
                </a:lnTo>
                <a:lnTo>
                  <a:pt x="2186370" y="1809473"/>
                </a:lnTo>
                <a:lnTo>
                  <a:pt x="2113318" y="1811759"/>
                </a:lnTo>
                <a:lnTo>
                  <a:pt x="2076562" y="1811965"/>
                </a:lnTo>
                <a:lnTo>
                  <a:pt x="2039659" y="1811539"/>
                </a:lnTo>
                <a:lnTo>
                  <a:pt x="1965436" y="1808775"/>
                </a:lnTo>
                <a:lnTo>
                  <a:pt x="1890688" y="1803423"/>
                </a:lnTo>
                <a:lnTo>
                  <a:pt x="1815457" y="1795445"/>
                </a:lnTo>
                <a:lnTo>
                  <a:pt x="1777673" y="1790458"/>
                </a:lnTo>
                <a:lnTo>
                  <a:pt x="1739784" y="1784798"/>
                </a:lnTo>
                <a:lnTo>
                  <a:pt x="1701794" y="1778462"/>
                </a:lnTo>
                <a:lnTo>
                  <a:pt x="1663709" y="1771443"/>
                </a:lnTo>
                <a:lnTo>
                  <a:pt x="1625533" y="1763737"/>
                </a:lnTo>
                <a:lnTo>
                  <a:pt x="1587273" y="1755338"/>
                </a:lnTo>
                <a:lnTo>
                  <a:pt x="1548932" y="1746241"/>
                </a:lnTo>
                <a:lnTo>
                  <a:pt x="1510516" y="1736442"/>
                </a:lnTo>
                <a:lnTo>
                  <a:pt x="1472031" y="1725935"/>
                </a:lnTo>
                <a:lnTo>
                  <a:pt x="1433481" y="1714715"/>
                </a:lnTo>
                <a:lnTo>
                  <a:pt x="1394872" y="1702776"/>
                </a:lnTo>
                <a:lnTo>
                  <a:pt x="1356208" y="1690115"/>
                </a:lnTo>
                <a:lnTo>
                  <a:pt x="1317494" y="1676726"/>
                </a:lnTo>
                <a:lnTo>
                  <a:pt x="1278737" y="1662603"/>
                </a:lnTo>
                <a:lnTo>
                  <a:pt x="1239940" y="1647741"/>
                </a:lnTo>
                <a:lnTo>
                  <a:pt x="1201109" y="1632136"/>
                </a:lnTo>
                <a:lnTo>
                  <a:pt x="1162249" y="1615782"/>
                </a:lnTo>
                <a:lnTo>
                  <a:pt x="1123366" y="1598675"/>
                </a:lnTo>
                <a:lnTo>
                  <a:pt x="1084463" y="1580808"/>
                </a:lnTo>
                <a:lnTo>
                  <a:pt x="1045547" y="1562178"/>
                </a:lnTo>
                <a:lnTo>
                  <a:pt x="1006622" y="1542778"/>
                </a:lnTo>
                <a:lnTo>
                  <a:pt x="967694" y="1522604"/>
                </a:lnTo>
                <a:lnTo>
                  <a:pt x="928768" y="1501651"/>
                </a:lnTo>
                <a:lnTo>
                  <a:pt x="889848" y="1479914"/>
                </a:lnTo>
                <a:lnTo>
                  <a:pt x="850941" y="1457386"/>
                </a:lnTo>
                <a:lnTo>
                  <a:pt x="812050" y="1434065"/>
                </a:lnTo>
                <a:lnTo>
                  <a:pt x="773181" y="1409943"/>
                </a:lnTo>
                <a:lnTo>
                  <a:pt x="734340" y="1385017"/>
                </a:lnTo>
                <a:lnTo>
                  <a:pt x="695531" y="1359280"/>
                </a:lnTo>
                <a:lnTo>
                  <a:pt x="656897" y="1330990"/>
                </a:lnTo>
                <a:lnTo>
                  <a:pt x="615896" y="1296941"/>
                </a:lnTo>
                <a:lnTo>
                  <a:pt x="574176" y="1258746"/>
                </a:lnTo>
                <a:lnTo>
                  <a:pt x="533383" y="1218019"/>
                </a:lnTo>
                <a:lnTo>
                  <a:pt x="495162" y="1176373"/>
                </a:lnTo>
                <a:lnTo>
                  <a:pt x="461159" y="1135419"/>
                </a:lnTo>
                <a:lnTo>
                  <a:pt x="433022" y="1096772"/>
                </a:lnTo>
                <a:lnTo>
                  <a:pt x="407288" y="1057960"/>
                </a:lnTo>
                <a:lnTo>
                  <a:pt x="382364" y="1019117"/>
                </a:lnTo>
                <a:lnTo>
                  <a:pt x="358245" y="980246"/>
                </a:lnTo>
                <a:lnTo>
                  <a:pt x="334926" y="941353"/>
                </a:lnTo>
                <a:lnTo>
                  <a:pt x="312401" y="902444"/>
                </a:lnTo>
                <a:lnTo>
                  <a:pt x="290666" y="863523"/>
                </a:lnTo>
                <a:lnTo>
                  <a:pt x="269715" y="824595"/>
                </a:lnTo>
                <a:lnTo>
                  <a:pt x="249544" y="785665"/>
                </a:lnTo>
                <a:lnTo>
                  <a:pt x="230147" y="746739"/>
                </a:lnTo>
                <a:lnTo>
                  <a:pt x="211520" y="707822"/>
                </a:lnTo>
                <a:lnTo>
                  <a:pt x="193656" y="668918"/>
                </a:lnTo>
                <a:lnTo>
                  <a:pt x="176551" y="630033"/>
                </a:lnTo>
                <a:lnTo>
                  <a:pt x="160200" y="591173"/>
                </a:lnTo>
                <a:lnTo>
                  <a:pt x="144598" y="552341"/>
                </a:lnTo>
                <a:lnTo>
                  <a:pt x="129740" y="513543"/>
                </a:lnTo>
                <a:lnTo>
                  <a:pt x="115620" y="474785"/>
                </a:lnTo>
                <a:lnTo>
                  <a:pt x="102233" y="436071"/>
                </a:lnTo>
                <a:lnTo>
                  <a:pt x="89575" y="397406"/>
                </a:lnTo>
                <a:lnTo>
                  <a:pt x="77640" y="358796"/>
                </a:lnTo>
                <a:lnTo>
                  <a:pt x="66423" y="320246"/>
                </a:lnTo>
                <a:lnTo>
                  <a:pt x="55919" y="281760"/>
                </a:lnTo>
                <a:lnTo>
                  <a:pt x="46123" y="243345"/>
                </a:lnTo>
                <a:lnTo>
                  <a:pt x="37029" y="205004"/>
                </a:lnTo>
                <a:lnTo>
                  <a:pt x="28634" y="166743"/>
                </a:lnTo>
                <a:lnTo>
                  <a:pt x="20931" y="128568"/>
                </a:lnTo>
                <a:lnTo>
                  <a:pt x="13915" y="90483"/>
                </a:lnTo>
                <a:lnTo>
                  <a:pt x="7582" y="52493"/>
                </a:lnTo>
                <a:lnTo>
                  <a:pt x="1926" y="14604"/>
                </a:lnTo>
                <a:lnTo>
                  <a:pt x="0" y="0"/>
                </a:lnTo>
              </a:path>
            </a:pathLst>
          </a:custGeom>
          <a:ln w="7449">
            <a:solidFill>
              <a:srgbClr val="7CC5F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91324" y="352424"/>
            <a:ext cx="28900" cy="3810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43738" y="352424"/>
            <a:ext cx="28872" cy="381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87762" y="352424"/>
            <a:ext cx="36099" cy="3810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91399" y="352424"/>
            <a:ext cx="28900" cy="3810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43813" y="352424"/>
            <a:ext cx="28872" cy="3810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39013" y="352424"/>
            <a:ext cx="35409" cy="3810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988032" y="352424"/>
            <a:ext cx="35905" cy="38100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139088" y="352424"/>
            <a:ext cx="28872" cy="38100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291474" y="352424"/>
            <a:ext cx="28900" cy="38100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39149" y="352424"/>
            <a:ext cx="28900" cy="38100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437336" y="352424"/>
            <a:ext cx="35438" cy="38100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891563" y="352424"/>
            <a:ext cx="28872" cy="38100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86763" y="352424"/>
            <a:ext cx="35409" cy="38100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339365" y="352424"/>
            <a:ext cx="28759" cy="38100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037429" y="352424"/>
            <a:ext cx="35421" cy="38100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91638" y="352424"/>
            <a:ext cx="28872" cy="3810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186838" y="352424"/>
            <a:ext cx="35409" cy="38100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35662" y="352424"/>
            <a:ext cx="36099" cy="38100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939512" y="352424"/>
            <a:ext cx="28688" cy="38100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091699" y="352424"/>
            <a:ext cx="28900" cy="38100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786913" y="352424"/>
            <a:ext cx="35409" cy="38100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235751" y="352424"/>
            <a:ext cx="36071" cy="38100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539388" y="352424"/>
            <a:ext cx="28872" cy="38100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386974" y="352424"/>
            <a:ext cx="35421" cy="38100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1987063" y="352424"/>
            <a:ext cx="28815" cy="38100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685254" y="352424"/>
            <a:ext cx="35421" cy="38100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2139521" y="352424"/>
            <a:ext cx="28815" cy="38100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834663" y="352424"/>
            <a:ext cx="35409" cy="38100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526621" y="6192720"/>
            <a:ext cx="206486" cy="206649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25405" y="771457"/>
            <a:ext cx="206508" cy="200213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933621" y="5988796"/>
            <a:ext cx="392431" cy="385821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775126" y="1073796"/>
            <a:ext cx="1728597" cy="1681584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0" y="4492624"/>
            <a:ext cx="3276600" cy="2365375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724400" y="4429188"/>
            <a:ext cx="2748026" cy="1271524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976876" y="4567300"/>
            <a:ext cx="2247900" cy="771525"/>
          </a:xfrm>
          <a:prstGeom prst="rect">
            <a:avLst/>
          </a:prstGeom>
        </p:spPr>
      </p:pic>
      <p:sp>
        <p:nvSpPr>
          <p:cNvPr id="63" name="bg object 63"/>
          <p:cNvSpPr/>
          <p:nvPr/>
        </p:nvSpPr>
        <p:spPr>
          <a:xfrm>
            <a:off x="4976876" y="4567300"/>
            <a:ext cx="2247900" cy="771525"/>
          </a:xfrm>
          <a:custGeom>
            <a:avLst/>
            <a:gdLst/>
            <a:ahLst/>
            <a:cxnLst/>
            <a:rect l="l" t="t" r="r" b="b"/>
            <a:pathLst>
              <a:path w="2247900" h="771525">
                <a:moveTo>
                  <a:pt x="0" y="385699"/>
                </a:moveTo>
                <a:lnTo>
                  <a:pt x="3003" y="337299"/>
                </a:lnTo>
                <a:lnTo>
                  <a:pt x="11774" y="290699"/>
                </a:lnTo>
                <a:lnTo>
                  <a:pt x="25950" y="246259"/>
                </a:lnTo>
                <a:lnTo>
                  <a:pt x="45172" y="204339"/>
                </a:lnTo>
                <a:lnTo>
                  <a:pt x="69079" y="165301"/>
                </a:lnTo>
                <a:lnTo>
                  <a:pt x="97310" y="129504"/>
                </a:lnTo>
                <a:lnTo>
                  <a:pt x="129504" y="97310"/>
                </a:lnTo>
                <a:lnTo>
                  <a:pt x="165301" y="69079"/>
                </a:lnTo>
                <a:lnTo>
                  <a:pt x="204339" y="45172"/>
                </a:lnTo>
                <a:lnTo>
                  <a:pt x="246259" y="25950"/>
                </a:lnTo>
                <a:lnTo>
                  <a:pt x="290699" y="11774"/>
                </a:lnTo>
                <a:lnTo>
                  <a:pt x="337299" y="3003"/>
                </a:lnTo>
                <a:lnTo>
                  <a:pt x="385699" y="0"/>
                </a:lnTo>
                <a:lnTo>
                  <a:pt x="1862074" y="0"/>
                </a:lnTo>
                <a:lnTo>
                  <a:pt x="1910475" y="3003"/>
                </a:lnTo>
                <a:lnTo>
                  <a:pt x="1957081" y="11774"/>
                </a:lnTo>
                <a:lnTo>
                  <a:pt x="2001530" y="25950"/>
                </a:lnTo>
                <a:lnTo>
                  <a:pt x="2043461" y="45172"/>
                </a:lnTo>
                <a:lnTo>
                  <a:pt x="2082513" y="69079"/>
                </a:lnTo>
                <a:lnTo>
                  <a:pt x="2118324" y="97310"/>
                </a:lnTo>
                <a:lnTo>
                  <a:pt x="2150533" y="129504"/>
                </a:lnTo>
                <a:lnTo>
                  <a:pt x="2178778" y="165301"/>
                </a:lnTo>
                <a:lnTo>
                  <a:pt x="2202698" y="204339"/>
                </a:lnTo>
                <a:lnTo>
                  <a:pt x="2221931" y="246259"/>
                </a:lnTo>
                <a:lnTo>
                  <a:pt x="2236117" y="290699"/>
                </a:lnTo>
                <a:lnTo>
                  <a:pt x="2244894" y="337299"/>
                </a:lnTo>
                <a:lnTo>
                  <a:pt x="2247900" y="385699"/>
                </a:lnTo>
                <a:lnTo>
                  <a:pt x="2244894" y="434100"/>
                </a:lnTo>
                <a:lnTo>
                  <a:pt x="2236117" y="480706"/>
                </a:lnTo>
                <a:lnTo>
                  <a:pt x="2221931" y="525155"/>
                </a:lnTo>
                <a:lnTo>
                  <a:pt x="2202698" y="567086"/>
                </a:lnTo>
                <a:lnTo>
                  <a:pt x="2178778" y="606138"/>
                </a:lnTo>
                <a:lnTo>
                  <a:pt x="2150533" y="641949"/>
                </a:lnTo>
                <a:lnTo>
                  <a:pt x="2118324" y="674158"/>
                </a:lnTo>
                <a:lnTo>
                  <a:pt x="2082513" y="702403"/>
                </a:lnTo>
                <a:lnTo>
                  <a:pt x="2043461" y="726323"/>
                </a:lnTo>
                <a:lnTo>
                  <a:pt x="2001530" y="745556"/>
                </a:lnTo>
                <a:lnTo>
                  <a:pt x="1957081" y="759742"/>
                </a:lnTo>
                <a:lnTo>
                  <a:pt x="1910475" y="768519"/>
                </a:lnTo>
                <a:lnTo>
                  <a:pt x="1862074" y="771525"/>
                </a:lnTo>
                <a:lnTo>
                  <a:pt x="385699" y="771525"/>
                </a:lnTo>
                <a:lnTo>
                  <a:pt x="337299" y="768519"/>
                </a:lnTo>
                <a:lnTo>
                  <a:pt x="290699" y="759742"/>
                </a:lnTo>
                <a:lnTo>
                  <a:pt x="246259" y="745556"/>
                </a:lnTo>
                <a:lnTo>
                  <a:pt x="204339" y="726323"/>
                </a:lnTo>
                <a:lnTo>
                  <a:pt x="165301" y="702403"/>
                </a:lnTo>
                <a:lnTo>
                  <a:pt x="129504" y="674158"/>
                </a:lnTo>
                <a:lnTo>
                  <a:pt x="97310" y="641949"/>
                </a:lnTo>
                <a:lnTo>
                  <a:pt x="69079" y="606138"/>
                </a:lnTo>
                <a:lnTo>
                  <a:pt x="45172" y="567086"/>
                </a:lnTo>
                <a:lnTo>
                  <a:pt x="25950" y="525155"/>
                </a:lnTo>
                <a:lnTo>
                  <a:pt x="11774" y="480706"/>
                </a:lnTo>
                <a:lnTo>
                  <a:pt x="3003" y="434100"/>
                </a:lnTo>
                <a:lnTo>
                  <a:pt x="0" y="385699"/>
                </a:lnTo>
                <a:close/>
              </a:path>
            </a:pathLst>
          </a:custGeom>
          <a:ln w="28575">
            <a:solidFill>
              <a:srgbClr val="A728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8784" y="2344356"/>
            <a:ext cx="5541645" cy="165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0" y="6858000"/>
                </a:moveTo>
                <a:lnTo>
                  <a:pt x="5715000" y="6858000"/>
                </a:lnTo>
                <a:lnTo>
                  <a:pt x="5715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32B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715000" y="0"/>
            <a:ext cx="6477000" cy="6858000"/>
          </a:xfrm>
          <a:custGeom>
            <a:avLst/>
            <a:gdLst/>
            <a:ahLst/>
            <a:cxnLst/>
            <a:rect l="l" t="t" r="r" b="b"/>
            <a:pathLst>
              <a:path w="6477000" h="6858000">
                <a:moveTo>
                  <a:pt x="0" y="0"/>
                </a:moveTo>
                <a:lnTo>
                  <a:pt x="0" y="6858000"/>
                </a:lnTo>
                <a:lnTo>
                  <a:pt x="6477000" y="6858000"/>
                </a:lnTo>
                <a:lnTo>
                  <a:pt x="6477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669719" y="-7"/>
            <a:ext cx="1522730" cy="889000"/>
          </a:xfrm>
          <a:custGeom>
            <a:avLst/>
            <a:gdLst/>
            <a:ahLst/>
            <a:cxnLst/>
            <a:rect l="l" t="t" r="r" b="b"/>
            <a:pathLst>
              <a:path w="1522729" h="889000">
                <a:moveTo>
                  <a:pt x="837905" y="873427"/>
                </a:moveTo>
                <a:lnTo>
                  <a:pt x="878606" y="861009"/>
                </a:lnTo>
                <a:lnTo>
                  <a:pt x="918416" y="847755"/>
                </a:lnTo>
                <a:lnTo>
                  <a:pt x="958153" y="833392"/>
                </a:lnTo>
                <a:lnTo>
                  <a:pt x="997525" y="818016"/>
                </a:lnTo>
                <a:lnTo>
                  <a:pt x="1040598" y="797968"/>
                </a:lnTo>
                <a:lnTo>
                  <a:pt x="1082878" y="776328"/>
                </a:lnTo>
                <a:lnTo>
                  <a:pt x="1124325" y="753116"/>
                </a:lnTo>
                <a:lnTo>
                  <a:pt x="1164891" y="728355"/>
                </a:lnTo>
                <a:lnTo>
                  <a:pt x="1204578" y="701028"/>
                </a:lnTo>
                <a:lnTo>
                  <a:pt x="1243087" y="671881"/>
                </a:lnTo>
                <a:lnTo>
                  <a:pt x="1281243" y="642167"/>
                </a:lnTo>
                <a:lnTo>
                  <a:pt x="1319873" y="613139"/>
                </a:lnTo>
                <a:lnTo>
                  <a:pt x="1362087" y="578731"/>
                </a:lnTo>
                <a:lnTo>
                  <a:pt x="1402828" y="542631"/>
                </a:lnTo>
                <a:lnTo>
                  <a:pt x="1442043" y="504883"/>
                </a:lnTo>
                <a:lnTo>
                  <a:pt x="1505061" y="438918"/>
                </a:lnTo>
                <a:lnTo>
                  <a:pt x="1522280" y="419041"/>
                </a:lnTo>
                <a:lnTo>
                  <a:pt x="1522280" y="7"/>
                </a:lnTo>
                <a:lnTo>
                  <a:pt x="428280" y="0"/>
                </a:lnTo>
                <a:lnTo>
                  <a:pt x="397206" y="29924"/>
                </a:lnTo>
                <a:lnTo>
                  <a:pt x="362113" y="68577"/>
                </a:lnTo>
                <a:lnTo>
                  <a:pt x="329624" y="109587"/>
                </a:lnTo>
                <a:lnTo>
                  <a:pt x="299910" y="148047"/>
                </a:lnTo>
                <a:lnTo>
                  <a:pt x="272359" y="188021"/>
                </a:lnTo>
                <a:lnTo>
                  <a:pt x="247025" y="229417"/>
                </a:lnTo>
                <a:lnTo>
                  <a:pt x="223967" y="272141"/>
                </a:lnTo>
                <a:lnTo>
                  <a:pt x="203239" y="316101"/>
                </a:lnTo>
                <a:lnTo>
                  <a:pt x="194735" y="337304"/>
                </a:lnTo>
                <a:lnTo>
                  <a:pt x="185947" y="358419"/>
                </a:lnTo>
                <a:lnTo>
                  <a:pt x="176787" y="379376"/>
                </a:lnTo>
                <a:lnTo>
                  <a:pt x="167165" y="400106"/>
                </a:lnTo>
                <a:lnTo>
                  <a:pt x="148499" y="437997"/>
                </a:lnTo>
                <a:lnTo>
                  <a:pt x="110540" y="513458"/>
                </a:lnTo>
                <a:lnTo>
                  <a:pt x="92327" y="551509"/>
                </a:lnTo>
                <a:lnTo>
                  <a:pt x="72403" y="597248"/>
                </a:lnTo>
                <a:lnTo>
                  <a:pt x="53633" y="643457"/>
                </a:lnTo>
                <a:lnTo>
                  <a:pt x="36027" y="690114"/>
                </a:lnTo>
                <a:lnTo>
                  <a:pt x="19595" y="737195"/>
                </a:lnTo>
                <a:lnTo>
                  <a:pt x="4345" y="784679"/>
                </a:lnTo>
                <a:lnTo>
                  <a:pt x="0" y="807991"/>
                </a:lnTo>
                <a:lnTo>
                  <a:pt x="8837" y="811127"/>
                </a:lnTo>
                <a:lnTo>
                  <a:pt x="17889" y="813541"/>
                </a:lnTo>
                <a:lnTo>
                  <a:pt x="27105" y="815227"/>
                </a:lnTo>
                <a:lnTo>
                  <a:pt x="36442" y="816176"/>
                </a:lnTo>
                <a:lnTo>
                  <a:pt x="69269" y="815369"/>
                </a:lnTo>
                <a:lnTo>
                  <a:pt x="101356" y="819805"/>
                </a:lnTo>
                <a:lnTo>
                  <a:pt x="133101" y="826456"/>
                </a:lnTo>
                <a:lnTo>
                  <a:pt x="164902" y="832293"/>
                </a:lnTo>
                <a:lnTo>
                  <a:pt x="211470" y="839472"/>
                </a:lnTo>
                <a:lnTo>
                  <a:pt x="350593" y="864573"/>
                </a:lnTo>
                <a:lnTo>
                  <a:pt x="397118" y="871851"/>
                </a:lnTo>
                <a:lnTo>
                  <a:pt x="448106" y="878862"/>
                </a:lnTo>
                <a:lnTo>
                  <a:pt x="499267" y="884013"/>
                </a:lnTo>
                <a:lnTo>
                  <a:pt x="550548" y="887303"/>
                </a:lnTo>
                <a:lnTo>
                  <a:pt x="601899" y="888731"/>
                </a:lnTo>
                <a:lnTo>
                  <a:pt x="653269" y="888299"/>
                </a:lnTo>
                <a:lnTo>
                  <a:pt x="704606" y="886004"/>
                </a:lnTo>
                <a:lnTo>
                  <a:pt x="755860" y="881847"/>
                </a:lnTo>
                <a:lnTo>
                  <a:pt x="806980" y="875828"/>
                </a:lnTo>
                <a:lnTo>
                  <a:pt x="814741" y="875686"/>
                </a:lnTo>
                <a:lnTo>
                  <a:pt x="822489" y="875237"/>
                </a:lnTo>
                <a:lnTo>
                  <a:pt x="830213" y="874484"/>
                </a:lnTo>
                <a:lnTo>
                  <a:pt x="837905" y="873427"/>
                </a:lnTo>
                <a:close/>
              </a:path>
            </a:pathLst>
          </a:custGeom>
          <a:solidFill>
            <a:srgbClr val="DE9E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947137" y="-5"/>
            <a:ext cx="1245235" cy="1866264"/>
          </a:xfrm>
          <a:custGeom>
            <a:avLst/>
            <a:gdLst/>
            <a:ahLst/>
            <a:cxnLst/>
            <a:rect l="l" t="t" r="r" b="b"/>
            <a:pathLst>
              <a:path w="1245234" h="1866264">
                <a:moveTo>
                  <a:pt x="76252" y="1692811"/>
                </a:moveTo>
                <a:lnTo>
                  <a:pt x="211628" y="1664803"/>
                </a:lnTo>
                <a:lnTo>
                  <a:pt x="207238" y="1641063"/>
                </a:lnTo>
                <a:lnTo>
                  <a:pt x="198957" y="1595913"/>
                </a:lnTo>
                <a:lnTo>
                  <a:pt x="195367" y="1577127"/>
                </a:lnTo>
                <a:lnTo>
                  <a:pt x="194132" y="1570678"/>
                </a:lnTo>
                <a:lnTo>
                  <a:pt x="184067" y="1521617"/>
                </a:lnTo>
                <a:lnTo>
                  <a:pt x="175763" y="1478833"/>
                </a:lnTo>
                <a:lnTo>
                  <a:pt x="167632" y="1425458"/>
                </a:lnTo>
                <a:lnTo>
                  <a:pt x="161785" y="1372407"/>
                </a:lnTo>
                <a:lnTo>
                  <a:pt x="158114" y="1319151"/>
                </a:lnTo>
                <a:lnTo>
                  <a:pt x="156624" y="1265758"/>
                </a:lnTo>
                <a:lnTo>
                  <a:pt x="154815" y="1228906"/>
                </a:lnTo>
                <a:lnTo>
                  <a:pt x="151591" y="1192054"/>
                </a:lnTo>
                <a:lnTo>
                  <a:pt x="148816" y="1155244"/>
                </a:lnTo>
                <a:lnTo>
                  <a:pt x="148354" y="1118517"/>
                </a:lnTo>
                <a:lnTo>
                  <a:pt x="150728" y="1070183"/>
                </a:lnTo>
                <a:lnTo>
                  <a:pt x="154065" y="1021858"/>
                </a:lnTo>
                <a:lnTo>
                  <a:pt x="158018" y="973541"/>
                </a:lnTo>
                <a:lnTo>
                  <a:pt x="162241" y="925231"/>
                </a:lnTo>
                <a:lnTo>
                  <a:pt x="168404" y="853269"/>
                </a:lnTo>
                <a:lnTo>
                  <a:pt x="173444" y="806054"/>
                </a:lnTo>
                <a:lnTo>
                  <a:pt x="187202" y="735375"/>
                </a:lnTo>
                <a:lnTo>
                  <a:pt x="200184" y="688917"/>
                </a:lnTo>
                <a:lnTo>
                  <a:pt x="215782" y="643332"/>
                </a:lnTo>
                <a:lnTo>
                  <a:pt x="233953" y="598729"/>
                </a:lnTo>
                <a:lnTo>
                  <a:pt x="254652" y="555218"/>
                </a:lnTo>
                <a:lnTo>
                  <a:pt x="277833" y="512909"/>
                </a:lnTo>
                <a:lnTo>
                  <a:pt x="303453" y="471911"/>
                </a:lnTo>
                <a:lnTo>
                  <a:pt x="330591" y="430714"/>
                </a:lnTo>
                <a:lnTo>
                  <a:pt x="359560" y="390845"/>
                </a:lnTo>
                <a:lnTo>
                  <a:pt x="390309" y="352361"/>
                </a:lnTo>
                <a:lnTo>
                  <a:pt x="422788" y="315323"/>
                </a:lnTo>
                <a:lnTo>
                  <a:pt x="456948" y="279789"/>
                </a:lnTo>
                <a:lnTo>
                  <a:pt x="492739" y="245819"/>
                </a:lnTo>
                <a:lnTo>
                  <a:pt x="530328" y="212879"/>
                </a:lnTo>
                <a:lnTo>
                  <a:pt x="570042" y="182730"/>
                </a:lnTo>
                <a:lnTo>
                  <a:pt x="611722" y="155468"/>
                </a:lnTo>
                <a:lnTo>
                  <a:pt x="655211" y="131190"/>
                </a:lnTo>
                <a:lnTo>
                  <a:pt x="700351" y="109992"/>
                </a:lnTo>
                <a:lnTo>
                  <a:pt x="746984" y="91971"/>
                </a:lnTo>
                <a:lnTo>
                  <a:pt x="772714" y="82974"/>
                </a:lnTo>
                <a:lnTo>
                  <a:pt x="849304" y="54198"/>
                </a:lnTo>
                <a:lnTo>
                  <a:pt x="900112" y="37329"/>
                </a:lnTo>
                <a:lnTo>
                  <a:pt x="951421" y="22132"/>
                </a:lnTo>
                <a:lnTo>
                  <a:pt x="1003190" y="8619"/>
                </a:lnTo>
                <a:lnTo>
                  <a:pt x="1041245" y="3"/>
                </a:lnTo>
                <a:lnTo>
                  <a:pt x="556434" y="0"/>
                </a:lnTo>
                <a:lnTo>
                  <a:pt x="488323" y="33121"/>
                </a:lnTo>
                <a:lnTo>
                  <a:pt x="449646" y="57304"/>
                </a:lnTo>
                <a:lnTo>
                  <a:pt x="412894" y="84369"/>
                </a:lnTo>
                <a:lnTo>
                  <a:pt x="378235" y="114214"/>
                </a:lnTo>
                <a:lnTo>
                  <a:pt x="350066" y="141792"/>
                </a:lnTo>
                <a:lnTo>
                  <a:pt x="322699" y="170161"/>
                </a:lnTo>
                <a:lnTo>
                  <a:pt x="296154" y="199305"/>
                </a:lnTo>
                <a:lnTo>
                  <a:pt x="270445" y="229207"/>
                </a:lnTo>
                <a:lnTo>
                  <a:pt x="246349" y="260404"/>
                </a:lnTo>
                <a:lnTo>
                  <a:pt x="222728" y="290503"/>
                </a:lnTo>
                <a:lnTo>
                  <a:pt x="179758" y="351056"/>
                </a:lnTo>
                <a:lnTo>
                  <a:pt x="155657" y="391972"/>
                </a:lnTo>
                <a:lnTo>
                  <a:pt x="133027" y="433689"/>
                </a:lnTo>
                <a:lnTo>
                  <a:pt x="111887" y="476165"/>
                </a:lnTo>
                <a:lnTo>
                  <a:pt x="92258" y="519359"/>
                </a:lnTo>
                <a:lnTo>
                  <a:pt x="74161" y="563230"/>
                </a:lnTo>
                <a:lnTo>
                  <a:pt x="57616" y="607736"/>
                </a:lnTo>
                <a:lnTo>
                  <a:pt x="42896" y="656458"/>
                </a:lnTo>
                <a:lnTo>
                  <a:pt x="33029" y="706394"/>
                </a:lnTo>
                <a:lnTo>
                  <a:pt x="26790" y="753256"/>
                </a:lnTo>
                <a:lnTo>
                  <a:pt x="21401" y="800246"/>
                </a:lnTo>
                <a:lnTo>
                  <a:pt x="16492" y="847307"/>
                </a:lnTo>
                <a:lnTo>
                  <a:pt x="11692" y="894380"/>
                </a:lnTo>
                <a:lnTo>
                  <a:pt x="7312" y="928269"/>
                </a:lnTo>
                <a:lnTo>
                  <a:pt x="3901" y="962263"/>
                </a:lnTo>
                <a:lnTo>
                  <a:pt x="1463" y="996342"/>
                </a:lnTo>
                <a:lnTo>
                  <a:pt x="0" y="1030481"/>
                </a:lnTo>
                <a:lnTo>
                  <a:pt x="1056" y="1081705"/>
                </a:lnTo>
                <a:lnTo>
                  <a:pt x="2894" y="1132929"/>
                </a:lnTo>
                <a:lnTo>
                  <a:pt x="5303" y="1184146"/>
                </a:lnTo>
                <a:lnTo>
                  <a:pt x="8072" y="1235350"/>
                </a:lnTo>
                <a:lnTo>
                  <a:pt x="10990" y="1286534"/>
                </a:lnTo>
                <a:lnTo>
                  <a:pt x="15700" y="1347753"/>
                </a:lnTo>
                <a:lnTo>
                  <a:pt x="23416" y="1408610"/>
                </a:lnTo>
                <a:lnTo>
                  <a:pt x="31317" y="1457680"/>
                </a:lnTo>
                <a:lnTo>
                  <a:pt x="39528" y="1506400"/>
                </a:lnTo>
                <a:lnTo>
                  <a:pt x="48175" y="1556124"/>
                </a:lnTo>
                <a:lnTo>
                  <a:pt x="59445" y="1619617"/>
                </a:lnTo>
                <a:lnTo>
                  <a:pt x="68104" y="1665403"/>
                </a:lnTo>
                <a:lnTo>
                  <a:pt x="74634" y="1687286"/>
                </a:lnTo>
                <a:lnTo>
                  <a:pt x="75075" y="1688791"/>
                </a:lnTo>
                <a:lnTo>
                  <a:pt x="75481" y="1690179"/>
                </a:lnTo>
                <a:lnTo>
                  <a:pt x="75744" y="1691074"/>
                </a:lnTo>
                <a:lnTo>
                  <a:pt x="75966" y="1691833"/>
                </a:lnTo>
                <a:lnTo>
                  <a:pt x="76252" y="1692811"/>
                </a:lnTo>
                <a:close/>
              </a:path>
              <a:path w="1245234" h="1866264">
                <a:moveTo>
                  <a:pt x="198633" y="1860364"/>
                </a:moveTo>
                <a:lnTo>
                  <a:pt x="241808" y="1848634"/>
                </a:lnTo>
                <a:lnTo>
                  <a:pt x="284580" y="1835550"/>
                </a:lnTo>
                <a:lnTo>
                  <a:pt x="326918" y="1821122"/>
                </a:lnTo>
                <a:lnTo>
                  <a:pt x="368793" y="1805358"/>
                </a:lnTo>
                <a:lnTo>
                  <a:pt x="418386" y="1783088"/>
                </a:lnTo>
                <a:lnTo>
                  <a:pt x="467253" y="1759092"/>
                </a:lnTo>
                <a:lnTo>
                  <a:pt x="694433" y="1639523"/>
                </a:lnTo>
                <a:lnTo>
                  <a:pt x="737761" y="1616118"/>
                </a:lnTo>
                <a:lnTo>
                  <a:pt x="780658" y="1591959"/>
                </a:lnTo>
                <a:lnTo>
                  <a:pt x="822942" y="1566732"/>
                </a:lnTo>
                <a:lnTo>
                  <a:pt x="864430" y="1540124"/>
                </a:lnTo>
                <a:lnTo>
                  <a:pt x="904939" y="1511821"/>
                </a:lnTo>
                <a:lnTo>
                  <a:pt x="908686" y="1509047"/>
                </a:lnTo>
                <a:lnTo>
                  <a:pt x="913059" y="1507103"/>
                </a:lnTo>
                <a:lnTo>
                  <a:pt x="1083680" y="1393342"/>
                </a:lnTo>
                <a:lnTo>
                  <a:pt x="1118038" y="1364530"/>
                </a:lnTo>
                <a:lnTo>
                  <a:pt x="1128710" y="1354043"/>
                </a:lnTo>
                <a:lnTo>
                  <a:pt x="1208144" y="1277112"/>
                </a:lnTo>
                <a:lnTo>
                  <a:pt x="1244862" y="1242155"/>
                </a:lnTo>
                <a:lnTo>
                  <a:pt x="1244862" y="978583"/>
                </a:lnTo>
                <a:lnTo>
                  <a:pt x="1236564" y="989552"/>
                </a:lnTo>
                <a:lnTo>
                  <a:pt x="1204885" y="1028205"/>
                </a:lnTo>
                <a:lnTo>
                  <a:pt x="1171949" y="1065917"/>
                </a:lnTo>
                <a:lnTo>
                  <a:pt x="1138072" y="1102893"/>
                </a:lnTo>
                <a:lnTo>
                  <a:pt x="1100993" y="1139078"/>
                </a:lnTo>
                <a:lnTo>
                  <a:pt x="1062431" y="1173650"/>
                </a:lnTo>
                <a:lnTo>
                  <a:pt x="1022442" y="1206569"/>
                </a:lnTo>
                <a:lnTo>
                  <a:pt x="937666" y="1270163"/>
                </a:lnTo>
                <a:lnTo>
                  <a:pt x="893718" y="1301831"/>
                </a:lnTo>
                <a:lnTo>
                  <a:pt x="849369" y="1332962"/>
                </a:lnTo>
                <a:lnTo>
                  <a:pt x="760001" y="1394268"/>
                </a:lnTo>
                <a:lnTo>
                  <a:pt x="718871" y="1417692"/>
                </a:lnTo>
                <a:lnTo>
                  <a:pt x="697553" y="1428329"/>
                </a:lnTo>
                <a:lnTo>
                  <a:pt x="676486" y="1439397"/>
                </a:lnTo>
                <a:lnTo>
                  <a:pt x="529523" y="1522361"/>
                </a:lnTo>
                <a:lnTo>
                  <a:pt x="480213" y="1549457"/>
                </a:lnTo>
                <a:lnTo>
                  <a:pt x="426531" y="1575574"/>
                </a:lnTo>
                <a:lnTo>
                  <a:pt x="282532" y="1639248"/>
                </a:lnTo>
                <a:lnTo>
                  <a:pt x="243871" y="1655340"/>
                </a:lnTo>
                <a:lnTo>
                  <a:pt x="76252" y="1692811"/>
                </a:lnTo>
                <a:lnTo>
                  <a:pt x="77842" y="1698239"/>
                </a:lnTo>
                <a:lnTo>
                  <a:pt x="80923" y="1705783"/>
                </a:lnTo>
                <a:lnTo>
                  <a:pt x="82660" y="1713792"/>
                </a:lnTo>
                <a:lnTo>
                  <a:pt x="83035" y="1721923"/>
                </a:lnTo>
                <a:lnTo>
                  <a:pt x="83722" y="1749613"/>
                </a:lnTo>
                <a:lnTo>
                  <a:pt x="89358" y="1776512"/>
                </a:lnTo>
                <a:lnTo>
                  <a:pt x="114668" y="1825314"/>
                </a:lnTo>
                <a:lnTo>
                  <a:pt x="149637" y="1862219"/>
                </a:lnTo>
                <a:lnTo>
                  <a:pt x="170181" y="1865735"/>
                </a:lnTo>
                <a:lnTo>
                  <a:pt x="198633" y="1860364"/>
                </a:lnTo>
                <a:close/>
              </a:path>
            </a:pathLst>
          </a:custGeom>
          <a:solidFill>
            <a:srgbClr val="F1D2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714854" y="4670967"/>
            <a:ext cx="2371725" cy="2012314"/>
          </a:xfrm>
          <a:custGeom>
            <a:avLst/>
            <a:gdLst/>
            <a:ahLst/>
            <a:cxnLst/>
            <a:rect l="l" t="t" r="r" b="b"/>
            <a:pathLst>
              <a:path w="2371725" h="2012315">
                <a:moveTo>
                  <a:pt x="2214195" y="8256"/>
                </a:moveTo>
                <a:lnTo>
                  <a:pt x="2210521" y="2518"/>
                </a:lnTo>
                <a:lnTo>
                  <a:pt x="2202872" y="0"/>
                </a:lnTo>
                <a:lnTo>
                  <a:pt x="2194954" y="2373"/>
                </a:lnTo>
                <a:lnTo>
                  <a:pt x="2188873" y="7615"/>
                </a:lnTo>
                <a:lnTo>
                  <a:pt x="2160563" y="30294"/>
                </a:lnTo>
                <a:lnTo>
                  <a:pt x="2146274" y="41530"/>
                </a:lnTo>
                <a:lnTo>
                  <a:pt x="2131794" y="52255"/>
                </a:lnTo>
                <a:lnTo>
                  <a:pt x="2003460" y="144197"/>
                </a:lnTo>
                <a:lnTo>
                  <a:pt x="1960949" y="175137"/>
                </a:lnTo>
                <a:lnTo>
                  <a:pt x="1928008" y="199497"/>
                </a:lnTo>
                <a:lnTo>
                  <a:pt x="1895240" y="224127"/>
                </a:lnTo>
                <a:lnTo>
                  <a:pt x="1829990" y="273835"/>
                </a:lnTo>
                <a:lnTo>
                  <a:pt x="1793061" y="302454"/>
                </a:lnTo>
                <a:lnTo>
                  <a:pt x="1719328" y="360624"/>
                </a:lnTo>
                <a:lnTo>
                  <a:pt x="1682148" y="389403"/>
                </a:lnTo>
                <a:lnTo>
                  <a:pt x="1641950" y="419754"/>
                </a:lnTo>
                <a:lnTo>
                  <a:pt x="1561453" y="479985"/>
                </a:lnTo>
                <a:lnTo>
                  <a:pt x="1440299" y="569851"/>
                </a:lnTo>
                <a:lnTo>
                  <a:pt x="1429882" y="577869"/>
                </a:lnTo>
                <a:lnTo>
                  <a:pt x="1422113" y="583563"/>
                </a:lnTo>
                <a:lnTo>
                  <a:pt x="1419664" y="517691"/>
                </a:lnTo>
                <a:lnTo>
                  <a:pt x="1419344" y="496362"/>
                </a:lnTo>
                <a:lnTo>
                  <a:pt x="1419233" y="475149"/>
                </a:lnTo>
                <a:lnTo>
                  <a:pt x="1418953" y="454043"/>
                </a:lnTo>
                <a:lnTo>
                  <a:pt x="1415713" y="394118"/>
                </a:lnTo>
                <a:lnTo>
                  <a:pt x="1413040" y="355369"/>
                </a:lnTo>
                <a:lnTo>
                  <a:pt x="1407232" y="278161"/>
                </a:lnTo>
                <a:lnTo>
                  <a:pt x="1402659" y="225959"/>
                </a:lnTo>
                <a:lnTo>
                  <a:pt x="1396862" y="173528"/>
                </a:lnTo>
                <a:lnTo>
                  <a:pt x="1386605" y="124802"/>
                </a:lnTo>
                <a:lnTo>
                  <a:pt x="1372995" y="114365"/>
                </a:lnTo>
                <a:lnTo>
                  <a:pt x="1367858" y="116580"/>
                </a:lnTo>
                <a:lnTo>
                  <a:pt x="1364785" y="119222"/>
                </a:lnTo>
                <a:lnTo>
                  <a:pt x="1362185" y="123583"/>
                </a:lnTo>
                <a:lnTo>
                  <a:pt x="1360847" y="127811"/>
                </a:lnTo>
                <a:lnTo>
                  <a:pt x="1340330" y="187226"/>
                </a:lnTo>
                <a:lnTo>
                  <a:pt x="1330233" y="216924"/>
                </a:lnTo>
                <a:lnTo>
                  <a:pt x="1320425" y="246755"/>
                </a:lnTo>
                <a:lnTo>
                  <a:pt x="1311081" y="276911"/>
                </a:lnTo>
                <a:lnTo>
                  <a:pt x="1302047" y="307247"/>
                </a:lnTo>
                <a:lnTo>
                  <a:pt x="1292813" y="337456"/>
                </a:lnTo>
                <a:lnTo>
                  <a:pt x="1282872" y="367231"/>
                </a:lnTo>
                <a:lnTo>
                  <a:pt x="1265799" y="415911"/>
                </a:lnTo>
                <a:lnTo>
                  <a:pt x="1249011" y="464784"/>
                </a:lnTo>
                <a:lnTo>
                  <a:pt x="1233712" y="514220"/>
                </a:lnTo>
                <a:lnTo>
                  <a:pt x="1221106" y="564584"/>
                </a:lnTo>
                <a:lnTo>
                  <a:pt x="1220456" y="565675"/>
                </a:lnTo>
                <a:lnTo>
                  <a:pt x="1219054" y="566573"/>
                </a:lnTo>
                <a:lnTo>
                  <a:pt x="1217893" y="567990"/>
                </a:lnTo>
                <a:lnTo>
                  <a:pt x="1215444" y="564164"/>
                </a:lnTo>
                <a:lnTo>
                  <a:pt x="1177896" y="463113"/>
                </a:lnTo>
                <a:lnTo>
                  <a:pt x="1159173" y="413630"/>
                </a:lnTo>
                <a:lnTo>
                  <a:pt x="1140040" y="364283"/>
                </a:lnTo>
                <a:lnTo>
                  <a:pt x="1120871" y="316359"/>
                </a:lnTo>
                <a:lnTo>
                  <a:pt x="1101441" y="268540"/>
                </a:lnTo>
                <a:lnTo>
                  <a:pt x="1081679" y="220807"/>
                </a:lnTo>
                <a:lnTo>
                  <a:pt x="1061514" y="173142"/>
                </a:lnTo>
                <a:lnTo>
                  <a:pt x="1040220" y="128781"/>
                </a:lnTo>
                <a:lnTo>
                  <a:pt x="1017445" y="85369"/>
                </a:lnTo>
                <a:lnTo>
                  <a:pt x="990585" y="58591"/>
                </a:lnTo>
                <a:lnTo>
                  <a:pt x="983409" y="58780"/>
                </a:lnTo>
                <a:lnTo>
                  <a:pt x="977760" y="63302"/>
                </a:lnTo>
                <a:lnTo>
                  <a:pt x="974412" y="71788"/>
                </a:lnTo>
                <a:lnTo>
                  <a:pt x="974374" y="73835"/>
                </a:lnTo>
                <a:lnTo>
                  <a:pt x="974137" y="76692"/>
                </a:lnTo>
                <a:lnTo>
                  <a:pt x="974099" y="78739"/>
                </a:lnTo>
                <a:lnTo>
                  <a:pt x="969539" y="140829"/>
                </a:lnTo>
                <a:lnTo>
                  <a:pt x="968297" y="161346"/>
                </a:lnTo>
                <a:lnTo>
                  <a:pt x="966139" y="208123"/>
                </a:lnTo>
                <a:lnTo>
                  <a:pt x="964818" y="254942"/>
                </a:lnTo>
                <a:lnTo>
                  <a:pt x="964774" y="301767"/>
                </a:lnTo>
                <a:lnTo>
                  <a:pt x="966446" y="348560"/>
                </a:lnTo>
                <a:lnTo>
                  <a:pt x="970276" y="395282"/>
                </a:lnTo>
                <a:lnTo>
                  <a:pt x="976703" y="441895"/>
                </a:lnTo>
                <a:lnTo>
                  <a:pt x="985640" y="497117"/>
                </a:lnTo>
                <a:lnTo>
                  <a:pt x="993553" y="552491"/>
                </a:lnTo>
                <a:lnTo>
                  <a:pt x="1000531" y="607957"/>
                </a:lnTo>
                <a:lnTo>
                  <a:pt x="1008204" y="678153"/>
                </a:lnTo>
                <a:lnTo>
                  <a:pt x="1014034" y="725504"/>
                </a:lnTo>
                <a:lnTo>
                  <a:pt x="1014496" y="734648"/>
                </a:lnTo>
                <a:lnTo>
                  <a:pt x="1009790" y="733616"/>
                </a:lnTo>
                <a:lnTo>
                  <a:pt x="861577" y="654312"/>
                </a:lnTo>
                <a:lnTo>
                  <a:pt x="812271" y="627434"/>
                </a:lnTo>
                <a:lnTo>
                  <a:pt x="768919" y="603999"/>
                </a:lnTo>
                <a:lnTo>
                  <a:pt x="725294" y="581220"/>
                </a:lnTo>
                <a:lnTo>
                  <a:pt x="681376" y="559100"/>
                </a:lnTo>
                <a:lnTo>
                  <a:pt x="637143" y="537641"/>
                </a:lnTo>
                <a:lnTo>
                  <a:pt x="592575" y="516844"/>
                </a:lnTo>
                <a:lnTo>
                  <a:pt x="547650" y="496712"/>
                </a:lnTo>
                <a:lnTo>
                  <a:pt x="502349" y="477245"/>
                </a:lnTo>
                <a:lnTo>
                  <a:pt x="452161" y="458807"/>
                </a:lnTo>
                <a:lnTo>
                  <a:pt x="437729" y="455904"/>
                </a:lnTo>
                <a:lnTo>
                  <a:pt x="430894" y="457436"/>
                </a:lnTo>
                <a:lnTo>
                  <a:pt x="424690" y="462230"/>
                </a:lnTo>
                <a:lnTo>
                  <a:pt x="421041" y="468666"/>
                </a:lnTo>
                <a:lnTo>
                  <a:pt x="419970" y="475285"/>
                </a:lnTo>
                <a:lnTo>
                  <a:pt x="421061" y="481911"/>
                </a:lnTo>
                <a:lnTo>
                  <a:pt x="440396" y="517251"/>
                </a:lnTo>
                <a:lnTo>
                  <a:pt x="467159" y="549310"/>
                </a:lnTo>
                <a:lnTo>
                  <a:pt x="512285" y="590489"/>
                </a:lnTo>
                <a:lnTo>
                  <a:pt x="612200" y="666334"/>
                </a:lnTo>
                <a:lnTo>
                  <a:pt x="770549" y="784538"/>
                </a:lnTo>
                <a:lnTo>
                  <a:pt x="788959" y="799490"/>
                </a:lnTo>
                <a:lnTo>
                  <a:pt x="650255" y="761956"/>
                </a:lnTo>
                <a:lnTo>
                  <a:pt x="604811" y="748132"/>
                </a:lnTo>
                <a:lnTo>
                  <a:pt x="559512" y="733989"/>
                </a:lnTo>
                <a:lnTo>
                  <a:pt x="466585" y="704686"/>
                </a:lnTo>
                <a:lnTo>
                  <a:pt x="420088" y="690269"/>
                </a:lnTo>
                <a:lnTo>
                  <a:pt x="373543" y="676073"/>
                </a:lnTo>
                <a:lnTo>
                  <a:pt x="326933" y="662145"/>
                </a:lnTo>
                <a:lnTo>
                  <a:pt x="280241" y="648534"/>
                </a:lnTo>
                <a:lnTo>
                  <a:pt x="233449" y="635285"/>
                </a:lnTo>
                <a:lnTo>
                  <a:pt x="186538" y="622448"/>
                </a:lnTo>
                <a:lnTo>
                  <a:pt x="139492" y="610071"/>
                </a:lnTo>
                <a:lnTo>
                  <a:pt x="92293" y="598199"/>
                </a:lnTo>
                <a:lnTo>
                  <a:pt x="22918" y="584626"/>
                </a:lnTo>
                <a:lnTo>
                  <a:pt x="18690" y="583287"/>
                </a:lnTo>
                <a:lnTo>
                  <a:pt x="0" y="597279"/>
                </a:lnTo>
                <a:lnTo>
                  <a:pt x="1493" y="601717"/>
                </a:lnTo>
                <a:lnTo>
                  <a:pt x="4593" y="604452"/>
                </a:lnTo>
                <a:lnTo>
                  <a:pt x="10352" y="608183"/>
                </a:lnTo>
                <a:lnTo>
                  <a:pt x="15499" y="610957"/>
                </a:lnTo>
                <a:lnTo>
                  <a:pt x="21602" y="613118"/>
                </a:lnTo>
                <a:lnTo>
                  <a:pt x="141477" y="668082"/>
                </a:lnTo>
                <a:lnTo>
                  <a:pt x="181397" y="686805"/>
                </a:lnTo>
                <a:lnTo>
                  <a:pt x="200956" y="696357"/>
                </a:lnTo>
                <a:lnTo>
                  <a:pt x="240174" y="716403"/>
                </a:lnTo>
                <a:lnTo>
                  <a:pt x="259905" y="726223"/>
                </a:lnTo>
                <a:lnTo>
                  <a:pt x="522829" y="854527"/>
                </a:lnTo>
                <a:lnTo>
                  <a:pt x="599150" y="892713"/>
                </a:lnTo>
                <a:lnTo>
                  <a:pt x="663305" y="924209"/>
                </a:lnTo>
                <a:lnTo>
                  <a:pt x="695292" y="940110"/>
                </a:lnTo>
                <a:lnTo>
                  <a:pt x="770597" y="979019"/>
                </a:lnTo>
                <a:lnTo>
                  <a:pt x="814904" y="999927"/>
                </a:lnTo>
                <a:lnTo>
                  <a:pt x="859864" y="1019273"/>
                </a:lnTo>
                <a:lnTo>
                  <a:pt x="905431" y="1037093"/>
                </a:lnTo>
                <a:lnTo>
                  <a:pt x="951559" y="1053426"/>
                </a:lnTo>
                <a:lnTo>
                  <a:pt x="967004" y="1059717"/>
                </a:lnTo>
                <a:lnTo>
                  <a:pt x="961776" y="1063065"/>
                </a:lnTo>
                <a:lnTo>
                  <a:pt x="959068" y="1064170"/>
                </a:lnTo>
                <a:lnTo>
                  <a:pt x="907609" y="1081703"/>
                </a:lnTo>
                <a:lnTo>
                  <a:pt x="856285" y="1099353"/>
                </a:lnTo>
                <a:lnTo>
                  <a:pt x="804880" y="1116683"/>
                </a:lnTo>
                <a:lnTo>
                  <a:pt x="753178" y="1133260"/>
                </a:lnTo>
                <a:lnTo>
                  <a:pt x="703038" y="1148248"/>
                </a:lnTo>
                <a:lnTo>
                  <a:pt x="602359" y="1176896"/>
                </a:lnTo>
                <a:lnTo>
                  <a:pt x="552173" y="1191511"/>
                </a:lnTo>
                <a:lnTo>
                  <a:pt x="502327" y="1206958"/>
                </a:lnTo>
                <a:lnTo>
                  <a:pt x="408985" y="1237066"/>
                </a:lnTo>
                <a:lnTo>
                  <a:pt x="315705" y="1267624"/>
                </a:lnTo>
                <a:lnTo>
                  <a:pt x="36191" y="1360411"/>
                </a:lnTo>
                <a:lnTo>
                  <a:pt x="32709" y="1361292"/>
                </a:lnTo>
                <a:lnTo>
                  <a:pt x="28442" y="1362001"/>
                </a:lnTo>
                <a:lnTo>
                  <a:pt x="26664" y="1364488"/>
                </a:lnTo>
                <a:lnTo>
                  <a:pt x="23450" y="1367894"/>
                </a:lnTo>
                <a:lnTo>
                  <a:pt x="22112" y="1372122"/>
                </a:lnTo>
                <a:lnTo>
                  <a:pt x="22821" y="1376388"/>
                </a:lnTo>
                <a:lnTo>
                  <a:pt x="24968" y="1379741"/>
                </a:lnTo>
                <a:lnTo>
                  <a:pt x="28546" y="1382170"/>
                </a:lnTo>
                <a:lnTo>
                  <a:pt x="32161" y="1382552"/>
                </a:lnTo>
                <a:lnTo>
                  <a:pt x="42263" y="1381477"/>
                </a:lnTo>
                <a:lnTo>
                  <a:pt x="47179" y="1379678"/>
                </a:lnTo>
                <a:lnTo>
                  <a:pt x="79500" y="1372351"/>
                </a:lnTo>
                <a:lnTo>
                  <a:pt x="144146" y="1357700"/>
                </a:lnTo>
                <a:lnTo>
                  <a:pt x="224393" y="1342923"/>
                </a:lnTo>
                <a:lnTo>
                  <a:pt x="415326" y="1309813"/>
                </a:lnTo>
                <a:lnTo>
                  <a:pt x="510820" y="1292927"/>
                </a:lnTo>
                <a:lnTo>
                  <a:pt x="558546" y="1284228"/>
                </a:lnTo>
                <a:lnTo>
                  <a:pt x="611167" y="1274117"/>
                </a:lnTo>
                <a:lnTo>
                  <a:pt x="716217" y="1252928"/>
                </a:lnTo>
                <a:lnTo>
                  <a:pt x="768806" y="1242540"/>
                </a:lnTo>
                <a:lnTo>
                  <a:pt x="821545" y="1232750"/>
                </a:lnTo>
                <a:lnTo>
                  <a:pt x="874513" y="1223903"/>
                </a:lnTo>
                <a:lnTo>
                  <a:pt x="957589" y="1212002"/>
                </a:lnTo>
                <a:lnTo>
                  <a:pt x="1017147" y="1202095"/>
                </a:lnTo>
                <a:lnTo>
                  <a:pt x="1047037" y="1197340"/>
                </a:lnTo>
                <a:lnTo>
                  <a:pt x="1055790" y="1195696"/>
                </a:lnTo>
                <a:lnTo>
                  <a:pt x="1064809" y="1194388"/>
                </a:lnTo>
                <a:lnTo>
                  <a:pt x="1074254" y="1194324"/>
                </a:lnTo>
                <a:lnTo>
                  <a:pt x="1084285" y="1196412"/>
                </a:lnTo>
                <a:lnTo>
                  <a:pt x="1081200" y="1204547"/>
                </a:lnTo>
                <a:lnTo>
                  <a:pt x="1075662" y="1220176"/>
                </a:lnTo>
                <a:lnTo>
                  <a:pt x="1048202" y="1280983"/>
                </a:lnTo>
                <a:lnTo>
                  <a:pt x="1022495" y="1333785"/>
                </a:lnTo>
                <a:lnTo>
                  <a:pt x="988261" y="1397585"/>
                </a:lnTo>
                <a:lnTo>
                  <a:pt x="951320" y="1459547"/>
                </a:lnTo>
                <a:lnTo>
                  <a:pt x="920756" y="1505937"/>
                </a:lnTo>
                <a:lnTo>
                  <a:pt x="889015" y="1551600"/>
                </a:lnTo>
                <a:lnTo>
                  <a:pt x="856171" y="1596499"/>
                </a:lnTo>
                <a:lnTo>
                  <a:pt x="822295" y="1640595"/>
                </a:lnTo>
                <a:lnTo>
                  <a:pt x="757706" y="1720990"/>
                </a:lnTo>
                <a:lnTo>
                  <a:pt x="729683" y="1759457"/>
                </a:lnTo>
                <a:lnTo>
                  <a:pt x="703441" y="1799185"/>
                </a:lnTo>
                <a:lnTo>
                  <a:pt x="679031" y="1840108"/>
                </a:lnTo>
                <a:lnTo>
                  <a:pt x="656504" y="1882157"/>
                </a:lnTo>
                <a:lnTo>
                  <a:pt x="635911" y="1925265"/>
                </a:lnTo>
                <a:lnTo>
                  <a:pt x="616497" y="1978149"/>
                </a:lnTo>
                <a:lnTo>
                  <a:pt x="614224" y="1990392"/>
                </a:lnTo>
                <a:lnTo>
                  <a:pt x="612656" y="1997419"/>
                </a:lnTo>
                <a:lnTo>
                  <a:pt x="613940" y="2004688"/>
                </a:lnTo>
                <a:lnTo>
                  <a:pt x="627982" y="2011878"/>
                </a:lnTo>
                <a:lnTo>
                  <a:pt x="633719" y="2008204"/>
                </a:lnTo>
                <a:lnTo>
                  <a:pt x="727213" y="1912043"/>
                </a:lnTo>
                <a:lnTo>
                  <a:pt x="798473" y="1837210"/>
                </a:lnTo>
                <a:lnTo>
                  <a:pt x="833876" y="1799597"/>
                </a:lnTo>
                <a:lnTo>
                  <a:pt x="905225" y="1722742"/>
                </a:lnTo>
                <a:lnTo>
                  <a:pt x="941759" y="1684048"/>
                </a:lnTo>
                <a:lnTo>
                  <a:pt x="978603" y="1645648"/>
                </a:lnTo>
                <a:lnTo>
                  <a:pt x="1015707" y="1607498"/>
                </a:lnTo>
                <a:lnTo>
                  <a:pt x="1053022" y="1569551"/>
                </a:lnTo>
                <a:lnTo>
                  <a:pt x="1090499" y="1531763"/>
                </a:lnTo>
                <a:lnTo>
                  <a:pt x="1241040" y="1381276"/>
                </a:lnTo>
                <a:lnTo>
                  <a:pt x="1276169" y="1346949"/>
                </a:lnTo>
                <a:lnTo>
                  <a:pt x="1301847" y="1327350"/>
                </a:lnTo>
                <a:lnTo>
                  <a:pt x="1308366" y="1328746"/>
                </a:lnTo>
                <a:lnTo>
                  <a:pt x="1316463" y="1333699"/>
                </a:lnTo>
                <a:lnTo>
                  <a:pt x="1329205" y="1343070"/>
                </a:lnTo>
                <a:lnTo>
                  <a:pt x="1335404" y="1348540"/>
                </a:lnTo>
                <a:lnTo>
                  <a:pt x="1441439" y="1439635"/>
                </a:lnTo>
                <a:lnTo>
                  <a:pt x="1513066" y="1500078"/>
                </a:lnTo>
                <a:lnTo>
                  <a:pt x="1548558" y="1531191"/>
                </a:lnTo>
                <a:lnTo>
                  <a:pt x="1583479" y="1562915"/>
                </a:lnTo>
                <a:lnTo>
                  <a:pt x="1617838" y="1595246"/>
                </a:lnTo>
                <a:lnTo>
                  <a:pt x="1651642" y="1628181"/>
                </a:lnTo>
                <a:lnTo>
                  <a:pt x="1684899" y="1661717"/>
                </a:lnTo>
                <a:lnTo>
                  <a:pt x="1717615" y="1695850"/>
                </a:lnTo>
                <a:lnTo>
                  <a:pt x="1751875" y="1732189"/>
                </a:lnTo>
                <a:lnTo>
                  <a:pt x="1786475" y="1768155"/>
                </a:lnTo>
                <a:lnTo>
                  <a:pt x="1821572" y="1803613"/>
                </a:lnTo>
                <a:lnTo>
                  <a:pt x="1857328" y="1838425"/>
                </a:lnTo>
                <a:lnTo>
                  <a:pt x="1893900" y="1872454"/>
                </a:lnTo>
                <a:lnTo>
                  <a:pt x="1931449" y="1905563"/>
                </a:lnTo>
                <a:lnTo>
                  <a:pt x="1937035" y="1910076"/>
                </a:lnTo>
                <a:lnTo>
                  <a:pt x="1943319" y="1918907"/>
                </a:lnTo>
                <a:lnTo>
                  <a:pt x="1960939" y="1906276"/>
                </a:lnTo>
                <a:lnTo>
                  <a:pt x="1955428" y="1897670"/>
                </a:lnTo>
                <a:lnTo>
                  <a:pt x="1877928" y="1723995"/>
                </a:lnTo>
                <a:lnTo>
                  <a:pt x="1811842" y="1576992"/>
                </a:lnTo>
                <a:lnTo>
                  <a:pt x="1768106" y="1478784"/>
                </a:lnTo>
                <a:lnTo>
                  <a:pt x="1724641" y="1380144"/>
                </a:lnTo>
                <a:lnTo>
                  <a:pt x="1702790" y="1330922"/>
                </a:lnTo>
                <a:lnTo>
                  <a:pt x="1680490" y="1282011"/>
                </a:lnTo>
                <a:lnTo>
                  <a:pt x="1659405" y="1234428"/>
                </a:lnTo>
                <a:lnTo>
                  <a:pt x="1639544" y="1186321"/>
                </a:lnTo>
                <a:lnTo>
                  <a:pt x="1620957" y="1137652"/>
                </a:lnTo>
                <a:lnTo>
                  <a:pt x="1603694" y="1088379"/>
                </a:lnTo>
                <a:lnTo>
                  <a:pt x="1665772" y="1090430"/>
                </a:lnTo>
                <a:lnTo>
                  <a:pt x="1851420" y="1175896"/>
                </a:lnTo>
                <a:lnTo>
                  <a:pt x="1944480" y="1218228"/>
                </a:lnTo>
                <a:lnTo>
                  <a:pt x="1991114" y="1239188"/>
                </a:lnTo>
                <a:lnTo>
                  <a:pt x="2037837" y="1259972"/>
                </a:lnTo>
                <a:lnTo>
                  <a:pt x="2084660" y="1280548"/>
                </a:lnTo>
                <a:lnTo>
                  <a:pt x="2131598" y="1300888"/>
                </a:lnTo>
                <a:lnTo>
                  <a:pt x="2178663" y="1320960"/>
                </a:lnTo>
                <a:lnTo>
                  <a:pt x="2225868" y="1340736"/>
                </a:lnTo>
                <a:lnTo>
                  <a:pt x="2243044" y="1348214"/>
                </a:lnTo>
                <a:lnTo>
                  <a:pt x="2295331" y="1367094"/>
                </a:lnTo>
                <a:lnTo>
                  <a:pt x="2333538" y="1373424"/>
                </a:lnTo>
                <a:lnTo>
                  <a:pt x="2346397" y="1374129"/>
                </a:lnTo>
                <a:lnTo>
                  <a:pt x="2353936" y="1373986"/>
                </a:lnTo>
                <a:lnTo>
                  <a:pt x="2361255" y="1372222"/>
                </a:lnTo>
                <a:lnTo>
                  <a:pt x="2367356" y="1367952"/>
                </a:lnTo>
                <a:lnTo>
                  <a:pt x="2371242" y="1360288"/>
                </a:lnTo>
                <a:lnTo>
                  <a:pt x="2371461" y="1352626"/>
                </a:lnTo>
                <a:lnTo>
                  <a:pt x="2368578" y="1346318"/>
                </a:lnTo>
                <a:lnTo>
                  <a:pt x="2363703" y="1341033"/>
                </a:lnTo>
                <a:lnTo>
                  <a:pt x="2357948" y="1336438"/>
                </a:lnTo>
                <a:lnTo>
                  <a:pt x="2310118" y="1299643"/>
                </a:lnTo>
                <a:lnTo>
                  <a:pt x="2016718" y="1078517"/>
                </a:lnTo>
                <a:lnTo>
                  <a:pt x="1891092" y="983277"/>
                </a:lnTo>
                <a:lnTo>
                  <a:pt x="1851508" y="952690"/>
                </a:lnTo>
                <a:lnTo>
                  <a:pt x="1812147" y="921886"/>
                </a:lnTo>
                <a:lnTo>
                  <a:pt x="1694713" y="829181"/>
                </a:lnTo>
                <a:lnTo>
                  <a:pt x="1690981" y="825458"/>
                </a:lnTo>
                <a:lnTo>
                  <a:pt x="1689246" y="823871"/>
                </a:lnTo>
                <a:lnTo>
                  <a:pt x="1695493" y="819871"/>
                </a:lnTo>
                <a:lnTo>
                  <a:pt x="1700904" y="815687"/>
                </a:lnTo>
                <a:lnTo>
                  <a:pt x="1706968" y="812523"/>
                </a:lnTo>
                <a:lnTo>
                  <a:pt x="1942051" y="681590"/>
                </a:lnTo>
                <a:lnTo>
                  <a:pt x="1982990" y="659065"/>
                </a:lnTo>
                <a:lnTo>
                  <a:pt x="2146207" y="569741"/>
                </a:lnTo>
                <a:lnTo>
                  <a:pt x="2185411" y="548026"/>
                </a:lnTo>
                <a:lnTo>
                  <a:pt x="2224497" y="526150"/>
                </a:lnTo>
                <a:lnTo>
                  <a:pt x="2263475" y="504107"/>
                </a:lnTo>
                <a:lnTo>
                  <a:pt x="2302358" y="481889"/>
                </a:lnTo>
                <a:lnTo>
                  <a:pt x="2308891" y="478335"/>
                </a:lnTo>
                <a:lnTo>
                  <a:pt x="2314789" y="473929"/>
                </a:lnTo>
                <a:lnTo>
                  <a:pt x="2320098" y="468462"/>
                </a:lnTo>
                <a:lnTo>
                  <a:pt x="2322354" y="465669"/>
                </a:lnTo>
                <a:lnTo>
                  <a:pt x="2323202" y="461800"/>
                </a:lnTo>
                <a:lnTo>
                  <a:pt x="2321995" y="457809"/>
                </a:lnTo>
                <a:lnTo>
                  <a:pt x="2320055" y="453657"/>
                </a:lnTo>
                <a:lnTo>
                  <a:pt x="2316466" y="451280"/>
                </a:lnTo>
                <a:lnTo>
                  <a:pt x="2312270" y="449922"/>
                </a:lnTo>
                <a:lnTo>
                  <a:pt x="2308177" y="449846"/>
                </a:lnTo>
                <a:lnTo>
                  <a:pt x="2304369" y="450217"/>
                </a:lnTo>
                <a:lnTo>
                  <a:pt x="2300378" y="451424"/>
                </a:lnTo>
                <a:lnTo>
                  <a:pt x="2277593" y="456339"/>
                </a:lnTo>
                <a:lnTo>
                  <a:pt x="2204032" y="475426"/>
                </a:lnTo>
                <a:lnTo>
                  <a:pt x="2153703" y="491197"/>
                </a:lnTo>
                <a:lnTo>
                  <a:pt x="2103867" y="508300"/>
                </a:lnTo>
                <a:lnTo>
                  <a:pt x="2054361" y="526132"/>
                </a:lnTo>
                <a:lnTo>
                  <a:pt x="1959107" y="560895"/>
                </a:lnTo>
                <a:lnTo>
                  <a:pt x="1913228" y="577867"/>
                </a:lnTo>
                <a:lnTo>
                  <a:pt x="1683674" y="663560"/>
                </a:lnTo>
                <a:lnTo>
                  <a:pt x="1665148" y="670247"/>
                </a:lnTo>
                <a:lnTo>
                  <a:pt x="1605697" y="691287"/>
                </a:lnTo>
                <a:lnTo>
                  <a:pt x="1610840" y="684578"/>
                </a:lnTo>
                <a:lnTo>
                  <a:pt x="1613320" y="681012"/>
                </a:lnTo>
                <a:lnTo>
                  <a:pt x="1638573" y="653440"/>
                </a:lnTo>
                <a:lnTo>
                  <a:pt x="1682974" y="605241"/>
                </a:lnTo>
                <a:lnTo>
                  <a:pt x="1739276" y="543539"/>
                </a:lnTo>
                <a:lnTo>
                  <a:pt x="1807461" y="467797"/>
                </a:lnTo>
                <a:lnTo>
                  <a:pt x="1841725" y="430002"/>
                </a:lnTo>
                <a:lnTo>
                  <a:pt x="1876316" y="392508"/>
                </a:lnTo>
                <a:lnTo>
                  <a:pt x="1913507" y="353006"/>
                </a:lnTo>
                <a:lnTo>
                  <a:pt x="1950926" y="313658"/>
                </a:lnTo>
                <a:lnTo>
                  <a:pt x="2101433" y="156602"/>
                </a:lnTo>
                <a:lnTo>
                  <a:pt x="2138902" y="117121"/>
                </a:lnTo>
                <a:lnTo>
                  <a:pt x="2168941" y="82667"/>
                </a:lnTo>
                <a:lnTo>
                  <a:pt x="2197100" y="46855"/>
                </a:lnTo>
                <a:lnTo>
                  <a:pt x="2212057" y="18690"/>
                </a:lnTo>
                <a:lnTo>
                  <a:pt x="2214195" y="8256"/>
                </a:lnTo>
                <a:close/>
              </a:path>
            </a:pathLst>
          </a:custGeom>
          <a:solidFill>
            <a:srgbClr val="DFB8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2848" y="2199598"/>
            <a:ext cx="1279152" cy="227960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0901741" y="3620853"/>
            <a:ext cx="8890" cy="7620"/>
          </a:xfrm>
          <a:custGeom>
            <a:avLst/>
            <a:gdLst/>
            <a:ahLst/>
            <a:cxnLst/>
            <a:rect l="l" t="t" r="r" b="b"/>
            <a:pathLst>
              <a:path w="8890" h="7620">
                <a:moveTo>
                  <a:pt x="3443" y="0"/>
                </a:moveTo>
                <a:lnTo>
                  <a:pt x="2033" y="177"/>
                </a:lnTo>
                <a:lnTo>
                  <a:pt x="1329" y="250"/>
                </a:lnTo>
                <a:lnTo>
                  <a:pt x="703" y="1660"/>
                </a:lnTo>
                <a:lnTo>
                  <a:pt x="0" y="2444"/>
                </a:lnTo>
                <a:lnTo>
                  <a:pt x="1016" y="3311"/>
                </a:lnTo>
                <a:lnTo>
                  <a:pt x="1486" y="3937"/>
                </a:lnTo>
                <a:lnTo>
                  <a:pt x="4458" y="5817"/>
                </a:lnTo>
                <a:lnTo>
                  <a:pt x="6100" y="6601"/>
                </a:lnTo>
                <a:lnTo>
                  <a:pt x="7586" y="7384"/>
                </a:lnTo>
                <a:lnTo>
                  <a:pt x="8525" y="6444"/>
                </a:lnTo>
                <a:lnTo>
                  <a:pt x="7935" y="4616"/>
                </a:lnTo>
                <a:lnTo>
                  <a:pt x="7064" y="2903"/>
                </a:lnTo>
                <a:lnTo>
                  <a:pt x="5944" y="1347"/>
                </a:lnTo>
                <a:lnTo>
                  <a:pt x="4861" y="428"/>
                </a:lnTo>
                <a:lnTo>
                  <a:pt x="3443" y="0"/>
                </a:lnTo>
                <a:close/>
              </a:path>
            </a:pathLst>
          </a:custGeom>
          <a:solidFill>
            <a:srgbClr val="DFB8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076950" y="352424"/>
            <a:ext cx="657225" cy="723900"/>
          </a:xfrm>
          <a:custGeom>
            <a:avLst/>
            <a:gdLst/>
            <a:ahLst/>
            <a:cxnLst/>
            <a:rect l="l" t="t" r="r" b="b"/>
            <a:pathLst>
              <a:path w="657225" h="723900">
                <a:moveTo>
                  <a:pt x="494030" y="358648"/>
                </a:moveTo>
                <a:lnTo>
                  <a:pt x="486918" y="309372"/>
                </a:lnTo>
                <a:lnTo>
                  <a:pt x="474345" y="275971"/>
                </a:lnTo>
                <a:lnTo>
                  <a:pt x="464566" y="265049"/>
                </a:lnTo>
                <a:lnTo>
                  <a:pt x="457200" y="269748"/>
                </a:lnTo>
                <a:lnTo>
                  <a:pt x="456044" y="274955"/>
                </a:lnTo>
                <a:lnTo>
                  <a:pt x="461645" y="285496"/>
                </a:lnTo>
                <a:lnTo>
                  <a:pt x="464693" y="292608"/>
                </a:lnTo>
                <a:lnTo>
                  <a:pt x="475615" y="329057"/>
                </a:lnTo>
                <a:lnTo>
                  <a:pt x="478663" y="359029"/>
                </a:lnTo>
                <a:lnTo>
                  <a:pt x="477901" y="378968"/>
                </a:lnTo>
                <a:lnTo>
                  <a:pt x="470154" y="417703"/>
                </a:lnTo>
                <a:lnTo>
                  <a:pt x="448945" y="461518"/>
                </a:lnTo>
                <a:lnTo>
                  <a:pt x="409448" y="501904"/>
                </a:lnTo>
                <a:lnTo>
                  <a:pt x="356743" y="525145"/>
                </a:lnTo>
                <a:lnTo>
                  <a:pt x="327660" y="528193"/>
                </a:lnTo>
                <a:lnTo>
                  <a:pt x="298577" y="524891"/>
                </a:lnTo>
                <a:lnTo>
                  <a:pt x="244094" y="499618"/>
                </a:lnTo>
                <a:lnTo>
                  <a:pt x="203200" y="454152"/>
                </a:lnTo>
                <a:lnTo>
                  <a:pt x="179324" y="384175"/>
                </a:lnTo>
                <a:lnTo>
                  <a:pt x="179070" y="342646"/>
                </a:lnTo>
                <a:lnTo>
                  <a:pt x="188087" y="302895"/>
                </a:lnTo>
                <a:lnTo>
                  <a:pt x="205867" y="266446"/>
                </a:lnTo>
                <a:lnTo>
                  <a:pt x="232283" y="235458"/>
                </a:lnTo>
                <a:lnTo>
                  <a:pt x="294005" y="201549"/>
                </a:lnTo>
                <a:lnTo>
                  <a:pt x="333248" y="197104"/>
                </a:lnTo>
                <a:lnTo>
                  <a:pt x="352933" y="199390"/>
                </a:lnTo>
                <a:lnTo>
                  <a:pt x="372364" y="204343"/>
                </a:lnTo>
                <a:lnTo>
                  <a:pt x="376428" y="205613"/>
                </a:lnTo>
                <a:lnTo>
                  <a:pt x="380746" y="203200"/>
                </a:lnTo>
                <a:lnTo>
                  <a:pt x="333756" y="180086"/>
                </a:lnTo>
                <a:lnTo>
                  <a:pt x="312039" y="180975"/>
                </a:lnTo>
                <a:lnTo>
                  <a:pt x="278003" y="188722"/>
                </a:lnTo>
                <a:lnTo>
                  <a:pt x="243078" y="206121"/>
                </a:lnTo>
                <a:lnTo>
                  <a:pt x="193421" y="256540"/>
                </a:lnTo>
                <a:lnTo>
                  <a:pt x="173736" y="296672"/>
                </a:lnTo>
                <a:lnTo>
                  <a:pt x="163703" y="340614"/>
                </a:lnTo>
                <a:lnTo>
                  <a:pt x="164084" y="386334"/>
                </a:lnTo>
                <a:lnTo>
                  <a:pt x="175006" y="431673"/>
                </a:lnTo>
                <a:lnTo>
                  <a:pt x="210693" y="491109"/>
                </a:lnTo>
                <a:lnTo>
                  <a:pt x="264287" y="530860"/>
                </a:lnTo>
                <a:lnTo>
                  <a:pt x="328422" y="545084"/>
                </a:lnTo>
                <a:lnTo>
                  <a:pt x="344297" y="544449"/>
                </a:lnTo>
                <a:lnTo>
                  <a:pt x="391160" y="531622"/>
                </a:lnTo>
                <a:lnTo>
                  <a:pt x="441452" y="496189"/>
                </a:lnTo>
                <a:lnTo>
                  <a:pt x="476872" y="443484"/>
                </a:lnTo>
                <a:lnTo>
                  <a:pt x="490220" y="402336"/>
                </a:lnTo>
                <a:lnTo>
                  <a:pt x="493268" y="380619"/>
                </a:lnTo>
                <a:lnTo>
                  <a:pt x="494030" y="358648"/>
                </a:lnTo>
                <a:close/>
              </a:path>
              <a:path w="657225" h="723900">
                <a:moveTo>
                  <a:pt x="657098" y="436372"/>
                </a:moveTo>
                <a:lnTo>
                  <a:pt x="655320" y="431419"/>
                </a:lnTo>
                <a:lnTo>
                  <a:pt x="581279" y="397002"/>
                </a:lnTo>
                <a:lnTo>
                  <a:pt x="581787" y="330454"/>
                </a:lnTo>
                <a:lnTo>
                  <a:pt x="653923" y="298069"/>
                </a:lnTo>
                <a:lnTo>
                  <a:pt x="655447" y="296418"/>
                </a:lnTo>
                <a:lnTo>
                  <a:pt x="656844" y="292227"/>
                </a:lnTo>
                <a:lnTo>
                  <a:pt x="656971" y="289941"/>
                </a:lnTo>
                <a:lnTo>
                  <a:pt x="608330" y="158877"/>
                </a:lnTo>
                <a:lnTo>
                  <a:pt x="603758" y="156718"/>
                </a:lnTo>
                <a:lnTo>
                  <a:pt x="520954" y="193929"/>
                </a:lnTo>
                <a:lnTo>
                  <a:pt x="519176" y="199009"/>
                </a:lnTo>
                <a:lnTo>
                  <a:pt x="522351" y="207645"/>
                </a:lnTo>
                <a:lnTo>
                  <a:pt x="526796" y="209804"/>
                </a:lnTo>
                <a:lnTo>
                  <a:pt x="598551" y="177419"/>
                </a:lnTo>
                <a:lnTo>
                  <a:pt x="639064" y="286385"/>
                </a:lnTo>
                <a:lnTo>
                  <a:pt x="568325" y="318262"/>
                </a:lnTo>
                <a:lnTo>
                  <a:pt x="566420" y="321310"/>
                </a:lnTo>
                <a:lnTo>
                  <a:pt x="565772" y="406146"/>
                </a:lnTo>
                <a:lnTo>
                  <a:pt x="567690" y="409194"/>
                </a:lnTo>
                <a:lnTo>
                  <a:pt x="638302" y="441833"/>
                </a:lnTo>
                <a:lnTo>
                  <a:pt x="597027" y="550291"/>
                </a:lnTo>
                <a:lnTo>
                  <a:pt x="526542" y="517779"/>
                </a:lnTo>
                <a:lnTo>
                  <a:pt x="523240" y="518414"/>
                </a:lnTo>
                <a:lnTo>
                  <a:pt x="468249" y="578104"/>
                </a:lnTo>
                <a:lnTo>
                  <a:pt x="467614" y="581660"/>
                </a:lnTo>
                <a:lnTo>
                  <a:pt x="496570" y="659892"/>
                </a:lnTo>
                <a:lnTo>
                  <a:pt x="397764" y="704342"/>
                </a:lnTo>
                <a:lnTo>
                  <a:pt x="368681" y="626110"/>
                </a:lnTo>
                <a:lnTo>
                  <a:pt x="365887" y="623951"/>
                </a:lnTo>
                <a:lnTo>
                  <a:pt x="288925" y="623951"/>
                </a:lnTo>
                <a:lnTo>
                  <a:pt x="286131" y="626110"/>
                </a:lnTo>
                <a:lnTo>
                  <a:pt x="256540" y="703580"/>
                </a:lnTo>
                <a:lnTo>
                  <a:pt x="158115" y="657987"/>
                </a:lnTo>
                <a:lnTo>
                  <a:pt x="187833" y="580136"/>
                </a:lnTo>
                <a:lnTo>
                  <a:pt x="187071" y="576580"/>
                </a:lnTo>
                <a:lnTo>
                  <a:pt x="132588" y="516509"/>
                </a:lnTo>
                <a:lnTo>
                  <a:pt x="129413" y="515747"/>
                </a:lnTo>
                <a:lnTo>
                  <a:pt x="58674" y="547497"/>
                </a:lnTo>
                <a:lnTo>
                  <a:pt x="18288" y="438531"/>
                </a:lnTo>
                <a:lnTo>
                  <a:pt x="88900" y="406908"/>
                </a:lnTo>
                <a:lnTo>
                  <a:pt x="90805" y="403733"/>
                </a:lnTo>
                <a:lnTo>
                  <a:pt x="91440" y="318897"/>
                </a:lnTo>
                <a:lnTo>
                  <a:pt x="89662" y="315722"/>
                </a:lnTo>
                <a:lnTo>
                  <a:pt x="18923" y="283083"/>
                </a:lnTo>
                <a:lnTo>
                  <a:pt x="60198" y="174625"/>
                </a:lnTo>
                <a:lnTo>
                  <a:pt x="130683" y="207137"/>
                </a:lnTo>
                <a:lnTo>
                  <a:pt x="133985" y="206502"/>
                </a:lnTo>
                <a:lnTo>
                  <a:pt x="188976" y="147066"/>
                </a:lnTo>
                <a:lnTo>
                  <a:pt x="189611" y="143383"/>
                </a:lnTo>
                <a:lnTo>
                  <a:pt x="160528" y="65151"/>
                </a:lnTo>
                <a:lnTo>
                  <a:pt x="259334" y="20828"/>
                </a:lnTo>
                <a:lnTo>
                  <a:pt x="288417" y="98933"/>
                </a:lnTo>
                <a:lnTo>
                  <a:pt x="291211" y="100965"/>
                </a:lnTo>
                <a:lnTo>
                  <a:pt x="368300" y="100965"/>
                </a:lnTo>
                <a:lnTo>
                  <a:pt x="371094" y="99060"/>
                </a:lnTo>
                <a:lnTo>
                  <a:pt x="400685" y="21463"/>
                </a:lnTo>
                <a:lnTo>
                  <a:pt x="475869" y="56261"/>
                </a:lnTo>
                <a:lnTo>
                  <a:pt x="477266" y="56515"/>
                </a:lnTo>
                <a:lnTo>
                  <a:pt x="482854" y="55753"/>
                </a:lnTo>
                <a:lnTo>
                  <a:pt x="485775" y="51435"/>
                </a:lnTo>
                <a:lnTo>
                  <a:pt x="484873" y="43561"/>
                </a:lnTo>
                <a:lnTo>
                  <a:pt x="482854" y="41021"/>
                </a:lnTo>
                <a:lnTo>
                  <a:pt x="480314" y="40005"/>
                </a:lnTo>
                <a:lnTo>
                  <a:pt x="397510" y="1524"/>
                </a:lnTo>
                <a:lnTo>
                  <a:pt x="395478" y="1524"/>
                </a:lnTo>
                <a:lnTo>
                  <a:pt x="391668" y="3175"/>
                </a:lnTo>
                <a:lnTo>
                  <a:pt x="390144" y="4953"/>
                </a:lnTo>
                <a:lnTo>
                  <a:pt x="360045" y="84074"/>
                </a:lnTo>
                <a:lnTo>
                  <a:pt x="299466" y="83947"/>
                </a:lnTo>
                <a:lnTo>
                  <a:pt x="269113" y="2159"/>
                </a:lnTo>
                <a:lnTo>
                  <a:pt x="264541" y="0"/>
                </a:lnTo>
                <a:lnTo>
                  <a:pt x="143637" y="54483"/>
                </a:lnTo>
                <a:lnTo>
                  <a:pt x="141732" y="59436"/>
                </a:lnTo>
                <a:lnTo>
                  <a:pt x="172212" y="141351"/>
                </a:lnTo>
                <a:lnTo>
                  <a:pt x="129032" y="188087"/>
                </a:lnTo>
                <a:lnTo>
                  <a:pt x="57150" y="154940"/>
                </a:lnTo>
                <a:lnTo>
                  <a:pt x="54991" y="154813"/>
                </a:lnTo>
                <a:lnTo>
                  <a:pt x="51181" y="156591"/>
                </a:lnTo>
                <a:lnTo>
                  <a:pt x="49657" y="158242"/>
                </a:lnTo>
                <a:lnTo>
                  <a:pt x="0" y="288671"/>
                </a:lnTo>
                <a:lnTo>
                  <a:pt x="1778" y="293751"/>
                </a:lnTo>
                <a:lnTo>
                  <a:pt x="75819" y="328041"/>
                </a:lnTo>
                <a:lnTo>
                  <a:pt x="75438" y="394589"/>
                </a:lnTo>
                <a:lnTo>
                  <a:pt x="3302" y="426974"/>
                </a:lnTo>
                <a:lnTo>
                  <a:pt x="1778" y="428625"/>
                </a:lnTo>
                <a:lnTo>
                  <a:pt x="254" y="432816"/>
                </a:lnTo>
                <a:lnTo>
                  <a:pt x="254" y="435229"/>
                </a:lnTo>
                <a:lnTo>
                  <a:pt x="48895" y="566293"/>
                </a:lnTo>
                <a:lnTo>
                  <a:pt x="53467" y="568325"/>
                </a:lnTo>
                <a:lnTo>
                  <a:pt x="127508" y="534924"/>
                </a:lnTo>
                <a:lnTo>
                  <a:pt x="170180" y="582041"/>
                </a:lnTo>
                <a:lnTo>
                  <a:pt x="139192" y="663575"/>
                </a:lnTo>
                <a:lnTo>
                  <a:pt x="140970" y="668528"/>
                </a:lnTo>
                <a:lnTo>
                  <a:pt x="259461" y="723392"/>
                </a:lnTo>
                <a:lnTo>
                  <a:pt x="261493" y="723392"/>
                </a:lnTo>
                <a:lnTo>
                  <a:pt x="265303" y="721741"/>
                </a:lnTo>
                <a:lnTo>
                  <a:pt x="266827" y="720090"/>
                </a:lnTo>
                <a:lnTo>
                  <a:pt x="297053" y="641096"/>
                </a:lnTo>
                <a:lnTo>
                  <a:pt x="357632" y="641096"/>
                </a:lnTo>
                <a:lnTo>
                  <a:pt x="387096" y="720725"/>
                </a:lnTo>
                <a:lnTo>
                  <a:pt x="388493" y="722376"/>
                </a:lnTo>
                <a:lnTo>
                  <a:pt x="392430" y="723900"/>
                </a:lnTo>
                <a:lnTo>
                  <a:pt x="394589" y="723900"/>
                </a:lnTo>
                <a:lnTo>
                  <a:pt x="395478" y="723646"/>
                </a:lnTo>
                <a:lnTo>
                  <a:pt x="513588" y="670560"/>
                </a:lnTo>
                <a:lnTo>
                  <a:pt x="515366" y="665607"/>
                </a:lnTo>
                <a:lnTo>
                  <a:pt x="485013" y="583692"/>
                </a:lnTo>
                <a:lnTo>
                  <a:pt x="528193" y="536956"/>
                </a:lnTo>
                <a:lnTo>
                  <a:pt x="600075" y="570230"/>
                </a:lnTo>
                <a:lnTo>
                  <a:pt x="602107" y="570230"/>
                </a:lnTo>
                <a:lnTo>
                  <a:pt x="605917" y="568452"/>
                </a:lnTo>
                <a:lnTo>
                  <a:pt x="607441" y="566801"/>
                </a:lnTo>
                <a:lnTo>
                  <a:pt x="657098" y="436372"/>
                </a:lnTo>
                <a:close/>
              </a:path>
            </a:pathLst>
          </a:custGeom>
          <a:solidFill>
            <a:srgbClr val="CF3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62700" y="619125"/>
            <a:ext cx="152400" cy="15240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429375" y="190499"/>
            <a:ext cx="381000" cy="495300"/>
          </a:xfrm>
          <a:custGeom>
            <a:avLst/>
            <a:gdLst/>
            <a:ahLst/>
            <a:cxnLst/>
            <a:rect l="l" t="t" r="r" b="b"/>
            <a:pathLst>
              <a:path w="381000" h="495300">
                <a:moveTo>
                  <a:pt x="239014" y="0"/>
                </a:moveTo>
                <a:lnTo>
                  <a:pt x="236220" y="0"/>
                </a:lnTo>
                <a:lnTo>
                  <a:pt x="163068" y="101853"/>
                </a:lnTo>
                <a:lnTo>
                  <a:pt x="161163" y="106299"/>
                </a:lnTo>
                <a:lnTo>
                  <a:pt x="182879" y="225933"/>
                </a:lnTo>
                <a:lnTo>
                  <a:pt x="0" y="485521"/>
                </a:lnTo>
                <a:lnTo>
                  <a:pt x="635" y="490727"/>
                </a:lnTo>
                <a:lnTo>
                  <a:pt x="5461" y="494664"/>
                </a:lnTo>
                <a:lnTo>
                  <a:pt x="6985" y="495300"/>
                </a:lnTo>
                <a:lnTo>
                  <a:pt x="10922" y="495300"/>
                </a:lnTo>
                <a:lnTo>
                  <a:pt x="13208" y="494284"/>
                </a:lnTo>
                <a:lnTo>
                  <a:pt x="195072" y="236220"/>
                </a:lnTo>
                <a:lnTo>
                  <a:pt x="303529" y="229362"/>
                </a:lnTo>
                <a:lnTo>
                  <a:pt x="305561" y="229362"/>
                </a:lnTo>
                <a:lnTo>
                  <a:pt x="307848" y="228091"/>
                </a:lnTo>
                <a:lnTo>
                  <a:pt x="309118" y="226187"/>
                </a:lnTo>
                <a:lnTo>
                  <a:pt x="314518" y="218566"/>
                </a:lnTo>
                <a:lnTo>
                  <a:pt x="207391" y="218566"/>
                </a:lnTo>
                <a:lnTo>
                  <a:pt x="214552" y="208407"/>
                </a:lnTo>
                <a:lnTo>
                  <a:pt x="195199" y="208407"/>
                </a:lnTo>
                <a:lnTo>
                  <a:pt x="177406" y="109727"/>
                </a:lnTo>
                <a:lnTo>
                  <a:pt x="177292" y="109093"/>
                </a:lnTo>
                <a:lnTo>
                  <a:pt x="237617" y="23368"/>
                </a:lnTo>
                <a:lnTo>
                  <a:pt x="255397" y="23368"/>
                </a:lnTo>
                <a:lnTo>
                  <a:pt x="245109" y="4191"/>
                </a:lnTo>
                <a:lnTo>
                  <a:pt x="243713" y="1777"/>
                </a:lnTo>
                <a:lnTo>
                  <a:pt x="241553" y="253"/>
                </a:lnTo>
                <a:lnTo>
                  <a:pt x="239014" y="0"/>
                </a:lnTo>
                <a:close/>
              </a:path>
              <a:path w="381000" h="495300">
                <a:moveTo>
                  <a:pt x="359536" y="109727"/>
                </a:moveTo>
                <a:lnTo>
                  <a:pt x="359536" y="127126"/>
                </a:lnTo>
                <a:lnTo>
                  <a:pt x="299211" y="212978"/>
                </a:lnTo>
                <a:lnTo>
                  <a:pt x="207391" y="218566"/>
                </a:lnTo>
                <a:lnTo>
                  <a:pt x="314518" y="218566"/>
                </a:lnTo>
                <a:lnTo>
                  <a:pt x="380110" y="125475"/>
                </a:lnTo>
                <a:lnTo>
                  <a:pt x="380619" y="122554"/>
                </a:lnTo>
                <a:lnTo>
                  <a:pt x="379095" y="117221"/>
                </a:lnTo>
                <a:lnTo>
                  <a:pt x="377063" y="115189"/>
                </a:lnTo>
                <a:lnTo>
                  <a:pt x="359536" y="109727"/>
                </a:lnTo>
                <a:close/>
              </a:path>
              <a:path w="381000" h="495300">
                <a:moveTo>
                  <a:pt x="251586" y="134366"/>
                </a:moveTo>
                <a:lnTo>
                  <a:pt x="246888" y="135127"/>
                </a:lnTo>
                <a:lnTo>
                  <a:pt x="195199" y="208407"/>
                </a:lnTo>
                <a:lnTo>
                  <a:pt x="214552" y="208407"/>
                </a:lnTo>
                <a:lnTo>
                  <a:pt x="258952" y="145415"/>
                </a:lnTo>
                <a:lnTo>
                  <a:pt x="258318" y="139953"/>
                </a:lnTo>
                <a:lnTo>
                  <a:pt x="251586" y="134366"/>
                </a:lnTo>
                <a:close/>
              </a:path>
              <a:path w="381000" h="495300">
                <a:moveTo>
                  <a:pt x="255397" y="23368"/>
                </a:moveTo>
                <a:lnTo>
                  <a:pt x="237617" y="23368"/>
                </a:lnTo>
                <a:lnTo>
                  <a:pt x="279273" y="100965"/>
                </a:lnTo>
                <a:lnTo>
                  <a:pt x="280797" y="102361"/>
                </a:lnTo>
                <a:lnTo>
                  <a:pt x="359536" y="127126"/>
                </a:lnTo>
                <a:lnTo>
                  <a:pt x="359536" y="109727"/>
                </a:lnTo>
                <a:lnTo>
                  <a:pt x="289941" y="87756"/>
                </a:lnTo>
                <a:lnTo>
                  <a:pt x="255397" y="23368"/>
                </a:lnTo>
                <a:close/>
              </a:path>
            </a:pathLst>
          </a:custGeom>
          <a:solidFill>
            <a:srgbClr val="CF39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52450"/>
            <a:ext cx="12192000" cy="1943100"/>
          </a:xfrm>
          <a:custGeom>
            <a:avLst/>
            <a:gdLst/>
            <a:ahLst/>
            <a:cxnLst/>
            <a:rect l="l" t="t" r="r" b="b"/>
            <a:pathLst>
              <a:path w="12192000" h="1943100">
                <a:moveTo>
                  <a:pt x="0" y="0"/>
                </a:moveTo>
                <a:lnTo>
                  <a:pt x="0" y="1943100"/>
                </a:lnTo>
                <a:lnTo>
                  <a:pt x="12192000" y="19431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063A1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195" y="281940"/>
            <a:ext cx="11611609" cy="1004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9290" y="1534223"/>
            <a:ext cx="6068695" cy="3326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11" Type="http://schemas.openxmlformats.org/officeDocument/2006/relationships/image" Target="../media/image51.png"/><Relationship Id="rId5" Type="http://schemas.openxmlformats.org/officeDocument/2006/relationships/image" Target="../media/image45.jp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3" Type="http://schemas.openxmlformats.org/officeDocument/2006/relationships/image" Target="../media/image53.jp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openxmlformats.org/officeDocument/2006/relationships/image" Target="../media/image48.png"/><Relationship Id="rId5" Type="http://schemas.openxmlformats.org/officeDocument/2006/relationships/image" Target="../media/image55.jpg"/><Relationship Id="rId10" Type="http://schemas.openxmlformats.org/officeDocument/2006/relationships/image" Target="../media/image47.png"/><Relationship Id="rId4" Type="http://schemas.openxmlformats.org/officeDocument/2006/relationships/image" Target="../media/image54.jpg"/><Relationship Id="rId9" Type="http://schemas.openxmlformats.org/officeDocument/2006/relationships/image" Target="../media/image46.jpg"/><Relationship Id="rId14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image" Target="../media/image51.png"/><Relationship Id="rId3" Type="http://schemas.openxmlformats.org/officeDocument/2006/relationships/image" Target="../media/image58.png"/><Relationship Id="rId7" Type="http://schemas.openxmlformats.org/officeDocument/2006/relationships/image" Target="../media/image45.jpg"/><Relationship Id="rId12" Type="http://schemas.openxmlformats.org/officeDocument/2006/relationships/image" Target="../media/image50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60.png"/><Relationship Id="rId10" Type="http://schemas.openxmlformats.org/officeDocument/2006/relationships/image" Target="../media/image48.png"/><Relationship Id="rId4" Type="http://schemas.openxmlformats.org/officeDocument/2006/relationships/image" Target="../media/image59.png"/><Relationship Id="rId9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3" Type="http://schemas.openxmlformats.org/officeDocument/2006/relationships/image" Target="../media/image6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48.png"/><Relationship Id="rId5" Type="http://schemas.openxmlformats.org/officeDocument/2006/relationships/image" Target="../media/image64.png"/><Relationship Id="rId10" Type="http://schemas.openxmlformats.org/officeDocument/2006/relationships/image" Target="../media/image47.png"/><Relationship Id="rId4" Type="http://schemas.openxmlformats.org/officeDocument/2006/relationships/image" Target="../media/image63.png"/><Relationship Id="rId9" Type="http://schemas.openxmlformats.org/officeDocument/2006/relationships/image" Target="../media/image46.jp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72.png"/><Relationship Id="rId3" Type="http://schemas.openxmlformats.org/officeDocument/2006/relationships/image" Target="../media/image67.svg"/><Relationship Id="rId7" Type="http://schemas.openxmlformats.org/officeDocument/2006/relationships/diagramColors" Target="../diagrams/colors1.xml"/><Relationship Id="rId12" Type="http://schemas.openxmlformats.org/officeDocument/2006/relationships/image" Target="../media/image71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70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69.tiff"/><Relationship Id="rId4" Type="http://schemas.openxmlformats.org/officeDocument/2006/relationships/diagramData" Target="../diagrams/data1.xml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9.png"/><Relationship Id="rId7" Type="http://schemas.openxmlformats.org/officeDocument/2006/relationships/image" Target="../media/image46.jpg"/><Relationship Id="rId12" Type="http://schemas.openxmlformats.org/officeDocument/2006/relationships/image" Target="../media/image5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80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2.png"/><Relationship Id="rId7" Type="http://schemas.openxmlformats.org/officeDocument/2006/relationships/image" Target="../media/image46.jpg"/><Relationship Id="rId12" Type="http://schemas.openxmlformats.org/officeDocument/2006/relationships/image" Target="../media/image5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83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7.png"/><Relationship Id="rId7" Type="http://schemas.openxmlformats.org/officeDocument/2006/relationships/image" Target="../media/image4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11" Type="http://schemas.openxmlformats.org/officeDocument/2006/relationships/image" Target="../media/image51.png"/><Relationship Id="rId5" Type="http://schemas.openxmlformats.org/officeDocument/2006/relationships/image" Target="../media/image45.jp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48.png"/><Relationship Id="rId3" Type="http://schemas.openxmlformats.org/officeDocument/2006/relationships/image" Target="../media/image89.png"/><Relationship Id="rId21" Type="http://schemas.openxmlformats.org/officeDocument/2006/relationships/image" Target="../media/image51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47.png"/><Relationship Id="rId2" Type="http://schemas.openxmlformats.org/officeDocument/2006/relationships/image" Target="../media/image88.png"/><Relationship Id="rId16" Type="http://schemas.openxmlformats.org/officeDocument/2006/relationships/image" Target="../media/image46.jpg"/><Relationship Id="rId20" Type="http://schemas.openxmlformats.org/officeDocument/2006/relationships/image" Target="../media/image5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45.jpg"/><Relationship Id="rId10" Type="http://schemas.openxmlformats.org/officeDocument/2006/relationships/image" Target="../media/image96.png"/><Relationship Id="rId19" Type="http://schemas.openxmlformats.org/officeDocument/2006/relationships/image" Target="../media/image49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jpg"/><Relationship Id="rId3" Type="http://schemas.openxmlformats.org/officeDocument/2006/relationships/image" Target="../media/image10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g"/><Relationship Id="rId11" Type="http://schemas.openxmlformats.org/officeDocument/2006/relationships/image" Target="../media/image48.png"/><Relationship Id="rId5" Type="http://schemas.openxmlformats.org/officeDocument/2006/relationships/image" Target="../media/image104.jpg"/><Relationship Id="rId10" Type="http://schemas.openxmlformats.org/officeDocument/2006/relationships/image" Target="../media/image47.png"/><Relationship Id="rId4" Type="http://schemas.openxmlformats.org/officeDocument/2006/relationships/image" Target="../media/image103.png"/><Relationship Id="rId9" Type="http://schemas.openxmlformats.org/officeDocument/2006/relationships/image" Target="../media/image46.jpg"/><Relationship Id="rId1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10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8.png"/><Relationship Id="rId7" Type="http://schemas.openxmlformats.org/officeDocument/2006/relationships/image" Target="../media/image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11" Type="http://schemas.openxmlformats.org/officeDocument/2006/relationships/image" Target="../media/image51.png"/><Relationship Id="rId5" Type="http://schemas.openxmlformats.org/officeDocument/2006/relationships/image" Target="../media/image45.jp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3.png"/><Relationship Id="rId7" Type="http://schemas.openxmlformats.org/officeDocument/2006/relationships/image" Target="../media/image11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11" Type="http://schemas.openxmlformats.org/officeDocument/2006/relationships/image" Target="../media/image111.png"/><Relationship Id="rId5" Type="http://schemas.openxmlformats.org/officeDocument/2006/relationships/image" Target="../media/image109.png"/><Relationship Id="rId10" Type="http://schemas.openxmlformats.org/officeDocument/2006/relationships/image" Target="../media/image110.png"/><Relationship Id="rId4" Type="http://schemas.openxmlformats.org/officeDocument/2006/relationships/image" Target="../media/image114.png"/><Relationship Id="rId9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10" Type="http://schemas.openxmlformats.org/officeDocument/2006/relationships/image" Target="../media/image51.pn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210425" cy="6858000"/>
          </a:xfrm>
          <a:custGeom>
            <a:avLst/>
            <a:gdLst/>
            <a:ahLst/>
            <a:cxnLst/>
            <a:rect l="l" t="t" r="r" b="b"/>
            <a:pathLst>
              <a:path w="7210425" h="6858000">
                <a:moveTo>
                  <a:pt x="7210425" y="6858000"/>
                </a:moveTo>
                <a:lnTo>
                  <a:pt x="7210425" y="0"/>
                </a:lnTo>
                <a:lnTo>
                  <a:pt x="0" y="0"/>
                </a:lnTo>
                <a:lnTo>
                  <a:pt x="0" y="6858000"/>
                </a:lnTo>
                <a:lnTo>
                  <a:pt x="7210425" y="685800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93529" y="-20"/>
            <a:ext cx="2785110" cy="4145915"/>
          </a:xfrm>
          <a:custGeom>
            <a:avLst/>
            <a:gdLst/>
            <a:ahLst/>
            <a:cxnLst/>
            <a:rect l="l" t="t" r="r" b="b"/>
            <a:pathLst>
              <a:path w="2785109" h="4145915">
                <a:moveTo>
                  <a:pt x="0" y="11096"/>
                </a:moveTo>
                <a:lnTo>
                  <a:pt x="2379" y="58372"/>
                </a:lnTo>
                <a:lnTo>
                  <a:pt x="17744" y="175296"/>
                </a:lnTo>
                <a:lnTo>
                  <a:pt x="58430" y="324403"/>
                </a:lnTo>
                <a:lnTo>
                  <a:pt x="136776" y="468250"/>
                </a:lnTo>
                <a:lnTo>
                  <a:pt x="165141" y="500523"/>
                </a:lnTo>
                <a:lnTo>
                  <a:pt x="195989" y="530542"/>
                </a:lnTo>
                <a:lnTo>
                  <a:pt x="228923" y="558713"/>
                </a:lnTo>
                <a:lnTo>
                  <a:pt x="263544" y="585442"/>
                </a:lnTo>
                <a:lnTo>
                  <a:pt x="299456" y="611135"/>
                </a:lnTo>
                <a:lnTo>
                  <a:pt x="410961" y="686064"/>
                </a:lnTo>
                <a:lnTo>
                  <a:pt x="484463" y="738287"/>
                </a:lnTo>
                <a:lnTo>
                  <a:pt x="519773" y="766297"/>
                </a:lnTo>
                <a:lnTo>
                  <a:pt x="553590" y="796116"/>
                </a:lnTo>
                <a:lnTo>
                  <a:pt x="585519" y="828149"/>
                </a:lnTo>
                <a:lnTo>
                  <a:pt x="615161" y="862803"/>
                </a:lnTo>
                <a:lnTo>
                  <a:pt x="642120" y="900483"/>
                </a:lnTo>
                <a:lnTo>
                  <a:pt x="665998" y="941596"/>
                </a:lnTo>
                <a:lnTo>
                  <a:pt x="686397" y="986549"/>
                </a:lnTo>
                <a:lnTo>
                  <a:pt x="702920" y="1035747"/>
                </a:lnTo>
                <a:lnTo>
                  <a:pt x="720187" y="1108329"/>
                </a:lnTo>
                <a:lnTo>
                  <a:pt x="738237" y="1222455"/>
                </a:lnTo>
                <a:lnTo>
                  <a:pt x="771064" y="1516801"/>
                </a:lnTo>
                <a:lnTo>
                  <a:pt x="785084" y="1609023"/>
                </a:lnTo>
                <a:lnTo>
                  <a:pt x="804030" y="1705227"/>
                </a:lnTo>
                <a:lnTo>
                  <a:pt x="815840" y="1754885"/>
                </a:lnTo>
                <a:lnTo>
                  <a:pt x="829466" y="1805614"/>
                </a:lnTo>
                <a:lnTo>
                  <a:pt x="845106" y="1857439"/>
                </a:lnTo>
                <a:lnTo>
                  <a:pt x="862954" y="1910386"/>
                </a:lnTo>
                <a:lnTo>
                  <a:pt x="883205" y="1964480"/>
                </a:lnTo>
                <a:lnTo>
                  <a:pt x="906055" y="2019746"/>
                </a:lnTo>
                <a:lnTo>
                  <a:pt x="931699" y="2076210"/>
                </a:lnTo>
                <a:lnTo>
                  <a:pt x="960333" y="2133896"/>
                </a:lnTo>
                <a:lnTo>
                  <a:pt x="992151" y="2192830"/>
                </a:lnTo>
                <a:lnTo>
                  <a:pt x="1027349" y="2253038"/>
                </a:lnTo>
                <a:lnTo>
                  <a:pt x="1057429" y="2300856"/>
                </a:lnTo>
                <a:lnTo>
                  <a:pt x="1088396" y="2344467"/>
                </a:lnTo>
                <a:lnTo>
                  <a:pt x="1120168" y="2384127"/>
                </a:lnTo>
                <a:lnTo>
                  <a:pt x="1152664" y="2420097"/>
                </a:lnTo>
                <a:lnTo>
                  <a:pt x="1185804" y="2452634"/>
                </a:lnTo>
                <a:lnTo>
                  <a:pt x="1219506" y="2481998"/>
                </a:lnTo>
                <a:lnTo>
                  <a:pt x="1253689" y="2508446"/>
                </a:lnTo>
                <a:lnTo>
                  <a:pt x="1288272" y="2532238"/>
                </a:lnTo>
                <a:lnTo>
                  <a:pt x="1323174" y="2553631"/>
                </a:lnTo>
                <a:lnTo>
                  <a:pt x="1358314" y="2572886"/>
                </a:lnTo>
                <a:lnTo>
                  <a:pt x="1428985" y="2606010"/>
                </a:lnTo>
                <a:lnTo>
                  <a:pt x="1499637" y="2633680"/>
                </a:lnTo>
                <a:lnTo>
                  <a:pt x="1638288" y="2680930"/>
                </a:lnTo>
                <a:lnTo>
                  <a:pt x="1737403" y="2717436"/>
                </a:lnTo>
                <a:lnTo>
                  <a:pt x="1799944" y="2746161"/>
                </a:lnTo>
                <a:lnTo>
                  <a:pt x="1858901" y="2780809"/>
                </a:lnTo>
                <a:lnTo>
                  <a:pt x="1913624" y="2823449"/>
                </a:lnTo>
                <a:lnTo>
                  <a:pt x="1963467" y="2876150"/>
                </a:lnTo>
                <a:lnTo>
                  <a:pt x="1986355" y="2906920"/>
                </a:lnTo>
                <a:lnTo>
                  <a:pt x="2007780" y="2940981"/>
                </a:lnTo>
                <a:lnTo>
                  <a:pt x="2027661" y="2978591"/>
                </a:lnTo>
                <a:lnTo>
                  <a:pt x="2057768" y="3048178"/>
                </a:lnTo>
                <a:lnTo>
                  <a:pt x="2070869" y="3084516"/>
                </a:lnTo>
                <a:lnTo>
                  <a:pt x="2093875" y="3159745"/>
                </a:lnTo>
                <a:lnTo>
                  <a:pt x="2113569" y="3237662"/>
                </a:lnTo>
                <a:lnTo>
                  <a:pt x="2181969" y="3559061"/>
                </a:lnTo>
                <a:lnTo>
                  <a:pt x="2202164" y="3637553"/>
                </a:lnTo>
                <a:lnTo>
                  <a:pt x="2225871" y="3713586"/>
                </a:lnTo>
                <a:lnTo>
                  <a:pt x="2239397" y="3750413"/>
                </a:lnTo>
                <a:lnTo>
                  <a:pt x="2254228" y="3786303"/>
                </a:lnTo>
                <a:lnTo>
                  <a:pt x="2270506" y="3821149"/>
                </a:lnTo>
                <a:lnTo>
                  <a:pt x="2288374" y="3854845"/>
                </a:lnTo>
                <a:lnTo>
                  <a:pt x="2329444" y="3918354"/>
                </a:lnTo>
                <a:lnTo>
                  <a:pt x="2378578" y="3975973"/>
                </a:lnTo>
                <a:lnTo>
                  <a:pt x="2406524" y="4002305"/>
                </a:lnTo>
                <a:lnTo>
                  <a:pt x="2436912" y="4026843"/>
                </a:lnTo>
                <a:lnTo>
                  <a:pt x="2469884" y="4049480"/>
                </a:lnTo>
                <a:lnTo>
                  <a:pt x="2505584" y="4070108"/>
                </a:lnTo>
                <a:lnTo>
                  <a:pt x="2544152" y="4088619"/>
                </a:lnTo>
                <a:lnTo>
                  <a:pt x="2585731" y="4104907"/>
                </a:lnTo>
                <a:lnTo>
                  <a:pt x="2630463" y="4118865"/>
                </a:lnTo>
                <a:lnTo>
                  <a:pt x="2678491" y="4130385"/>
                </a:lnTo>
                <a:lnTo>
                  <a:pt x="2729957" y="4139360"/>
                </a:lnTo>
                <a:lnTo>
                  <a:pt x="2785002" y="4145683"/>
                </a:lnTo>
                <a:lnTo>
                  <a:pt x="2759946" y="19"/>
                </a:lnTo>
                <a:lnTo>
                  <a:pt x="1832837" y="0"/>
                </a:lnTo>
                <a:lnTo>
                  <a:pt x="0" y="11096"/>
                </a:lnTo>
                <a:close/>
              </a:path>
            </a:pathLst>
          </a:custGeom>
          <a:solidFill>
            <a:srgbClr val="832A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6255" y="585699"/>
            <a:ext cx="6574790" cy="6266815"/>
            <a:chOff x="536255" y="585699"/>
            <a:chExt cx="6574790" cy="62668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255" y="1328020"/>
              <a:ext cx="6574470" cy="5524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4849" y="642934"/>
              <a:ext cx="6105525" cy="2184400"/>
            </a:xfrm>
            <a:custGeom>
              <a:avLst/>
              <a:gdLst/>
              <a:ahLst/>
              <a:cxnLst/>
              <a:rect l="l" t="t" r="r" b="b"/>
              <a:pathLst>
                <a:path w="6105525" h="2184400">
                  <a:moveTo>
                    <a:pt x="310741" y="0"/>
                  </a:moveTo>
                  <a:lnTo>
                    <a:pt x="265687" y="390"/>
                  </a:lnTo>
                  <a:lnTo>
                    <a:pt x="221433" y="7809"/>
                  </a:lnTo>
                  <a:lnTo>
                    <a:pt x="178550" y="24601"/>
                  </a:lnTo>
                  <a:lnTo>
                    <a:pt x="137567" y="53151"/>
                  </a:lnTo>
                  <a:lnTo>
                    <a:pt x="107352" y="84019"/>
                  </a:lnTo>
                  <a:lnTo>
                    <a:pt x="80195" y="121603"/>
                  </a:lnTo>
                  <a:lnTo>
                    <a:pt x="55900" y="164842"/>
                  </a:lnTo>
                  <a:lnTo>
                    <a:pt x="34225" y="212722"/>
                  </a:lnTo>
                  <a:lnTo>
                    <a:pt x="14929" y="264227"/>
                  </a:lnTo>
                  <a:lnTo>
                    <a:pt x="0" y="311311"/>
                  </a:lnTo>
                  <a:lnTo>
                    <a:pt x="0" y="2016456"/>
                  </a:lnTo>
                  <a:lnTo>
                    <a:pt x="29233" y="2048779"/>
                  </a:lnTo>
                  <a:lnTo>
                    <a:pt x="73464" y="2076426"/>
                  </a:lnTo>
                  <a:lnTo>
                    <a:pt x="120724" y="2091702"/>
                  </a:lnTo>
                  <a:lnTo>
                    <a:pt x="169564" y="2098544"/>
                  </a:lnTo>
                  <a:lnTo>
                    <a:pt x="218537" y="2100887"/>
                  </a:lnTo>
                  <a:lnTo>
                    <a:pt x="998420" y="2118137"/>
                  </a:lnTo>
                  <a:lnTo>
                    <a:pt x="2780166" y="2118878"/>
                  </a:lnTo>
                  <a:lnTo>
                    <a:pt x="2879552" y="2119784"/>
                  </a:lnTo>
                  <a:lnTo>
                    <a:pt x="2878848" y="2119784"/>
                  </a:lnTo>
                  <a:lnTo>
                    <a:pt x="3181620" y="2123726"/>
                  </a:lnTo>
                  <a:lnTo>
                    <a:pt x="3181359" y="2123726"/>
                  </a:lnTo>
                  <a:lnTo>
                    <a:pt x="4898087" y="2162257"/>
                  </a:lnTo>
                  <a:lnTo>
                    <a:pt x="5353047" y="2181720"/>
                  </a:lnTo>
                  <a:lnTo>
                    <a:pt x="5454117" y="2183673"/>
                  </a:lnTo>
                  <a:lnTo>
                    <a:pt x="5504635" y="2183835"/>
                  </a:lnTo>
                  <a:lnTo>
                    <a:pt x="5555139" y="2183345"/>
                  </a:lnTo>
                  <a:lnTo>
                    <a:pt x="5605626" y="2182120"/>
                  </a:lnTo>
                  <a:lnTo>
                    <a:pt x="5655789" y="2180092"/>
                  </a:lnTo>
                  <a:lnTo>
                    <a:pt x="5706541" y="2177142"/>
                  </a:lnTo>
                  <a:lnTo>
                    <a:pt x="5756965" y="2173225"/>
                  </a:lnTo>
                  <a:lnTo>
                    <a:pt x="5807364" y="2168246"/>
                  </a:lnTo>
                  <a:lnTo>
                    <a:pt x="5857735" y="2162123"/>
                  </a:lnTo>
                  <a:lnTo>
                    <a:pt x="5907429" y="2154870"/>
                  </a:lnTo>
                  <a:lnTo>
                    <a:pt x="5907614" y="2154870"/>
                  </a:lnTo>
                  <a:lnTo>
                    <a:pt x="5947845" y="2146647"/>
                  </a:lnTo>
                  <a:lnTo>
                    <a:pt x="5987765" y="2135362"/>
                  </a:lnTo>
                  <a:lnTo>
                    <a:pt x="6026807" y="2119488"/>
                  </a:lnTo>
                  <a:lnTo>
                    <a:pt x="6063935" y="2097588"/>
                  </a:lnTo>
                  <a:lnTo>
                    <a:pt x="6098117" y="2068229"/>
                  </a:lnTo>
                  <a:lnTo>
                    <a:pt x="6105524" y="189000"/>
                  </a:lnTo>
                  <a:lnTo>
                    <a:pt x="6102849" y="186657"/>
                  </a:lnTo>
                  <a:lnTo>
                    <a:pt x="6061914" y="153929"/>
                  </a:lnTo>
                  <a:lnTo>
                    <a:pt x="6018150" y="133940"/>
                  </a:lnTo>
                  <a:lnTo>
                    <a:pt x="5972844" y="122738"/>
                  </a:lnTo>
                  <a:lnTo>
                    <a:pt x="5927280" y="116368"/>
                  </a:lnTo>
                  <a:lnTo>
                    <a:pt x="5825914" y="104751"/>
                  </a:lnTo>
                  <a:lnTo>
                    <a:pt x="5673828" y="89894"/>
                  </a:lnTo>
                  <a:lnTo>
                    <a:pt x="5521700" y="77902"/>
                  </a:lnTo>
                  <a:lnTo>
                    <a:pt x="2957466" y="76493"/>
                  </a:lnTo>
                  <a:lnTo>
                    <a:pt x="2795689" y="75915"/>
                  </a:lnTo>
                  <a:lnTo>
                    <a:pt x="2431556" y="72611"/>
                  </a:lnTo>
                  <a:lnTo>
                    <a:pt x="2233428" y="69715"/>
                  </a:lnTo>
                  <a:lnTo>
                    <a:pt x="1571780" y="56155"/>
                  </a:lnTo>
                  <a:lnTo>
                    <a:pt x="1541423" y="55819"/>
                  </a:lnTo>
                  <a:lnTo>
                    <a:pt x="1168414" y="55485"/>
                  </a:lnTo>
                  <a:lnTo>
                    <a:pt x="1016312" y="54300"/>
                  </a:lnTo>
                  <a:lnTo>
                    <a:pt x="910240" y="52057"/>
                  </a:lnTo>
                  <a:lnTo>
                    <a:pt x="808495" y="48382"/>
                  </a:lnTo>
                  <a:lnTo>
                    <a:pt x="757610" y="45858"/>
                  </a:lnTo>
                  <a:lnTo>
                    <a:pt x="706712" y="42813"/>
                  </a:lnTo>
                  <a:lnTo>
                    <a:pt x="655801" y="39199"/>
                  </a:lnTo>
                  <a:lnTo>
                    <a:pt x="604874" y="34969"/>
                  </a:lnTo>
                  <a:lnTo>
                    <a:pt x="553928" y="30076"/>
                  </a:lnTo>
                  <a:lnTo>
                    <a:pt x="502963" y="24470"/>
                  </a:lnTo>
                  <a:lnTo>
                    <a:pt x="451976" y="18105"/>
                  </a:lnTo>
                  <a:lnTo>
                    <a:pt x="356024" y="4295"/>
                  </a:lnTo>
                  <a:lnTo>
                    <a:pt x="310741" y="0"/>
                  </a:lnTo>
                  <a:close/>
                </a:path>
                <a:path w="6105525" h="2184400">
                  <a:moveTo>
                    <a:pt x="2249434" y="2118137"/>
                  </a:moveTo>
                  <a:lnTo>
                    <a:pt x="998992" y="2118137"/>
                  </a:lnTo>
                  <a:lnTo>
                    <a:pt x="1196575" y="2121469"/>
                  </a:lnTo>
                  <a:lnTo>
                    <a:pt x="1246612" y="2122151"/>
                  </a:lnTo>
                  <a:lnTo>
                    <a:pt x="1295982" y="2122749"/>
                  </a:lnTo>
                  <a:lnTo>
                    <a:pt x="1355496" y="2123375"/>
                  </a:lnTo>
                  <a:lnTo>
                    <a:pt x="1466436" y="2124205"/>
                  </a:lnTo>
                  <a:lnTo>
                    <a:pt x="1550977" y="2124478"/>
                  </a:lnTo>
                  <a:lnTo>
                    <a:pt x="1639546" y="2124478"/>
                  </a:lnTo>
                  <a:lnTo>
                    <a:pt x="2111413" y="2119237"/>
                  </a:lnTo>
                  <a:lnTo>
                    <a:pt x="2111242" y="2119237"/>
                  </a:lnTo>
                  <a:lnTo>
                    <a:pt x="2146877" y="2118878"/>
                  </a:lnTo>
                  <a:lnTo>
                    <a:pt x="2199780" y="2118445"/>
                  </a:lnTo>
                  <a:lnTo>
                    <a:pt x="2249434" y="2118137"/>
                  </a:lnTo>
                  <a:close/>
                </a:path>
                <a:path w="6105525" h="2184400">
                  <a:moveTo>
                    <a:pt x="5373678" y="68763"/>
                  </a:moveTo>
                  <a:lnTo>
                    <a:pt x="3688489" y="68762"/>
                  </a:lnTo>
                  <a:lnTo>
                    <a:pt x="3383901" y="74281"/>
                  </a:lnTo>
                  <a:lnTo>
                    <a:pt x="3280806" y="75522"/>
                  </a:lnTo>
                  <a:lnTo>
                    <a:pt x="3183614" y="76280"/>
                  </a:lnTo>
                  <a:lnTo>
                    <a:pt x="3134785" y="76493"/>
                  </a:lnTo>
                  <a:lnTo>
                    <a:pt x="5500706" y="76493"/>
                  </a:lnTo>
                  <a:lnTo>
                    <a:pt x="5373678" y="68763"/>
                  </a:lnTo>
                  <a:close/>
                </a:path>
                <a:path w="6105525" h="2184400">
                  <a:moveTo>
                    <a:pt x="4774043" y="52445"/>
                  </a:moveTo>
                  <a:lnTo>
                    <a:pt x="4608197" y="52445"/>
                  </a:lnTo>
                  <a:lnTo>
                    <a:pt x="4453493" y="53700"/>
                  </a:lnTo>
                  <a:lnTo>
                    <a:pt x="4453875" y="53700"/>
                  </a:lnTo>
                  <a:lnTo>
                    <a:pt x="3688712" y="68762"/>
                  </a:lnTo>
                  <a:lnTo>
                    <a:pt x="5374102" y="68763"/>
                  </a:lnTo>
                  <a:lnTo>
                    <a:pt x="5166588" y="59689"/>
                  </a:lnTo>
                  <a:lnTo>
                    <a:pt x="5065893" y="56695"/>
                  </a:lnTo>
                  <a:lnTo>
                    <a:pt x="5066034" y="56695"/>
                  </a:lnTo>
                  <a:lnTo>
                    <a:pt x="4867475" y="53152"/>
                  </a:lnTo>
                  <a:lnTo>
                    <a:pt x="4869616" y="53152"/>
                  </a:lnTo>
                  <a:lnTo>
                    <a:pt x="4828266" y="52739"/>
                  </a:lnTo>
                  <a:lnTo>
                    <a:pt x="4774043" y="52445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4849" y="585699"/>
              <a:ext cx="6105525" cy="2298700"/>
            </a:xfrm>
            <a:custGeom>
              <a:avLst/>
              <a:gdLst/>
              <a:ahLst/>
              <a:cxnLst/>
              <a:rect l="l" t="t" r="r" b="b"/>
              <a:pathLst>
                <a:path w="6105525" h="2298700">
                  <a:moveTo>
                    <a:pt x="5807171" y="2286000"/>
                  </a:moveTo>
                  <a:lnTo>
                    <a:pt x="5051253" y="2286000"/>
                  </a:lnTo>
                  <a:lnTo>
                    <a:pt x="5101559" y="2298700"/>
                  </a:lnTo>
                  <a:lnTo>
                    <a:pt x="5754706" y="2298700"/>
                  </a:lnTo>
                  <a:lnTo>
                    <a:pt x="5807171" y="2286000"/>
                  </a:lnTo>
                  <a:close/>
                </a:path>
                <a:path w="6105525" h="2298700">
                  <a:moveTo>
                    <a:pt x="0" y="2006599"/>
                  </a:moveTo>
                  <a:lnTo>
                    <a:pt x="0" y="2146299"/>
                  </a:lnTo>
                  <a:lnTo>
                    <a:pt x="45866" y="2184399"/>
                  </a:lnTo>
                  <a:lnTo>
                    <a:pt x="89090" y="2209799"/>
                  </a:lnTo>
                  <a:lnTo>
                    <a:pt x="132886" y="2222499"/>
                  </a:lnTo>
                  <a:lnTo>
                    <a:pt x="217165" y="2222499"/>
                  </a:lnTo>
                  <a:lnTo>
                    <a:pt x="555958" y="2235200"/>
                  </a:lnTo>
                  <a:lnTo>
                    <a:pt x="2878382" y="2235200"/>
                  </a:lnTo>
                  <a:lnTo>
                    <a:pt x="2929334" y="2247900"/>
                  </a:lnTo>
                  <a:lnTo>
                    <a:pt x="3640315" y="2247900"/>
                  </a:lnTo>
                  <a:lnTo>
                    <a:pt x="3741312" y="2260600"/>
                  </a:lnTo>
                  <a:lnTo>
                    <a:pt x="4043027" y="2260600"/>
                  </a:lnTo>
                  <a:lnTo>
                    <a:pt x="4242918" y="2273300"/>
                  </a:lnTo>
                  <a:lnTo>
                    <a:pt x="4797057" y="2286000"/>
                  </a:lnTo>
                  <a:lnTo>
                    <a:pt x="5859636" y="2286000"/>
                  </a:lnTo>
                  <a:lnTo>
                    <a:pt x="5912101" y="2273300"/>
                  </a:lnTo>
                  <a:lnTo>
                    <a:pt x="5957253" y="2273300"/>
                  </a:lnTo>
                  <a:lnTo>
                    <a:pt x="6001548" y="2260600"/>
                  </a:lnTo>
                  <a:lnTo>
                    <a:pt x="6044151" y="2235200"/>
                  </a:lnTo>
                  <a:lnTo>
                    <a:pt x="6084227" y="2209800"/>
                  </a:lnTo>
                  <a:lnTo>
                    <a:pt x="6105524" y="2197100"/>
                  </a:lnTo>
                  <a:lnTo>
                    <a:pt x="6105524" y="2184400"/>
                  </a:lnTo>
                  <a:lnTo>
                    <a:pt x="5153788" y="2184400"/>
                  </a:lnTo>
                  <a:lnTo>
                    <a:pt x="5104302" y="2171700"/>
                  </a:lnTo>
                  <a:lnTo>
                    <a:pt x="4849284" y="2171700"/>
                  </a:lnTo>
                  <a:lnTo>
                    <a:pt x="4798337" y="2159000"/>
                  </a:lnTo>
                  <a:lnTo>
                    <a:pt x="4244198" y="2146300"/>
                  </a:lnTo>
                  <a:lnTo>
                    <a:pt x="3890142" y="2146300"/>
                  </a:lnTo>
                  <a:lnTo>
                    <a:pt x="3788387" y="2133600"/>
                  </a:lnTo>
                  <a:lnTo>
                    <a:pt x="3122435" y="2133600"/>
                  </a:lnTo>
                  <a:lnTo>
                    <a:pt x="3070982" y="2120900"/>
                  </a:lnTo>
                  <a:lnTo>
                    <a:pt x="806246" y="2120900"/>
                  </a:lnTo>
                  <a:lnTo>
                    <a:pt x="558701" y="2108200"/>
                  </a:lnTo>
                  <a:lnTo>
                    <a:pt x="219909" y="2108199"/>
                  </a:lnTo>
                  <a:lnTo>
                    <a:pt x="175577" y="2095499"/>
                  </a:lnTo>
                  <a:lnTo>
                    <a:pt x="130917" y="2095499"/>
                  </a:lnTo>
                  <a:lnTo>
                    <a:pt x="87574" y="2082799"/>
                  </a:lnTo>
                  <a:lnTo>
                    <a:pt x="47193" y="2057399"/>
                  </a:lnTo>
                  <a:lnTo>
                    <a:pt x="11421" y="2019299"/>
                  </a:lnTo>
                  <a:lnTo>
                    <a:pt x="0" y="2006599"/>
                  </a:lnTo>
                  <a:close/>
                </a:path>
                <a:path w="6105525" h="2298700">
                  <a:moveTo>
                    <a:pt x="2114262" y="2235200"/>
                  </a:moveTo>
                  <a:lnTo>
                    <a:pt x="1054415" y="2235200"/>
                  </a:lnTo>
                  <a:lnTo>
                    <a:pt x="1104656" y="2247900"/>
                  </a:lnTo>
                  <a:lnTo>
                    <a:pt x="2063438" y="2247900"/>
                  </a:lnTo>
                  <a:lnTo>
                    <a:pt x="2114262" y="2235200"/>
                  </a:lnTo>
                  <a:close/>
                </a:path>
                <a:path w="6105525" h="2298700">
                  <a:moveTo>
                    <a:pt x="6105524" y="2057400"/>
                  </a:moveTo>
                  <a:lnTo>
                    <a:pt x="6102575" y="2057400"/>
                  </a:lnTo>
                  <a:lnTo>
                    <a:pt x="6071155" y="2095500"/>
                  </a:lnTo>
                  <a:lnTo>
                    <a:pt x="6034564" y="2120900"/>
                  </a:lnTo>
                  <a:lnTo>
                    <a:pt x="5994087" y="2133600"/>
                  </a:lnTo>
                  <a:lnTo>
                    <a:pt x="5906614" y="2159000"/>
                  </a:lnTo>
                  <a:lnTo>
                    <a:pt x="5856646" y="2171700"/>
                  </a:lnTo>
                  <a:lnTo>
                    <a:pt x="5756328" y="2171700"/>
                  </a:lnTo>
                  <a:lnTo>
                    <a:pt x="5706027" y="2184400"/>
                  </a:lnTo>
                  <a:lnTo>
                    <a:pt x="6105524" y="2184400"/>
                  </a:lnTo>
                  <a:lnTo>
                    <a:pt x="6105524" y="2057400"/>
                  </a:lnTo>
                  <a:close/>
                </a:path>
                <a:path w="6105525" h="2298700">
                  <a:moveTo>
                    <a:pt x="310995" y="0"/>
                  </a:moveTo>
                  <a:lnTo>
                    <a:pt x="263115" y="0"/>
                  </a:lnTo>
                  <a:lnTo>
                    <a:pt x="215235" y="12699"/>
                  </a:lnTo>
                  <a:lnTo>
                    <a:pt x="168117" y="38099"/>
                  </a:lnTo>
                  <a:lnTo>
                    <a:pt x="122523" y="63499"/>
                  </a:lnTo>
                  <a:lnTo>
                    <a:pt x="90072" y="101599"/>
                  </a:lnTo>
                  <a:lnTo>
                    <a:pt x="61144" y="139699"/>
                  </a:lnTo>
                  <a:lnTo>
                    <a:pt x="35502" y="177799"/>
                  </a:lnTo>
                  <a:lnTo>
                    <a:pt x="12908" y="228599"/>
                  </a:lnTo>
                  <a:lnTo>
                    <a:pt x="0" y="253999"/>
                  </a:lnTo>
                  <a:lnTo>
                    <a:pt x="0" y="520699"/>
                  </a:lnTo>
                  <a:lnTo>
                    <a:pt x="1819" y="520699"/>
                  </a:lnTo>
                  <a:lnTo>
                    <a:pt x="17644" y="444499"/>
                  </a:lnTo>
                  <a:lnTo>
                    <a:pt x="34288" y="393699"/>
                  </a:lnTo>
                  <a:lnTo>
                    <a:pt x="51801" y="342899"/>
                  </a:lnTo>
                  <a:lnTo>
                    <a:pt x="70229" y="292099"/>
                  </a:lnTo>
                  <a:lnTo>
                    <a:pt x="89622" y="253999"/>
                  </a:lnTo>
                  <a:lnTo>
                    <a:pt x="110028" y="215899"/>
                  </a:lnTo>
                  <a:lnTo>
                    <a:pt x="154070" y="165099"/>
                  </a:lnTo>
                  <a:lnTo>
                    <a:pt x="198698" y="139699"/>
                  </a:lnTo>
                  <a:lnTo>
                    <a:pt x="246419" y="126999"/>
                  </a:lnTo>
                  <a:lnTo>
                    <a:pt x="5930023" y="127000"/>
                  </a:lnTo>
                  <a:lnTo>
                    <a:pt x="5878869" y="114300"/>
                  </a:lnTo>
                  <a:lnTo>
                    <a:pt x="5827678" y="114300"/>
                  </a:lnTo>
                  <a:lnTo>
                    <a:pt x="5776452" y="101600"/>
                  </a:lnTo>
                  <a:lnTo>
                    <a:pt x="5725194" y="101600"/>
                  </a:lnTo>
                  <a:lnTo>
                    <a:pt x="5673909" y="88900"/>
                  </a:lnTo>
                  <a:lnTo>
                    <a:pt x="5519914" y="88900"/>
                  </a:lnTo>
                  <a:lnTo>
                    <a:pt x="5468546" y="76200"/>
                  </a:lnTo>
                  <a:lnTo>
                    <a:pt x="1992418" y="76200"/>
                  </a:lnTo>
                  <a:lnTo>
                    <a:pt x="1940112" y="63500"/>
                  </a:lnTo>
                  <a:lnTo>
                    <a:pt x="961836" y="63500"/>
                  </a:lnTo>
                  <a:lnTo>
                    <a:pt x="911182" y="50800"/>
                  </a:lnTo>
                  <a:lnTo>
                    <a:pt x="708056" y="50800"/>
                  </a:lnTo>
                  <a:lnTo>
                    <a:pt x="657233" y="38100"/>
                  </a:lnTo>
                  <a:lnTo>
                    <a:pt x="555653" y="38100"/>
                  </a:lnTo>
                  <a:lnTo>
                    <a:pt x="504931" y="25400"/>
                  </a:lnTo>
                  <a:lnTo>
                    <a:pt x="454277" y="25400"/>
                  </a:lnTo>
                  <a:lnTo>
                    <a:pt x="403707" y="12700"/>
                  </a:lnTo>
                  <a:lnTo>
                    <a:pt x="358113" y="12700"/>
                  </a:lnTo>
                  <a:lnTo>
                    <a:pt x="310995" y="0"/>
                  </a:lnTo>
                  <a:close/>
                </a:path>
                <a:path w="6105525" h="2298700">
                  <a:moveTo>
                    <a:pt x="5974258" y="127000"/>
                  </a:moveTo>
                  <a:lnTo>
                    <a:pt x="399592" y="127000"/>
                  </a:lnTo>
                  <a:lnTo>
                    <a:pt x="501682" y="152400"/>
                  </a:lnTo>
                  <a:lnTo>
                    <a:pt x="603952" y="152400"/>
                  </a:lnTo>
                  <a:lnTo>
                    <a:pt x="655116" y="165100"/>
                  </a:lnTo>
                  <a:lnTo>
                    <a:pt x="808537" y="165100"/>
                  </a:lnTo>
                  <a:lnTo>
                    <a:pt x="859603" y="177800"/>
                  </a:lnTo>
                  <a:lnTo>
                    <a:pt x="5158660" y="177800"/>
                  </a:lnTo>
                  <a:lnTo>
                    <a:pt x="5209912" y="190500"/>
                  </a:lnTo>
                  <a:lnTo>
                    <a:pt x="5414873" y="190500"/>
                  </a:lnTo>
                  <a:lnTo>
                    <a:pt x="5466086" y="203200"/>
                  </a:lnTo>
                  <a:lnTo>
                    <a:pt x="5568454" y="203200"/>
                  </a:lnTo>
                  <a:lnTo>
                    <a:pt x="5619604" y="215900"/>
                  </a:lnTo>
                  <a:lnTo>
                    <a:pt x="5721818" y="215900"/>
                  </a:lnTo>
                  <a:lnTo>
                    <a:pt x="5772877" y="228600"/>
                  </a:lnTo>
                  <a:lnTo>
                    <a:pt x="5823898" y="228600"/>
                  </a:lnTo>
                  <a:lnTo>
                    <a:pt x="5874879" y="241300"/>
                  </a:lnTo>
                  <a:lnTo>
                    <a:pt x="5925817" y="241300"/>
                  </a:lnTo>
                  <a:lnTo>
                    <a:pt x="5970812" y="254000"/>
                  </a:lnTo>
                  <a:lnTo>
                    <a:pt x="6012824" y="254000"/>
                  </a:lnTo>
                  <a:lnTo>
                    <a:pt x="6051475" y="279400"/>
                  </a:lnTo>
                  <a:lnTo>
                    <a:pt x="6086389" y="304800"/>
                  </a:lnTo>
                  <a:lnTo>
                    <a:pt x="6094619" y="317500"/>
                  </a:lnTo>
                  <a:lnTo>
                    <a:pt x="6105524" y="330200"/>
                  </a:lnTo>
                  <a:lnTo>
                    <a:pt x="6105524" y="190500"/>
                  </a:lnTo>
                  <a:lnTo>
                    <a:pt x="6071987" y="165100"/>
                  </a:lnTo>
                  <a:lnTo>
                    <a:pt x="6022608" y="139700"/>
                  </a:lnTo>
                  <a:lnTo>
                    <a:pt x="5974258" y="127000"/>
                  </a:lnTo>
                  <a:close/>
                </a:path>
                <a:path w="6105525" h="2298700">
                  <a:moveTo>
                    <a:pt x="3385572" y="190500"/>
                  </a:moveTo>
                  <a:lnTo>
                    <a:pt x="2598737" y="190500"/>
                  </a:lnTo>
                  <a:lnTo>
                    <a:pt x="2647726" y="203200"/>
                  </a:lnTo>
                  <a:lnTo>
                    <a:pt x="3335116" y="203200"/>
                  </a:lnTo>
                  <a:lnTo>
                    <a:pt x="3385572" y="190500"/>
                  </a:lnTo>
                  <a:close/>
                </a:path>
                <a:path w="6105525" h="2298700">
                  <a:moveTo>
                    <a:pt x="4037255" y="177800"/>
                  </a:moveTo>
                  <a:lnTo>
                    <a:pt x="1834561" y="177800"/>
                  </a:lnTo>
                  <a:lnTo>
                    <a:pt x="1887496" y="190500"/>
                  </a:lnTo>
                  <a:lnTo>
                    <a:pt x="3986858" y="190500"/>
                  </a:lnTo>
                  <a:lnTo>
                    <a:pt x="4037255" y="177800"/>
                  </a:lnTo>
                  <a:close/>
                </a:path>
                <a:path w="6105525" h="2298700">
                  <a:moveTo>
                    <a:pt x="5262975" y="63500"/>
                  </a:moveTo>
                  <a:lnTo>
                    <a:pt x="3884831" y="63500"/>
                  </a:lnTo>
                  <a:lnTo>
                    <a:pt x="3835370" y="76200"/>
                  </a:lnTo>
                  <a:lnTo>
                    <a:pt x="5314376" y="76200"/>
                  </a:lnTo>
                  <a:lnTo>
                    <a:pt x="5262975" y="6350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97610" y="710311"/>
            <a:ext cx="5412740" cy="19869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15"/>
              </a:spcBef>
            </a:pPr>
            <a:r>
              <a:rPr sz="3200" spc="-250" dirty="0">
                <a:solidFill>
                  <a:srgbClr val="FFFFFF"/>
                </a:solidFill>
                <a:latin typeface="Arial Black"/>
                <a:cs typeface="Arial Black"/>
              </a:rPr>
              <a:t>Lo</a:t>
            </a:r>
            <a:r>
              <a:rPr sz="32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60" dirty="0">
                <a:solidFill>
                  <a:srgbClr val="FFFFFF"/>
                </a:solidFill>
                <a:latin typeface="Arial Black"/>
                <a:cs typeface="Arial Black"/>
              </a:rPr>
              <a:t>que</a:t>
            </a:r>
            <a:r>
              <a:rPr sz="3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45" dirty="0">
                <a:solidFill>
                  <a:srgbClr val="FFFFFF"/>
                </a:solidFill>
                <a:latin typeface="Arial Black"/>
                <a:cs typeface="Arial Black"/>
              </a:rPr>
              <a:t>usted</a:t>
            </a:r>
            <a:r>
              <a:rPr sz="3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70" dirty="0">
                <a:solidFill>
                  <a:srgbClr val="FFFFFF"/>
                </a:solidFill>
                <a:latin typeface="Arial Black"/>
                <a:cs typeface="Arial Black"/>
              </a:rPr>
              <a:t>siempre</a:t>
            </a:r>
            <a:r>
              <a:rPr sz="32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80" dirty="0">
                <a:solidFill>
                  <a:srgbClr val="FFFFFF"/>
                </a:solidFill>
                <a:latin typeface="Arial Black"/>
                <a:cs typeface="Arial Black"/>
              </a:rPr>
              <a:t>quiso </a:t>
            </a:r>
            <a:r>
              <a:rPr sz="3200" spc="-254" dirty="0">
                <a:solidFill>
                  <a:srgbClr val="FFFFFF"/>
                </a:solidFill>
                <a:latin typeface="Arial Black"/>
                <a:cs typeface="Arial Black"/>
              </a:rPr>
              <a:t>saber</a:t>
            </a:r>
            <a:r>
              <a:rPr sz="32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35" dirty="0">
                <a:solidFill>
                  <a:srgbClr val="FFFFFF"/>
                </a:solidFill>
                <a:latin typeface="Arial Black"/>
                <a:cs typeface="Arial Black"/>
              </a:rPr>
              <a:t>sobre</a:t>
            </a:r>
            <a:r>
              <a:rPr sz="3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35" dirty="0">
                <a:solidFill>
                  <a:srgbClr val="FFFFFF"/>
                </a:solidFill>
                <a:latin typeface="Arial Black"/>
                <a:cs typeface="Arial Black"/>
              </a:rPr>
              <a:t>la</a:t>
            </a:r>
            <a:r>
              <a:rPr sz="3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65" dirty="0">
                <a:solidFill>
                  <a:srgbClr val="FFFFFF"/>
                </a:solidFill>
                <a:latin typeface="Arial Black"/>
                <a:cs typeface="Arial Black"/>
              </a:rPr>
              <a:t>Resolución </a:t>
            </a:r>
            <a:r>
              <a:rPr sz="3200" spc="-229" dirty="0">
                <a:solidFill>
                  <a:srgbClr val="FFFFFF"/>
                </a:solidFill>
                <a:latin typeface="Arial Black"/>
                <a:cs typeface="Arial Black"/>
              </a:rPr>
              <a:t>1325</a:t>
            </a:r>
            <a:r>
              <a:rPr sz="32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20" dirty="0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sz="3200" spc="-1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50" dirty="0">
                <a:solidFill>
                  <a:srgbClr val="FFFFFF"/>
                </a:solidFill>
                <a:latin typeface="Arial Black"/>
                <a:cs typeface="Arial Black"/>
              </a:rPr>
              <a:t>el</a:t>
            </a:r>
            <a:r>
              <a:rPr sz="32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60" dirty="0">
                <a:solidFill>
                  <a:srgbClr val="FFFFFF"/>
                </a:solidFill>
                <a:latin typeface="Arial Black"/>
                <a:cs typeface="Arial Black"/>
              </a:rPr>
              <a:t>Plan</a:t>
            </a:r>
            <a:r>
              <a:rPr sz="3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285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32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10" dirty="0">
                <a:solidFill>
                  <a:srgbClr val="FFFFFF"/>
                </a:solidFill>
                <a:latin typeface="Arial Black"/>
                <a:cs typeface="Arial Black"/>
              </a:rPr>
              <a:t>Acción </a:t>
            </a:r>
            <a:r>
              <a:rPr sz="3200" spc="-265" dirty="0">
                <a:solidFill>
                  <a:srgbClr val="FFFFFF"/>
                </a:solidFill>
                <a:latin typeface="Arial Black"/>
                <a:cs typeface="Arial Black"/>
              </a:rPr>
              <a:t>Nacional</a:t>
            </a:r>
            <a:r>
              <a:rPr sz="3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310" dirty="0">
                <a:solidFill>
                  <a:srgbClr val="FFFFFF"/>
                </a:solidFill>
                <a:latin typeface="Arial Black"/>
                <a:cs typeface="Arial Black"/>
              </a:rPr>
              <a:t>1325…</a:t>
            </a:r>
            <a:endParaRPr sz="3200" dirty="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292249" y="174719"/>
            <a:ext cx="4691133" cy="2288457"/>
            <a:chOff x="7501316" y="-7"/>
            <a:chExt cx="4691133" cy="2288457"/>
          </a:xfrm>
        </p:grpSpPr>
        <p:sp>
          <p:nvSpPr>
            <p:cNvPr id="10" name="object 10"/>
            <p:cNvSpPr/>
            <p:nvPr/>
          </p:nvSpPr>
          <p:spPr>
            <a:xfrm>
              <a:off x="10669719" y="-7"/>
              <a:ext cx="1522730" cy="889000"/>
            </a:xfrm>
            <a:custGeom>
              <a:avLst/>
              <a:gdLst/>
              <a:ahLst/>
              <a:cxnLst/>
              <a:rect l="l" t="t" r="r" b="b"/>
              <a:pathLst>
                <a:path w="1522729" h="889000">
                  <a:moveTo>
                    <a:pt x="837905" y="873427"/>
                  </a:moveTo>
                  <a:lnTo>
                    <a:pt x="878606" y="861009"/>
                  </a:lnTo>
                  <a:lnTo>
                    <a:pt x="918416" y="847755"/>
                  </a:lnTo>
                  <a:lnTo>
                    <a:pt x="958153" y="833392"/>
                  </a:lnTo>
                  <a:lnTo>
                    <a:pt x="997525" y="818016"/>
                  </a:lnTo>
                  <a:lnTo>
                    <a:pt x="1040598" y="797968"/>
                  </a:lnTo>
                  <a:lnTo>
                    <a:pt x="1082878" y="776328"/>
                  </a:lnTo>
                  <a:lnTo>
                    <a:pt x="1124325" y="753116"/>
                  </a:lnTo>
                  <a:lnTo>
                    <a:pt x="1164891" y="728355"/>
                  </a:lnTo>
                  <a:lnTo>
                    <a:pt x="1204578" y="701028"/>
                  </a:lnTo>
                  <a:lnTo>
                    <a:pt x="1243087" y="671881"/>
                  </a:lnTo>
                  <a:lnTo>
                    <a:pt x="1281243" y="642167"/>
                  </a:lnTo>
                  <a:lnTo>
                    <a:pt x="1319873" y="613139"/>
                  </a:lnTo>
                  <a:lnTo>
                    <a:pt x="1362087" y="578731"/>
                  </a:lnTo>
                  <a:lnTo>
                    <a:pt x="1402828" y="542631"/>
                  </a:lnTo>
                  <a:lnTo>
                    <a:pt x="1442043" y="504883"/>
                  </a:lnTo>
                  <a:lnTo>
                    <a:pt x="1505061" y="438918"/>
                  </a:lnTo>
                  <a:lnTo>
                    <a:pt x="1522280" y="419041"/>
                  </a:lnTo>
                  <a:lnTo>
                    <a:pt x="1522280" y="7"/>
                  </a:lnTo>
                  <a:lnTo>
                    <a:pt x="428280" y="0"/>
                  </a:lnTo>
                  <a:lnTo>
                    <a:pt x="397206" y="29924"/>
                  </a:lnTo>
                  <a:lnTo>
                    <a:pt x="362113" y="68577"/>
                  </a:lnTo>
                  <a:lnTo>
                    <a:pt x="329624" y="109587"/>
                  </a:lnTo>
                  <a:lnTo>
                    <a:pt x="299910" y="148047"/>
                  </a:lnTo>
                  <a:lnTo>
                    <a:pt x="272359" y="188021"/>
                  </a:lnTo>
                  <a:lnTo>
                    <a:pt x="247025" y="229417"/>
                  </a:lnTo>
                  <a:lnTo>
                    <a:pt x="223967" y="272141"/>
                  </a:lnTo>
                  <a:lnTo>
                    <a:pt x="203239" y="316101"/>
                  </a:lnTo>
                  <a:lnTo>
                    <a:pt x="194735" y="337304"/>
                  </a:lnTo>
                  <a:lnTo>
                    <a:pt x="185947" y="358419"/>
                  </a:lnTo>
                  <a:lnTo>
                    <a:pt x="176787" y="379376"/>
                  </a:lnTo>
                  <a:lnTo>
                    <a:pt x="167165" y="400106"/>
                  </a:lnTo>
                  <a:lnTo>
                    <a:pt x="148499" y="437997"/>
                  </a:lnTo>
                  <a:lnTo>
                    <a:pt x="110540" y="513458"/>
                  </a:lnTo>
                  <a:lnTo>
                    <a:pt x="92327" y="551509"/>
                  </a:lnTo>
                  <a:lnTo>
                    <a:pt x="72403" y="597248"/>
                  </a:lnTo>
                  <a:lnTo>
                    <a:pt x="53633" y="643457"/>
                  </a:lnTo>
                  <a:lnTo>
                    <a:pt x="36027" y="690114"/>
                  </a:lnTo>
                  <a:lnTo>
                    <a:pt x="19595" y="737195"/>
                  </a:lnTo>
                  <a:lnTo>
                    <a:pt x="4345" y="784679"/>
                  </a:lnTo>
                  <a:lnTo>
                    <a:pt x="0" y="807991"/>
                  </a:lnTo>
                  <a:lnTo>
                    <a:pt x="8837" y="811127"/>
                  </a:lnTo>
                  <a:lnTo>
                    <a:pt x="17889" y="813541"/>
                  </a:lnTo>
                  <a:lnTo>
                    <a:pt x="27105" y="815227"/>
                  </a:lnTo>
                  <a:lnTo>
                    <a:pt x="36442" y="816176"/>
                  </a:lnTo>
                  <a:lnTo>
                    <a:pt x="69269" y="815369"/>
                  </a:lnTo>
                  <a:lnTo>
                    <a:pt x="101356" y="819805"/>
                  </a:lnTo>
                  <a:lnTo>
                    <a:pt x="133101" y="826456"/>
                  </a:lnTo>
                  <a:lnTo>
                    <a:pt x="164902" y="832293"/>
                  </a:lnTo>
                  <a:lnTo>
                    <a:pt x="211470" y="839472"/>
                  </a:lnTo>
                  <a:lnTo>
                    <a:pt x="350593" y="864573"/>
                  </a:lnTo>
                  <a:lnTo>
                    <a:pt x="397118" y="871851"/>
                  </a:lnTo>
                  <a:lnTo>
                    <a:pt x="448106" y="878862"/>
                  </a:lnTo>
                  <a:lnTo>
                    <a:pt x="499267" y="884013"/>
                  </a:lnTo>
                  <a:lnTo>
                    <a:pt x="550548" y="887303"/>
                  </a:lnTo>
                  <a:lnTo>
                    <a:pt x="601899" y="888731"/>
                  </a:lnTo>
                  <a:lnTo>
                    <a:pt x="653269" y="888299"/>
                  </a:lnTo>
                  <a:lnTo>
                    <a:pt x="704606" y="886004"/>
                  </a:lnTo>
                  <a:lnTo>
                    <a:pt x="755860" y="881847"/>
                  </a:lnTo>
                  <a:lnTo>
                    <a:pt x="806980" y="875828"/>
                  </a:lnTo>
                  <a:lnTo>
                    <a:pt x="814741" y="875686"/>
                  </a:lnTo>
                  <a:lnTo>
                    <a:pt x="822489" y="875237"/>
                  </a:lnTo>
                  <a:lnTo>
                    <a:pt x="830213" y="874484"/>
                  </a:lnTo>
                  <a:lnTo>
                    <a:pt x="837905" y="873427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47136" y="-5"/>
              <a:ext cx="1245235" cy="1866264"/>
            </a:xfrm>
            <a:custGeom>
              <a:avLst/>
              <a:gdLst/>
              <a:ahLst/>
              <a:cxnLst/>
              <a:rect l="l" t="t" r="r" b="b"/>
              <a:pathLst>
                <a:path w="1245234" h="1866264">
                  <a:moveTo>
                    <a:pt x="76252" y="1692811"/>
                  </a:moveTo>
                  <a:lnTo>
                    <a:pt x="211628" y="1664803"/>
                  </a:lnTo>
                  <a:lnTo>
                    <a:pt x="207238" y="1641063"/>
                  </a:lnTo>
                  <a:lnTo>
                    <a:pt x="198957" y="1595913"/>
                  </a:lnTo>
                  <a:lnTo>
                    <a:pt x="195367" y="1577127"/>
                  </a:lnTo>
                  <a:lnTo>
                    <a:pt x="194132" y="1570678"/>
                  </a:lnTo>
                  <a:lnTo>
                    <a:pt x="184067" y="1521617"/>
                  </a:lnTo>
                  <a:lnTo>
                    <a:pt x="175763" y="1478833"/>
                  </a:lnTo>
                  <a:lnTo>
                    <a:pt x="167632" y="1425458"/>
                  </a:lnTo>
                  <a:lnTo>
                    <a:pt x="161785" y="1372407"/>
                  </a:lnTo>
                  <a:lnTo>
                    <a:pt x="158114" y="1319151"/>
                  </a:lnTo>
                  <a:lnTo>
                    <a:pt x="156624" y="1265758"/>
                  </a:lnTo>
                  <a:lnTo>
                    <a:pt x="154815" y="1228906"/>
                  </a:lnTo>
                  <a:lnTo>
                    <a:pt x="151591" y="1192054"/>
                  </a:lnTo>
                  <a:lnTo>
                    <a:pt x="148816" y="1155244"/>
                  </a:lnTo>
                  <a:lnTo>
                    <a:pt x="148354" y="1118517"/>
                  </a:lnTo>
                  <a:lnTo>
                    <a:pt x="150728" y="1070183"/>
                  </a:lnTo>
                  <a:lnTo>
                    <a:pt x="154065" y="1021858"/>
                  </a:lnTo>
                  <a:lnTo>
                    <a:pt x="158018" y="973541"/>
                  </a:lnTo>
                  <a:lnTo>
                    <a:pt x="162241" y="925231"/>
                  </a:lnTo>
                  <a:lnTo>
                    <a:pt x="168404" y="853269"/>
                  </a:lnTo>
                  <a:lnTo>
                    <a:pt x="173444" y="806054"/>
                  </a:lnTo>
                  <a:lnTo>
                    <a:pt x="187202" y="735375"/>
                  </a:lnTo>
                  <a:lnTo>
                    <a:pt x="200184" y="688917"/>
                  </a:lnTo>
                  <a:lnTo>
                    <a:pt x="215782" y="643332"/>
                  </a:lnTo>
                  <a:lnTo>
                    <a:pt x="233953" y="598729"/>
                  </a:lnTo>
                  <a:lnTo>
                    <a:pt x="254652" y="555218"/>
                  </a:lnTo>
                  <a:lnTo>
                    <a:pt x="277833" y="512909"/>
                  </a:lnTo>
                  <a:lnTo>
                    <a:pt x="303453" y="471911"/>
                  </a:lnTo>
                  <a:lnTo>
                    <a:pt x="330591" y="430714"/>
                  </a:lnTo>
                  <a:lnTo>
                    <a:pt x="359560" y="390845"/>
                  </a:lnTo>
                  <a:lnTo>
                    <a:pt x="390309" y="352361"/>
                  </a:lnTo>
                  <a:lnTo>
                    <a:pt x="422788" y="315323"/>
                  </a:lnTo>
                  <a:lnTo>
                    <a:pt x="456948" y="279789"/>
                  </a:lnTo>
                  <a:lnTo>
                    <a:pt x="492739" y="245819"/>
                  </a:lnTo>
                  <a:lnTo>
                    <a:pt x="530328" y="212879"/>
                  </a:lnTo>
                  <a:lnTo>
                    <a:pt x="570042" y="182730"/>
                  </a:lnTo>
                  <a:lnTo>
                    <a:pt x="611722" y="155468"/>
                  </a:lnTo>
                  <a:lnTo>
                    <a:pt x="655211" y="131190"/>
                  </a:lnTo>
                  <a:lnTo>
                    <a:pt x="700351" y="109992"/>
                  </a:lnTo>
                  <a:lnTo>
                    <a:pt x="746984" y="91971"/>
                  </a:lnTo>
                  <a:lnTo>
                    <a:pt x="772714" y="82974"/>
                  </a:lnTo>
                  <a:lnTo>
                    <a:pt x="849304" y="54198"/>
                  </a:lnTo>
                  <a:lnTo>
                    <a:pt x="900112" y="37329"/>
                  </a:lnTo>
                  <a:lnTo>
                    <a:pt x="951421" y="22132"/>
                  </a:lnTo>
                  <a:lnTo>
                    <a:pt x="1003190" y="8619"/>
                  </a:lnTo>
                  <a:lnTo>
                    <a:pt x="1041245" y="3"/>
                  </a:lnTo>
                  <a:lnTo>
                    <a:pt x="556434" y="0"/>
                  </a:lnTo>
                  <a:lnTo>
                    <a:pt x="488323" y="33121"/>
                  </a:lnTo>
                  <a:lnTo>
                    <a:pt x="449646" y="57304"/>
                  </a:lnTo>
                  <a:lnTo>
                    <a:pt x="412894" y="84369"/>
                  </a:lnTo>
                  <a:lnTo>
                    <a:pt x="378235" y="114214"/>
                  </a:lnTo>
                  <a:lnTo>
                    <a:pt x="350066" y="141792"/>
                  </a:lnTo>
                  <a:lnTo>
                    <a:pt x="322699" y="170161"/>
                  </a:lnTo>
                  <a:lnTo>
                    <a:pt x="296154" y="199305"/>
                  </a:lnTo>
                  <a:lnTo>
                    <a:pt x="270445" y="229207"/>
                  </a:lnTo>
                  <a:lnTo>
                    <a:pt x="246349" y="260404"/>
                  </a:lnTo>
                  <a:lnTo>
                    <a:pt x="222728" y="290503"/>
                  </a:lnTo>
                  <a:lnTo>
                    <a:pt x="179758" y="351056"/>
                  </a:lnTo>
                  <a:lnTo>
                    <a:pt x="155657" y="391972"/>
                  </a:lnTo>
                  <a:lnTo>
                    <a:pt x="133027" y="433689"/>
                  </a:lnTo>
                  <a:lnTo>
                    <a:pt x="111887" y="476165"/>
                  </a:lnTo>
                  <a:lnTo>
                    <a:pt x="92258" y="519359"/>
                  </a:lnTo>
                  <a:lnTo>
                    <a:pt x="74161" y="563230"/>
                  </a:lnTo>
                  <a:lnTo>
                    <a:pt x="57616" y="607736"/>
                  </a:lnTo>
                  <a:lnTo>
                    <a:pt x="42896" y="656458"/>
                  </a:lnTo>
                  <a:lnTo>
                    <a:pt x="33029" y="706394"/>
                  </a:lnTo>
                  <a:lnTo>
                    <a:pt x="26790" y="753256"/>
                  </a:lnTo>
                  <a:lnTo>
                    <a:pt x="21401" y="800246"/>
                  </a:lnTo>
                  <a:lnTo>
                    <a:pt x="16492" y="847307"/>
                  </a:lnTo>
                  <a:lnTo>
                    <a:pt x="11692" y="894380"/>
                  </a:lnTo>
                  <a:lnTo>
                    <a:pt x="7312" y="928269"/>
                  </a:lnTo>
                  <a:lnTo>
                    <a:pt x="3901" y="962263"/>
                  </a:lnTo>
                  <a:lnTo>
                    <a:pt x="1463" y="996342"/>
                  </a:lnTo>
                  <a:lnTo>
                    <a:pt x="0" y="1030481"/>
                  </a:lnTo>
                  <a:lnTo>
                    <a:pt x="1056" y="1081705"/>
                  </a:lnTo>
                  <a:lnTo>
                    <a:pt x="2894" y="1132929"/>
                  </a:lnTo>
                  <a:lnTo>
                    <a:pt x="5303" y="1184146"/>
                  </a:lnTo>
                  <a:lnTo>
                    <a:pt x="8072" y="1235350"/>
                  </a:lnTo>
                  <a:lnTo>
                    <a:pt x="10990" y="1286534"/>
                  </a:lnTo>
                  <a:lnTo>
                    <a:pt x="15700" y="1347753"/>
                  </a:lnTo>
                  <a:lnTo>
                    <a:pt x="23416" y="1408610"/>
                  </a:lnTo>
                  <a:lnTo>
                    <a:pt x="31317" y="1457680"/>
                  </a:lnTo>
                  <a:lnTo>
                    <a:pt x="39528" y="1506400"/>
                  </a:lnTo>
                  <a:lnTo>
                    <a:pt x="48175" y="1556124"/>
                  </a:lnTo>
                  <a:lnTo>
                    <a:pt x="59445" y="1619617"/>
                  </a:lnTo>
                  <a:lnTo>
                    <a:pt x="68104" y="1665403"/>
                  </a:lnTo>
                  <a:lnTo>
                    <a:pt x="74634" y="1687286"/>
                  </a:lnTo>
                  <a:lnTo>
                    <a:pt x="75075" y="1688791"/>
                  </a:lnTo>
                  <a:lnTo>
                    <a:pt x="75481" y="1690179"/>
                  </a:lnTo>
                  <a:lnTo>
                    <a:pt x="75744" y="1691074"/>
                  </a:lnTo>
                  <a:lnTo>
                    <a:pt x="75966" y="1691833"/>
                  </a:lnTo>
                  <a:lnTo>
                    <a:pt x="76252" y="1692811"/>
                  </a:lnTo>
                  <a:close/>
                </a:path>
                <a:path w="1245234" h="1866264">
                  <a:moveTo>
                    <a:pt x="198633" y="1860364"/>
                  </a:moveTo>
                  <a:lnTo>
                    <a:pt x="241808" y="1848634"/>
                  </a:lnTo>
                  <a:lnTo>
                    <a:pt x="284580" y="1835550"/>
                  </a:lnTo>
                  <a:lnTo>
                    <a:pt x="326918" y="1821122"/>
                  </a:lnTo>
                  <a:lnTo>
                    <a:pt x="368793" y="1805358"/>
                  </a:lnTo>
                  <a:lnTo>
                    <a:pt x="418386" y="1783088"/>
                  </a:lnTo>
                  <a:lnTo>
                    <a:pt x="467253" y="1759092"/>
                  </a:lnTo>
                  <a:lnTo>
                    <a:pt x="694433" y="1639523"/>
                  </a:lnTo>
                  <a:lnTo>
                    <a:pt x="737761" y="1616118"/>
                  </a:lnTo>
                  <a:lnTo>
                    <a:pt x="780658" y="1591959"/>
                  </a:lnTo>
                  <a:lnTo>
                    <a:pt x="822942" y="1566732"/>
                  </a:lnTo>
                  <a:lnTo>
                    <a:pt x="864430" y="1540124"/>
                  </a:lnTo>
                  <a:lnTo>
                    <a:pt x="904939" y="1511821"/>
                  </a:lnTo>
                  <a:lnTo>
                    <a:pt x="908686" y="1509047"/>
                  </a:lnTo>
                  <a:lnTo>
                    <a:pt x="913059" y="1507103"/>
                  </a:lnTo>
                  <a:lnTo>
                    <a:pt x="1083680" y="1393342"/>
                  </a:lnTo>
                  <a:lnTo>
                    <a:pt x="1118038" y="1364530"/>
                  </a:lnTo>
                  <a:lnTo>
                    <a:pt x="1128710" y="1354043"/>
                  </a:lnTo>
                  <a:lnTo>
                    <a:pt x="1208144" y="1277112"/>
                  </a:lnTo>
                  <a:lnTo>
                    <a:pt x="1244862" y="1242155"/>
                  </a:lnTo>
                  <a:lnTo>
                    <a:pt x="1244862" y="978583"/>
                  </a:lnTo>
                  <a:lnTo>
                    <a:pt x="1236564" y="989552"/>
                  </a:lnTo>
                  <a:lnTo>
                    <a:pt x="1204885" y="1028205"/>
                  </a:lnTo>
                  <a:lnTo>
                    <a:pt x="1171949" y="1065917"/>
                  </a:lnTo>
                  <a:lnTo>
                    <a:pt x="1138072" y="1102893"/>
                  </a:lnTo>
                  <a:lnTo>
                    <a:pt x="1100993" y="1139078"/>
                  </a:lnTo>
                  <a:lnTo>
                    <a:pt x="1062431" y="1173650"/>
                  </a:lnTo>
                  <a:lnTo>
                    <a:pt x="1022442" y="1206569"/>
                  </a:lnTo>
                  <a:lnTo>
                    <a:pt x="937666" y="1270163"/>
                  </a:lnTo>
                  <a:lnTo>
                    <a:pt x="893718" y="1301831"/>
                  </a:lnTo>
                  <a:lnTo>
                    <a:pt x="849369" y="1332962"/>
                  </a:lnTo>
                  <a:lnTo>
                    <a:pt x="760001" y="1394268"/>
                  </a:lnTo>
                  <a:lnTo>
                    <a:pt x="718871" y="1417692"/>
                  </a:lnTo>
                  <a:lnTo>
                    <a:pt x="697553" y="1428329"/>
                  </a:lnTo>
                  <a:lnTo>
                    <a:pt x="676486" y="1439397"/>
                  </a:lnTo>
                  <a:lnTo>
                    <a:pt x="529523" y="1522361"/>
                  </a:lnTo>
                  <a:lnTo>
                    <a:pt x="480213" y="1549457"/>
                  </a:lnTo>
                  <a:lnTo>
                    <a:pt x="426531" y="1575574"/>
                  </a:lnTo>
                  <a:lnTo>
                    <a:pt x="282532" y="1639248"/>
                  </a:lnTo>
                  <a:lnTo>
                    <a:pt x="243871" y="1655340"/>
                  </a:lnTo>
                  <a:lnTo>
                    <a:pt x="76252" y="1692811"/>
                  </a:lnTo>
                  <a:lnTo>
                    <a:pt x="77842" y="1698239"/>
                  </a:lnTo>
                  <a:lnTo>
                    <a:pt x="80923" y="1705783"/>
                  </a:lnTo>
                  <a:lnTo>
                    <a:pt x="82660" y="1713792"/>
                  </a:lnTo>
                  <a:lnTo>
                    <a:pt x="83035" y="1721923"/>
                  </a:lnTo>
                  <a:lnTo>
                    <a:pt x="83722" y="1749613"/>
                  </a:lnTo>
                  <a:lnTo>
                    <a:pt x="89358" y="1776512"/>
                  </a:lnTo>
                  <a:lnTo>
                    <a:pt x="114668" y="1825314"/>
                  </a:lnTo>
                  <a:lnTo>
                    <a:pt x="149637" y="1862219"/>
                  </a:lnTo>
                  <a:lnTo>
                    <a:pt x="170181" y="1865735"/>
                  </a:lnTo>
                  <a:lnTo>
                    <a:pt x="198633" y="1860364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2423" y="9243"/>
              <a:ext cx="2284715" cy="22792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501316" y="1430103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3443" y="0"/>
                  </a:moveTo>
                  <a:lnTo>
                    <a:pt x="2033" y="177"/>
                  </a:lnTo>
                  <a:lnTo>
                    <a:pt x="1329" y="250"/>
                  </a:lnTo>
                  <a:lnTo>
                    <a:pt x="703" y="1660"/>
                  </a:lnTo>
                  <a:lnTo>
                    <a:pt x="0" y="2444"/>
                  </a:lnTo>
                  <a:lnTo>
                    <a:pt x="1016" y="3311"/>
                  </a:lnTo>
                  <a:lnTo>
                    <a:pt x="1486" y="3937"/>
                  </a:lnTo>
                  <a:lnTo>
                    <a:pt x="4458" y="5817"/>
                  </a:lnTo>
                  <a:lnTo>
                    <a:pt x="6100" y="6601"/>
                  </a:lnTo>
                  <a:lnTo>
                    <a:pt x="7586" y="7384"/>
                  </a:lnTo>
                  <a:lnTo>
                    <a:pt x="8525" y="6444"/>
                  </a:lnTo>
                  <a:lnTo>
                    <a:pt x="7935" y="4616"/>
                  </a:lnTo>
                  <a:lnTo>
                    <a:pt x="7064" y="2903"/>
                  </a:lnTo>
                  <a:lnTo>
                    <a:pt x="5944" y="1347"/>
                  </a:lnTo>
                  <a:lnTo>
                    <a:pt x="4861" y="428"/>
                  </a:lnTo>
                  <a:lnTo>
                    <a:pt x="3443" y="0"/>
                  </a:lnTo>
                  <a:close/>
                </a:path>
              </a:pathLst>
            </a:custGeom>
            <a:solidFill>
              <a:srgbClr val="DFB8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0" y="4670967"/>
            <a:ext cx="12192000" cy="2187575"/>
            <a:chOff x="0" y="4670967"/>
            <a:chExt cx="12192000" cy="2187575"/>
          </a:xfrm>
        </p:grpSpPr>
        <p:sp>
          <p:nvSpPr>
            <p:cNvPr id="16" name="object 16"/>
            <p:cNvSpPr/>
            <p:nvPr/>
          </p:nvSpPr>
          <p:spPr>
            <a:xfrm>
              <a:off x="7225085" y="4938757"/>
              <a:ext cx="3063875" cy="1896745"/>
            </a:xfrm>
            <a:custGeom>
              <a:avLst/>
              <a:gdLst/>
              <a:ahLst/>
              <a:cxnLst/>
              <a:rect l="l" t="t" r="r" b="b"/>
              <a:pathLst>
                <a:path w="3063875" h="1896745">
                  <a:moveTo>
                    <a:pt x="3063651" y="1896551"/>
                  </a:moveTo>
                  <a:lnTo>
                    <a:pt x="3045056" y="1821479"/>
                  </a:lnTo>
                  <a:lnTo>
                    <a:pt x="3000894" y="1753248"/>
                  </a:lnTo>
                  <a:lnTo>
                    <a:pt x="2914894" y="1687317"/>
                  </a:lnTo>
                  <a:lnTo>
                    <a:pt x="2874162" y="1668456"/>
                  </a:lnTo>
                  <a:lnTo>
                    <a:pt x="2829059" y="1651199"/>
                  </a:lnTo>
                  <a:lnTo>
                    <a:pt x="2780529" y="1635154"/>
                  </a:lnTo>
                  <a:lnTo>
                    <a:pt x="2729514" y="1619928"/>
                  </a:lnTo>
                  <a:lnTo>
                    <a:pt x="2570998" y="1575249"/>
                  </a:lnTo>
                  <a:lnTo>
                    <a:pt x="2519480" y="1559382"/>
                  </a:lnTo>
                  <a:lnTo>
                    <a:pt x="2470194" y="1542374"/>
                  </a:lnTo>
                  <a:lnTo>
                    <a:pt x="2424085" y="1523833"/>
                  </a:lnTo>
                  <a:lnTo>
                    <a:pt x="2382095" y="1503366"/>
                  </a:lnTo>
                  <a:lnTo>
                    <a:pt x="2345167" y="1480583"/>
                  </a:lnTo>
                  <a:lnTo>
                    <a:pt x="2314246" y="1455091"/>
                  </a:lnTo>
                  <a:lnTo>
                    <a:pt x="2274668" y="1399610"/>
                  </a:lnTo>
                  <a:lnTo>
                    <a:pt x="2252981" y="1343339"/>
                  </a:lnTo>
                  <a:lnTo>
                    <a:pt x="2221689" y="1219361"/>
                  </a:lnTo>
                  <a:lnTo>
                    <a:pt x="2210962" y="1185682"/>
                  </a:lnTo>
                  <a:lnTo>
                    <a:pt x="2179515" y="1114738"/>
                  </a:lnTo>
                  <a:lnTo>
                    <a:pt x="2156937" y="1077369"/>
                  </a:lnTo>
                  <a:lnTo>
                    <a:pt x="2128550" y="1038668"/>
                  </a:lnTo>
                  <a:lnTo>
                    <a:pt x="2093424" y="998581"/>
                  </a:lnTo>
                  <a:lnTo>
                    <a:pt x="2050630" y="957058"/>
                  </a:lnTo>
                  <a:lnTo>
                    <a:pt x="1999239" y="914045"/>
                  </a:lnTo>
                  <a:lnTo>
                    <a:pt x="1938321" y="869492"/>
                  </a:lnTo>
                  <a:lnTo>
                    <a:pt x="1895807" y="841772"/>
                  </a:lnTo>
                  <a:lnTo>
                    <a:pt x="1851678" y="817145"/>
                  </a:lnTo>
                  <a:lnTo>
                    <a:pt x="1806124" y="795361"/>
                  </a:lnTo>
                  <a:lnTo>
                    <a:pt x="1759340" y="776175"/>
                  </a:lnTo>
                  <a:lnTo>
                    <a:pt x="1711515" y="759339"/>
                  </a:lnTo>
                  <a:lnTo>
                    <a:pt x="1662844" y="744605"/>
                  </a:lnTo>
                  <a:lnTo>
                    <a:pt x="1613518" y="731727"/>
                  </a:lnTo>
                  <a:lnTo>
                    <a:pt x="1563729" y="720456"/>
                  </a:lnTo>
                  <a:lnTo>
                    <a:pt x="1513670" y="710546"/>
                  </a:lnTo>
                  <a:lnTo>
                    <a:pt x="1463532" y="701750"/>
                  </a:lnTo>
                  <a:lnTo>
                    <a:pt x="1413509" y="693820"/>
                  </a:lnTo>
                  <a:lnTo>
                    <a:pt x="1171834" y="658506"/>
                  </a:lnTo>
                  <a:lnTo>
                    <a:pt x="1126533" y="650580"/>
                  </a:lnTo>
                  <a:lnTo>
                    <a:pt x="1082692" y="641789"/>
                  </a:lnTo>
                  <a:lnTo>
                    <a:pt x="1040503" y="631886"/>
                  </a:lnTo>
                  <a:lnTo>
                    <a:pt x="1000158" y="620624"/>
                  </a:lnTo>
                  <a:lnTo>
                    <a:pt x="961850" y="607755"/>
                  </a:lnTo>
                  <a:lnTo>
                    <a:pt x="925771" y="593032"/>
                  </a:lnTo>
                  <a:lnTo>
                    <a:pt x="861068" y="557035"/>
                  </a:lnTo>
                  <a:lnTo>
                    <a:pt x="810366" y="514429"/>
                  </a:lnTo>
                  <a:lnTo>
                    <a:pt x="772968" y="470333"/>
                  </a:lnTo>
                  <a:lnTo>
                    <a:pt x="743168" y="423756"/>
                  </a:lnTo>
                  <a:lnTo>
                    <a:pt x="682708" y="302349"/>
                  </a:lnTo>
                  <a:lnTo>
                    <a:pt x="656456" y="254155"/>
                  </a:lnTo>
                  <a:lnTo>
                    <a:pt x="624632" y="207518"/>
                  </a:lnTo>
                  <a:lnTo>
                    <a:pt x="584310" y="163334"/>
                  </a:lnTo>
                  <a:lnTo>
                    <a:pt x="532562" y="122501"/>
                  </a:lnTo>
                  <a:lnTo>
                    <a:pt x="466461" y="85917"/>
                  </a:lnTo>
                  <a:lnTo>
                    <a:pt x="427114" y="69498"/>
                  </a:lnTo>
                  <a:lnTo>
                    <a:pt x="383082" y="54477"/>
                  </a:lnTo>
                  <a:lnTo>
                    <a:pt x="333998" y="40967"/>
                  </a:lnTo>
                  <a:lnTo>
                    <a:pt x="279496" y="29079"/>
                  </a:lnTo>
                  <a:lnTo>
                    <a:pt x="219212" y="18927"/>
                  </a:lnTo>
                  <a:lnTo>
                    <a:pt x="152778" y="10621"/>
                  </a:lnTo>
                  <a:lnTo>
                    <a:pt x="79830" y="4275"/>
                  </a:lnTo>
                  <a:lnTo>
                    <a:pt x="0" y="0"/>
                  </a:lnTo>
                  <a:lnTo>
                    <a:pt x="0" y="1896550"/>
                  </a:lnTo>
                  <a:lnTo>
                    <a:pt x="3063651" y="1896551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4854" y="4670967"/>
              <a:ext cx="2371725" cy="2012314"/>
            </a:xfrm>
            <a:custGeom>
              <a:avLst/>
              <a:gdLst/>
              <a:ahLst/>
              <a:cxnLst/>
              <a:rect l="l" t="t" r="r" b="b"/>
              <a:pathLst>
                <a:path w="2371725" h="2012315">
                  <a:moveTo>
                    <a:pt x="2214195" y="8256"/>
                  </a:moveTo>
                  <a:lnTo>
                    <a:pt x="2210521" y="2518"/>
                  </a:lnTo>
                  <a:lnTo>
                    <a:pt x="2202872" y="0"/>
                  </a:lnTo>
                  <a:lnTo>
                    <a:pt x="2194954" y="2373"/>
                  </a:lnTo>
                  <a:lnTo>
                    <a:pt x="2188873" y="7615"/>
                  </a:lnTo>
                  <a:lnTo>
                    <a:pt x="2160563" y="30294"/>
                  </a:lnTo>
                  <a:lnTo>
                    <a:pt x="2146274" y="41530"/>
                  </a:lnTo>
                  <a:lnTo>
                    <a:pt x="2131794" y="52255"/>
                  </a:lnTo>
                  <a:lnTo>
                    <a:pt x="2003460" y="144197"/>
                  </a:lnTo>
                  <a:lnTo>
                    <a:pt x="1960949" y="175137"/>
                  </a:lnTo>
                  <a:lnTo>
                    <a:pt x="1928008" y="199497"/>
                  </a:lnTo>
                  <a:lnTo>
                    <a:pt x="1895240" y="224127"/>
                  </a:lnTo>
                  <a:lnTo>
                    <a:pt x="1829990" y="273835"/>
                  </a:lnTo>
                  <a:lnTo>
                    <a:pt x="1793061" y="302454"/>
                  </a:lnTo>
                  <a:lnTo>
                    <a:pt x="1719328" y="360624"/>
                  </a:lnTo>
                  <a:lnTo>
                    <a:pt x="1682148" y="389403"/>
                  </a:lnTo>
                  <a:lnTo>
                    <a:pt x="1641950" y="419754"/>
                  </a:lnTo>
                  <a:lnTo>
                    <a:pt x="1561453" y="479985"/>
                  </a:lnTo>
                  <a:lnTo>
                    <a:pt x="1440299" y="569851"/>
                  </a:lnTo>
                  <a:lnTo>
                    <a:pt x="1429882" y="577869"/>
                  </a:lnTo>
                  <a:lnTo>
                    <a:pt x="1422113" y="583563"/>
                  </a:lnTo>
                  <a:lnTo>
                    <a:pt x="1419664" y="517691"/>
                  </a:lnTo>
                  <a:lnTo>
                    <a:pt x="1419344" y="496362"/>
                  </a:lnTo>
                  <a:lnTo>
                    <a:pt x="1419233" y="475149"/>
                  </a:lnTo>
                  <a:lnTo>
                    <a:pt x="1418953" y="454043"/>
                  </a:lnTo>
                  <a:lnTo>
                    <a:pt x="1415713" y="394118"/>
                  </a:lnTo>
                  <a:lnTo>
                    <a:pt x="1413040" y="355369"/>
                  </a:lnTo>
                  <a:lnTo>
                    <a:pt x="1407232" y="278161"/>
                  </a:lnTo>
                  <a:lnTo>
                    <a:pt x="1402659" y="225959"/>
                  </a:lnTo>
                  <a:lnTo>
                    <a:pt x="1396862" y="173528"/>
                  </a:lnTo>
                  <a:lnTo>
                    <a:pt x="1386605" y="124802"/>
                  </a:lnTo>
                  <a:lnTo>
                    <a:pt x="1372995" y="114365"/>
                  </a:lnTo>
                  <a:lnTo>
                    <a:pt x="1367858" y="116580"/>
                  </a:lnTo>
                  <a:lnTo>
                    <a:pt x="1364785" y="119222"/>
                  </a:lnTo>
                  <a:lnTo>
                    <a:pt x="1362185" y="123583"/>
                  </a:lnTo>
                  <a:lnTo>
                    <a:pt x="1360847" y="127811"/>
                  </a:lnTo>
                  <a:lnTo>
                    <a:pt x="1340330" y="187226"/>
                  </a:lnTo>
                  <a:lnTo>
                    <a:pt x="1330233" y="216924"/>
                  </a:lnTo>
                  <a:lnTo>
                    <a:pt x="1320425" y="246755"/>
                  </a:lnTo>
                  <a:lnTo>
                    <a:pt x="1311081" y="276911"/>
                  </a:lnTo>
                  <a:lnTo>
                    <a:pt x="1302047" y="307247"/>
                  </a:lnTo>
                  <a:lnTo>
                    <a:pt x="1292813" y="337456"/>
                  </a:lnTo>
                  <a:lnTo>
                    <a:pt x="1282872" y="367231"/>
                  </a:lnTo>
                  <a:lnTo>
                    <a:pt x="1265799" y="415911"/>
                  </a:lnTo>
                  <a:lnTo>
                    <a:pt x="1249011" y="464784"/>
                  </a:lnTo>
                  <a:lnTo>
                    <a:pt x="1233712" y="514220"/>
                  </a:lnTo>
                  <a:lnTo>
                    <a:pt x="1221106" y="564584"/>
                  </a:lnTo>
                  <a:lnTo>
                    <a:pt x="1220456" y="565675"/>
                  </a:lnTo>
                  <a:lnTo>
                    <a:pt x="1219054" y="566573"/>
                  </a:lnTo>
                  <a:lnTo>
                    <a:pt x="1217893" y="567990"/>
                  </a:lnTo>
                  <a:lnTo>
                    <a:pt x="1215444" y="564164"/>
                  </a:lnTo>
                  <a:lnTo>
                    <a:pt x="1177896" y="463113"/>
                  </a:lnTo>
                  <a:lnTo>
                    <a:pt x="1159173" y="413630"/>
                  </a:lnTo>
                  <a:lnTo>
                    <a:pt x="1140040" y="364283"/>
                  </a:lnTo>
                  <a:lnTo>
                    <a:pt x="1120871" y="316359"/>
                  </a:lnTo>
                  <a:lnTo>
                    <a:pt x="1101441" y="268540"/>
                  </a:lnTo>
                  <a:lnTo>
                    <a:pt x="1081679" y="220807"/>
                  </a:lnTo>
                  <a:lnTo>
                    <a:pt x="1061514" y="173142"/>
                  </a:lnTo>
                  <a:lnTo>
                    <a:pt x="1040220" y="128781"/>
                  </a:lnTo>
                  <a:lnTo>
                    <a:pt x="1017445" y="85369"/>
                  </a:lnTo>
                  <a:lnTo>
                    <a:pt x="990585" y="58591"/>
                  </a:lnTo>
                  <a:lnTo>
                    <a:pt x="983409" y="58780"/>
                  </a:lnTo>
                  <a:lnTo>
                    <a:pt x="977760" y="63302"/>
                  </a:lnTo>
                  <a:lnTo>
                    <a:pt x="974412" y="71788"/>
                  </a:lnTo>
                  <a:lnTo>
                    <a:pt x="974374" y="73835"/>
                  </a:lnTo>
                  <a:lnTo>
                    <a:pt x="974137" y="76692"/>
                  </a:lnTo>
                  <a:lnTo>
                    <a:pt x="974099" y="78739"/>
                  </a:lnTo>
                  <a:lnTo>
                    <a:pt x="969539" y="140829"/>
                  </a:lnTo>
                  <a:lnTo>
                    <a:pt x="968297" y="161346"/>
                  </a:lnTo>
                  <a:lnTo>
                    <a:pt x="966139" y="208123"/>
                  </a:lnTo>
                  <a:lnTo>
                    <a:pt x="964818" y="254942"/>
                  </a:lnTo>
                  <a:lnTo>
                    <a:pt x="964774" y="301767"/>
                  </a:lnTo>
                  <a:lnTo>
                    <a:pt x="966446" y="348560"/>
                  </a:lnTo>
                  <a:lnTo>
                    <a:pt x="970276" y="395282"/>
                  </a:lnTo>
                  <a:lnTo>
                    <a:pt x="976703" y="441895"/>
                  </a:lnTo>
                  <a:lnTo>
                    <a:pt x="985640" y="497117"/>
                  </a:lnTo>
                  <a:lnTo>
                    <a:pt x="993553" y="552491"/>
                  </a:lnTo>
                  <a:lnTo>
                    <a:pt x="1000531" y="607957"/>
                  </a:lnTo>
                  <a:lnTo>
                    <a:pt x="1008204" y="678153"/>
                  </a:lnTo>
                  <a:lnTo>
                    <a:pt x="1014034" y="725504"/>
                  </a:lnTo>
                  <a:lnTo>
                    <a:pt x="1014496" y="734648"/>
                  </a:lnTo>
                  <a:lnTo>
                    <a:pt x="1009790" y="733616"/>
                  </a:lnTo>
                  <a:lnTo>
                    <a:pt x="861577" y="654312"/>
                  </a:lnTo>
                  <a:lnTo>
                    <a:pt x="812271" y="627434"/>
                  </a:lnTo>
                  <a:lnTo>
                    <a:pt x="768919" y="603999"/>
                  </a:lnTo>
                  <a:lnTo>
                    <a:pt x="725294" y="581220"/>
                  </a:lnTo>
                  <a:lnTo>
                    <a:pt x="681376" y="559100"/>
                  </a:lnTo>
                  <a:lnTo>
                    <a:pt x="637143" y="537641"/>
                  </a:lnTo>
                  <a:lnTo>
                    <a:pt x="592575" y="516844"/>
                  </a:lnTo>
                  <a:lnTo>
                    <a:pt x="547650" y="496712"/>
                  </a:lnTo>
                  <a:lnTo>
                    <a:pt x="502349" y="477245"/>
                  </a:lnTo>
                  <a:lnTo>
                    <a:pt x="452161" y="458807"/>
                  </a:lnTo>
                  <a:lnTo>
                    <a:pt x="437729" y="455904"/>
                  </a:lnTo>
                  <a:lnTo>
                    <a:pt x="430894" y="457436"/>
                  </a:lnTo>
                  <a:lnTo>
                    <a:pt x="424690" y="462230"/>
                  </a:lnTo>
                  <a:lnTo>
                    <a:pt x="421041" y="468666"/>
                  </a:lnTo>
                  <a:lnTo>
                    <a:pt x="419970" y="475285"/>
                  </a:lnTo>
                  <a:lnTo>
                    <a:pt x="421061" y="481911"/>
                  </a:lnTo>
                  <a:lnTo>
                    <a:pt x="440396" y="517251"/>
                  </a:lnTo>
                  <a:lnTo>
                    <a:pt x="467159" y="549310"/>
                  </a:lnTo>
                  <a:lnTo>
                    <a:pt x="512285" y="590489"/>
                  </a:lnTo>
                  <a:lnTo>
                    <a:pt x="612200" y="666334"/>
                  </a:lnTo>
                  <a:lnTo>
                    <a:pt x="770549" y="784538"/>
                  </a:lnTo>
                  <a:lnTo>
                    <a:pt x="788959" y="799490"/>
                  </a:lnTo>
                  <a:lnTo>
                    <a:pt x="650255" y="761956"/>
                  </a:lnTo>
                  <a:lnTo>
                    <a:pt x="604811" y="748132"/>
                  </a:lnTo>
                  <a:lnTo>
                    <a:pt x="559512" y="733989"/>
                  </a:lnTo>
                  <a:lnTo>
                    <a:pt x="466585" y="704686"/>
                  </a:lnTo>
                  <a:lnTo>
                    <a:pt x="420088" y="690269"/>
                  </a:lnTo>
                  <a:lnTo>
                    <a:pt x="373543" y="676073"/>
                  </a:lnTo>
                  <a:lnTo>
                    <a:pt x="326933" y="662145"/>
                  </a:lnTo>
                  <a:lnTo>
                    <a:pt x="280241" y="648534"/>
                  </a:lnTo>
                  <a:lnTo>
                    <a:pt x="233449" y="635285"/>
                  </a:lnTo>
                  <a:lnTo>
                    <a:pt x="186538" y="622448"/>
                  </a:lnTo>
                  <a:lnTo>
                    <a:pt x="139492" y="610071"/>
                  </a:lnTo>
                  <a:lnTo>
                    <a:pt x="92293" y="598199"/>
                  </a:lnTo>
                  <a:lnTo>
                    <a:pt x="22918" y="584626"/>
                  </a:lnTo>
                  <a:lnTo>
                    <a:pt x="18690" y="583287"/>
                  </a:lnTo>
                  <a:lnTo>
                    <a:pt x="0" y="597279"/>
                  </a:lnTo>
                  <a:lnTo>
                    <a:pt x="1493" y="601717"/>
                  </a:lnTo>
                  <a:lnTo>
                    <a:pt x="4593" y="604452"/>
                  </a:lnTo>
                  <a:lnTo>
                    <a:pt x="10352" y="608183"/>
                  </a:lnTo>
                  <a:lnTo>
                    <a:pt x="15499" y="610957"/>
                  </a:lnTo>
                  <a:lnTo>
                    <a:pt x="21602" y="613118"/>
                  </a:lnTo>
                  <a:lnTo>
                    <a:pt x="141477" y="668082"/>
                  </a:lnTo>
                  <a:lnTo>
                    <a:pt x="181397" y="686805"/>
                  </a:lnTo>
                  <a:lnTo>
                    <a:pt x="200956" y="696357"/>
                  </a:lnTo>
                  <a:lnTo>
                    <a:pt x="240174" y="716403"/>
                  </a:lnTo>
                  <a:lnTo>
                    <a:pt x="259905" y="726223"/>
                  </a:lnTo>
                  <a:lnTo>
                    <a:pt x="522829" y="854527"/>
                  </a:lnTo>
                  <a:lnTo>
                    <a:pt x="599150" y="892713"/>
                  </a:lnTo>
                  <a:lnTo>
                    <a:pt x="663305" y="924209"/>
                  </a:lnTo>
                  <a:lnTo>
                    <a:pt x="695292" y="940110"/>
                  </a:lnTo>
                  <a:lnTo>
                    <a:pt x="770597" y="979019"/>
                  </a:lnTo>
                  <a:lnTo>
                    <a:pt x="814904" y="999927"/>
                  </a:lnTo>
                  <a:lnTo>
                    <a:pt x="859864" y="1019273"/>
                  </a:lnTo>
                  <a:lnTo>
                    <a:pt x="905431" y="1037093"/>
                  </a:lnTo>
                  <a:lnTo>
                    <a:pt x="951559" y="1053426"/>
                  </a:lnTo>
                  <a:lnTo>
                    <a:pt x="967004" y="1059717"/>
                  </a:lnTo>
                  <a:lnTo>
                    <a:pt x="961776" y="1063065"/>
                  </a:lnTo>
                  <a:lnTo>
                    <a:pt x="959068" y="1064170"/>
                  </a:lnTo>
                  <a:lnTo>
                    <a:pt x="907609" y="1081703"/>
                  </a:lnTo>
                  <a:lnTo>
                    <a:pt x="856285" y="1099353"/>
                  </a:lnTo>
                  <a:lnTo>
                    <a:pt x="804880" y="1116683"/>
                  </a:lnTo>
                  <a:lnTo>
                    <a:pt x="753178" y="1133260"/>
                  </a:lnTo>
                  <a:lnTo>
                    <a:pt x="703038" y="1148248"/>
                  </a:lnTo>
                  <a:lnTo>
                    <a:pt x="602359" y="1176896"/>
                  </a:lnTo>
                  <a:lnTo>
                    <a:pt x="552173" y="1191511"/>
                  </a:lnTo>
                  <a:lnTo>
                    <a:pt x="502327" y="1206958"/>
                  </a:lnTo>
                  <a:lnTo>
                    <a:pt x="408985" y="1237066"/>
                  </a:lnTo>
                  <a:lnTo>
                    <a:pt x="315705" y="1267624"/>
                  </a:lnTo>
                  <a:lnTo>
                    <a:pt x="36191" y="1360411"/>
                  </a:lnTo>
                  <a:lnTo>
                    <a:pt x="32709" y="1361292"/>
                  </a:lnTo>
                  <a:lnTo>
                    <a:pt x="28442" y="1362001"/>
                  </a:lnTo>
                  <a:lnTo>
                    <a:pt x="26664" y="1364488"/>
                  </a:lnTo>
                  <a:lnTo>
                    <a:pt x="23450" y="1367894"/>
                  </a:lnTo>
                  <a:lnTo>
                    <a:pt x="22112" y="1372122"/>
                  </a:lnTo>
                  <a:lnTo>
                    <a:pt x="22821" y="1376388"/>
                  </a:lnTo>
                  <a:lnTo>
                    <a:pt x="24968" y="1379741"/>
                  </a:lnTo>
                  <a:lnTo>
                    <a:pt x="28546" y="1382170"/>
                  </a:lnTo>
                  <a:lnTo>
                    <a:pt x="32161" y="1382552"/>
                  </a:lnTo>
                  <a:lnTo>
                    <a:pt x="42263" y="1381477"/>
                  </a:lnTo>
                  <a:lnTo>
                    <a:pt x="47179" y="1379678"/>
                  </a:lnTo>
                  <a:lnTo>
                    <a:pt x="79500" y="1372351"/>
                  </a:lnTo>
                  <a:lnTo>
                    <a:pt x="144146" y="1357700"/>
                  </a:lnTo>
                  <a:lnTo>
                    <a:pt x="224393" y="1342923"/>
                  </a:lnTo>
                  <a:lnTo>
                    <a:pt x="415326" y="1309813"/>
                  </a:lnTo>
                  <a:lnTo>
                    <a:pt x="510820" y="1292927"/>
                  </a:lnTo>
                  <a:lnTo>
                    <a:pt x="558546" y="1284228"/>
                  </a:lnTo>
                  <a:lnTo>
                    <a:pt x="611167" y="1274117"/>
                  </a:lnTo>
                  <a:lnTo>
                    <a:pt x="716217" y="1252928"/>
                  </a:lnTo>
                  <a:lnTo>
                    <a:pt x="768806" y="1242540"/>
                  </a:lnTo>
                  <a:lnTo>
                    <a:pt x="821545" y="1232750"/>
                  </a:lnTo>
                  <a:lnTo>
                    <a:pt x="874513" y="1223903"/>
                  </a:lnTo>
                  <a:lnTo>
                    <a:pt x="957589" y="1212002"/>
                  </a:lnTo>
                  <a:lnTo>
                    <a:pt x="1017147" y="1202095"/>
                  </a:lnTo>
                  <a:lnTo>
                    <a:pt x="1047037" y="1197340"/>
                  </a:lnTo>
                  <a:lnTo>
                    <a:pt x="1055790" y="1195696"/>
                  </a:lnTo>
                  <a:lnTo>
                    <a:pt x="1064809" y="1194388"/>
                  </a:lnTo>
                  <a:lnTo>
                    <a:pt x="1074254" y="1194324"/>
                  </a:lnTo>
                  <a:lnTo>
                    <a:pt x="1084285" y="1196412"/>
                  </a:lnTo>
                  <a:lnTo>
                    <a:pt x="1081200" y="1204547"/>
                  </a:lnTo>
                  <a:lnTo>
                    <a:pt x="1075662" y="1220176"/>
                  </a:lnTo>
                  <a:lnTo>
                    <a:pt x="1048202" y="1280983"/>
                  </a:lnTo>
                  <a:lnTo>
                    <a:pt x="1022495" y="1333785"/>
                  </a:lnTo>
                  <a:lnTo>
                    <a:pt x="988261" y="1397585"/>
                  </a:lnTo>
                  <a:lnTo>
                    <a:pt x="951320" y="1459547"/>
                  </a:lnTo>
                  <a:lnTo>
                    <a:pt x="920756" y="1505937"/>
                  </a:lnTo>
                  <a:lnTo>
                    <a:pt x="889015" y="1551600"/>
                  </a:lnTo>
                  <a:lnTo>
                    <a:pt x="856171" y="1596499"/>
                  </a:lnTo>
                  <a:lnTo>
                    <a:pt x="822295" y="1640595"/>
                  </a:lnTo>
                  <a:lnTo>
                    <a:pt x="757706" y="1720990"/>
                  </a:lnTo>
                  <a:lnTo>
                    <a:pt x="729683" y="1759457"/>
                  </a:lnTo>
                  <a:lnTo>
                    <a:pt x="703441" y="1799185"/>
                  </a:lnTo>
                  <a:lnTo>
                    <a:pt x="679031" y="1840108"/>
                  </a:lnTo>
                  <a:lnTo>
                    <a:pt x="656504" y="1882157"/>
                  </a:lnTo>
                  <a:lnTo>
                    <a:pt x="635911" y="1925265"/>
                  </a:lnTo>
                  <a:lnTo>
                    <a:pt x="616497" y="1978149"/>
                  </a:lnTo>
                  <a:lnTo>
                    <a:pt x="614224" y="1990392"/>
                  </a:lnTo>
                  <a:lnTo>
                    <a:pt x="612656" y="1997419"/>
                  </a:lnTo>
                  <a:lnTo>
                    <a:pt x="613940" y="2004688"/>
                  </a:lnTo>
                  <a:lnTo>
                    <a:pt x="627982" y="2011878"/>
                  </a:lnTo>
                  <a:lnTo>
                    <a:pt x="633719" y="2008204"/>
                  </a:lnTo>
                  <a:lnTo>
                    <a:pt x="727213" y="1912043"/>
                  </a:lnTo>
                  <a:lnTo>
                    <a:pt x="798473" y="1837210"/>
                  </a:lnTo>
                  <a:lnTo>
                    <a:pt x="833876" y="1799597"/>
                  </a:lnTo>
                  <a:lnTo>
                    <a:pt x="905225" y="1722742"/>
                  </a:lnTo>
                  <a:lnTo>
                    <a:pt x="941759" y="1684048"/>
                  </a:lnTo>
                  <a:lnTo>
                    <a:pt x="978603" y="1645648"/>
                  </a:lnTo>
                  <a:lnTo>
                    <a:pt x="1015707" y="1607498"/>
                  </a:lnTo>
                  <a:lnTo>
                    <a:pt x="1053022" y="1569551"/>
                  </a:lnTo>
                  <a:lnTo>
                    <a:pt x="1090499" y="1531763"/>
                  </a:lnTo>
                  <a:lnTo>
                    <a:pt x="1241040" y="1381276"/>
                  </a:lnTo>
                  <a:lnTo>
                    <a:pt x="1276169" y="1346949"/>
                  </a:lnTo>
                  <a:lnTo>
                    <a:pt x="1301847" y="1327350"/>
                  </a:lnTo>
                  <a:lnTo>
                    <a:pt x="1308366" y="1328746"/>
                  </a:lnTo>
                  <a:lnTo>
                    <a:pt x="1316463" y="1333699"/>
                  </a:lnTo>
                  <a:lnTo>
                    <a:pt x="1329205" y="1343070"/>
                  </a:lnTo>
                  <a:lnTo>
                    <a:pt x="1335404" y="1348540"/>
                  </a:lnTo>
                  <a:lnTo>
                    <a:pt x="1441439" y="1439635"/>
                  </a:lnTo>
                  <a:lnTo>
                    <a:pt x="1513066" y="1500078"/>
                  </a:lnTo>
                  <a:lnTo>
                    <a:pt x="1548558" y="1531191"/>
                  </a:lnTo>
                  <a:lnTo>
                    <a:pt x="1583479" y="1562915"/>
                  </a:lnTo>
                  <a:lnTo>
                    <a:pt x="1617838" y="1595246"/>
                  </a:lnTo>
                  <a:lnTo>
                    <a:pt x="1651642" y="1628181"/>
                  </a:lnTo>
                  <a:lnTo>
                    <a:pt x="1684899" y="1661717"/>
                  </a:lnTo>
                  <a:lnTo>
                    <a:pt x="1717615" y="1695850"/>
                  </a:lnTo>
                  <a:lnTo>
                    <a:pt x="1751875" y="1732189"/>
                  </a:lnTo>
                  <a:lnTo>
                    <a:pt x="1786475" y="1768155"/>
                  </a:lnTo>
                  <a:lnTo>
                    <a:pt x="1821572" y="1803613"/>
                  </a:lnTo>
                  <a:lnTo>
                    <a:pt x="1857328" y="1838425"/>
                  </a:lnTo>
                  <a:lnTo>
                    <a:pt x="1893900" y="1872454"/>
                  </a:lnTo>
                  <a:lnTo>
                    <a:pt x="1931449" y="1905563"/>
                  </a:lnTo>
                  <a:lnTo>
                    <a:pt x="1937035" y="1910076"/>
                  </a:lnTo>
                  <a:lnTo>
                    <a:pt x="1943319" y="1918907"/>
                  </a:lnTo>
                  <a:lnTo>
                    <a:pt x="1960939" y="1906276"/>
                  </a:lnTo>
                  <a:lnTo>
                    <a:pt x="1955428" y="1897670"/>
                  </a:lnTo>
                  <a:lnTo>
                    <a:pt x="1877928" y="1723995"/>
                  </a:lnTo>
                  <a:lnTo>
                    <a:pt x="1811842" y="1576992"/>
                  </a:lnTo>
                  <a:lnTo>
                    <a:pt x="1768106" y="1478784"/>
                  </a:lnTo>
                  <a:lnTo>
                    <a:pt x="1724641" y="1380144"/>
                  </a:lnTo>
                  <a:lnTo>
                    <a:pt x="1702790" y="1330922"/>
                  </a:lnTo>
                  <a:lnTo>
                    <a:pt x="1680490" y="1282011"/>
                  </a:lnTo>
                  <a:lnTo>
                    <a:pt x="1659405" y="1234428"/>
                  </a:lnTo>
                  <a:lnTo>
                    <a:pt x="1639544" y="1186321"/>
                  </a:lnTo>
                  <a:lnTo>
                    <a:pt x="1620957" y="1137652"/>
                  </a:lnTo>
                  <a:lnTo>
                    <a:pt x="1603694" y="1088379"/>
                  </a:lnTo>
                  <a:lnTo>
                    <a:pt x="1665772" y="1090430"/>
                  </a:lnTo>
                  <a:lnTo>
                    <a:pt x="1851420" y="1175896"/>
                  </a:lnTo>
                  <a:lnTo>
                    <a:pt x="1944480" y="1218228"/>
                  </a:lnTo>
                  <a:lnTo>
                    <a:pt x="1991114" y="1239188"/>
                  </a:lnTo>
                  <a:lnTo>
                    <a:pt x="2037837" y="1259972"/>
                  </a:lnTo>
                  <a:lnTo>
                    <a:pt x="2084660" y="1280548"/>
                  </a:lnTo>
                  <a:lnTo>
                    <a:pt x="2131598" y="1300888"/>
                  </a:lnTo>
                  <a:lnTo>
                    <a:pt x="2178663" y="1320960"/>
                  </a:lnTo>
                  <a:lnTo>
                    <a:pt x="2225868" y="1340736"/>
                  </a:lnTo>
                  <a:lnTo>
                    <a:pt x="2243044" y="1348214"/>
                  </a:lnTo>
                  <a:lnTo>
                    <a:pt x="2295331" y="1367094"/>
                  </a:lnTo>
                  <a:lnTo>
                    <a:pt x="2333538" y="1373424"/>
                  </a:lnTo>
                  <a:lnTo>
                    <a:pt x="2346397" y="1374129"/>
                  </a:lnTo>
                  <a:lnTo>
                    <a:pt x="2353936" y="1373986"/>
                  </a:lnTo>
                  <a:lnTo>
                    <a:pt x="2361255" y="1372222"/>
                  </a:lnTo>
                  <a:lnTo>
                    <a:pt x="2367356" y="1367952"/>
                  </a:lnTo>
                  <a:lnTo>
                    <a:pt x="2371242" y="1360288"/>
                  </a:lnTo>
                  <a:lnTo>
                    <a:pt x="2371461" y="1352626"/>
                  </a:lnTo>
                  <a:lnTo>
                    <a:pt x="2368578" y="1346318"/>
                  </a:lnTo>
                  <a:lnTo>
                    <a:pt x="2363703" y="1341033"/>
                  </a:lnTo>
                  <a:lnTo>
                    <a:pt x="2357948" y="1336438"/>
                  </a:lnTo>
                  <a:lnTo>
                    <a:pt x="2310118" y="1299643"/>
                  </a:lnTo>
                  <a:lnTo>
                    <a:pt x="2016718" y="1078517"/>
                  </a:lnTo>
                  <a:lnTo>
                    <a:pt x="1891092" y="983277"/>
                  </a:lnTo>
                  <a:lnTo>
                    <a:pt x="1851508" y="952690"/>
                  </a:lnTo>
                  <a:lnTo>
                    <a:pt x="1812147" y="921886"/>
                  </a:lnTo>
                  <a:lnTo>
                    <a:pt x="1694713" y="829181"/>
                  </a:lnTo>
                  <a:lnTo>
                    <a:pt x="1690981" y="825458"/>
                  </a:lnTo>
                  <a:lnTo>
                    <a:pt x="1689246" y="823871"/>
                  </a:lnTo>
                  <a:lnTo>
                    <a:pt x="1695493" y="819871"/>
                  </a:lnTo>
                  <a:lnTo>
                    <a:pt x="1700904" y="815687"/>
                  </a:lnTo>
                  <a:lnTo>
                    <a:pt x="1706968" y="812523"/>
                  </a:lnTo>
                  <a:lnTo>
                    <a:pt x="1942051" y="681590"/>
                  </a:lnTo>
                  <a:lnTo>
                    <a:pt x="1982990" y="659065"/>
                  </a:lnTo>
                  <a:lnTo>
                    <a:pt x="2146207" y="569741"/>
                  </a:lnTo>
                  <a:lnTo>
                    <a:pt x="2185411" y="548026"/>
                  </a:lnTo>
                  <a:lnTo>
                    <a:pt x="2224497" y="526150"/>
                  </a:lnTo>
                  <a:lnTo>
                    <a:pt x="2263475" y="504107"/>
                  </a:lnTo>
                  <a:lnTo>
                    <a:pt x="2302358" y="481889"/>
                  </a:lnTo>
                  <a:lnTo>
                    <a:pt x="2308891" y="478335"/>
                  </a:lnTo>
                  <a:lnTo>
                    <a:pt x="2314789" y="473929"/>
                  </a:lnTo>
                  <a:lnTo>
                    <a:pt x="2320098" y="468462"/>
                  </a:lnTo>
                  <a:lnTo>
                    <a:pt x="2322354" y="465669"/>
                  </a:lnTo>
                  <a:lnTo>
                    <a:pt x="2323202" y="461800"/>
                  </a:lnTo>
                  <a:lnTo>
                    <a:pt x="2321995" y="457809"/>
                  </a:lnTo>
                  <a:lnTo>
                    <a:pt x="2320055" y="453657"/>
                  </a:lnTo>
                  <a:lnTo>
                    <a:pt x="2316466" y="451280"/>
                  </a:lnTo>
                  <a:lnTo>
                    <a:pt x="2312270" y="449922"/>
                  </a:lnTo>
                  <a:lnTo>
                    <a:pt x="2308177" y="449846"/>
                  </a:lnTo>
                  <a:lnTo>
                    <a:pt x="2304369" y="450217"/>
                  </a:lnTo>
                  <a:lnTo>
                    <a:pt x="2300378" y="451424"/>
                  </a:lnTo>
                  <a:lnTo>
                    <a:pt x="2277593" y="456339"/>
                  </a:lnTo>
                  <a:lnTo>
                    <a:pt x="2204032" y="475426"/>
                  </a:lnTo>
                  <a:lnTo>
                    <a:pt x="2153703" y="491197"/>
                  </a:lnTo>
                  <a:lnTo>
                    <a:pt x="2103867" y="508300"/>
                  </a:lnTo>
                  <a:lnTo>
                    <a:pt x="2054361" y="526132"/>
                  </a:lnTo>
                  <a:lnTo>
                    <a:pt x="1959107" y="560895"/>
                  </a:lnTo>
                  <a:lnTo>
                    <a:pt x="1913228" y="577867"/>
                  </a:lnTo>
                  <a:lnTo>
                    <a:pt x="1683674" y="663560"/>
                  </a:lnTo>
                  <a:lnTo>
                    <a:pt x="1665148" y="670247"/>
                  </a:lnTo>
                  <a:lnTo>
                    <a:pt x="1605697" y="691287"/>
                  </a:lnTo>
                  <a:lnTo>
                    <a:pt x="1610840" y="684578"/>
                  </a:lnTo>
                  <a:lnTo>
                    <a:pt x="1613320" y="681012"/>
                  </a:lnTo>
                  <a:lnTo>
                    <a:pt x="1638573" y="653440"/>
                  </a:lnTo>
                  <a:lnTo>
                    <a:pt x="1682974" y="605241"/>
                  </a:lnTo>
                  <a:lnTo>
                    <a:pt x="1739276" y="543539"/>
                  </a:lnTo>
                  <a:lnTo>
                    <a:pt x="1807461" y="467797"/>
                  </a:lnTo>
                  <a:lnTo>
                    <a:pt x="1841725" y="430002"/>
                  </a:lnTo>
                  <a:lnTo>
                    <a:pt x="1876316" y="392508"/>
                  </a:lnTo>
                  <a:lnTo>
                    <a:pt x="1913507" y="353006"/>
                  </a:lnTo>
                  <a:lnTo>
                    <a:pt x="1950926" y="313658"/>
                  </a:lnTo>
                  <a:lnTo>
                    <a:pt x="2101433" y="156602"/>
                  </a:lnTo>
                  <a:lnTo>
                    <a:pt x="2138902" y="117121"/>
                  </a:lnTo>
                  <a:lnTo>
                    <a:pt x="2168941" y="82667"/>
                  </a:lnTo>
                  <a:lnTo>
                    <a:pt x="2197100" y="46855"/>
                  </a:lnTo>
                  <a:lnTo>
                    <a:pt x="2212057" y="18690"/>
                  </a:lnTo>
                  <a:lnTo>
                    <a:pt x="2214195" y="8256"/>
                  </a:lnTo>
                  <a:close/>
                </a:path>
              </a:pathLst>
            </a:custGeom>
            <a:solidFill>
              <a:srgbClr val="DFB8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634865" y="141287"/>
            <a:ext cx="2575560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s-ES" sz="2000" spc="-145" dirty="0" err="1">
                <a:solidFill>
                  <a:srgbClr val="6F2F9F"/>
                </a:solidFill>
              </a:rPr>
              <a:t>Noviembr</a:t>
            </a:r>
            <a:r>
              <a:rPr sz="2000" spc="-145" dirty="0">
                <a:solidFill>
                  <a:srgbClr val="6F2F9F"/>
                </a:solidFill>
              </a:rPr>
              <a:t>e</a:t>
            </a:r>
            <a:r>
              <a:rPr sz="2000" spc="-114" dirty="0">
                <a:solidFill>
                  <a:srgbClr val="6F2F9F"/>
                </a:solidFill>
              </a:rPr>
              <a:t> </a:t>
            </a:r>
            <a:r>
              <a:rPr sz="2000" spc="-155" dirty="0">
                <a:solidFill>
                  <a:srgbClr val="6F2F9F"/>
                </a:solidFill>
              </a:rPr>
              <a:t>de</a:t>
            </a:r>
            <a:r>
              <a:rPr sz="2000" spc="-114" dirty="0">
                <a:solidFill>
                  <a:srgbClr val="6F2F9F"/>
                </a:solidFill>
              </a:rPr>
              <a:t> </a:t>
            </a:r>
            <a:r>
              <a:rPr sz="2000" spc="-105" dirty="0">
                <a:solidFill>
                  <a:srgbClr val="6F2F9F"/>
                </a:solidFill>
              </a:rPr>
              <a:t>2025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984" y="5194300"/>
            <a:ext cx="1264285" cy="1663700"/>
            <a:chOff x="9984" y="5194300"/>
            <a:chExt cx="1264285" cy="1663700"/>
          </a:xfrm>
        </p:grpSpPr>
        <p:sp>
          <p:nvSpPr>
            <p:cNvPr id="4" name="object 4"/>
            <p:cNvSpPr/>
            <p:nvPr/>
          </p:nvSpPr>
          <p:spPr>
            <a:xfrm>
              <a:off x="9984" y="5194300"/>
              <a:ext cx="1264285" cy="1663700"/>
            </a:xfrm>
            <a:custGeom>
              <a:avLst/>
              <a:gdLst/>
              <a:ahLst/>
              <a:cxnLst/>
              <a:rect l="l" t="t" r="r" b="b"/>
              <a:pathLst>
                <a:path w="1264285" h="1663700">
                  <a:moveTo>
                    <a:pt x="1264027" y="1663697"/>
                  </a:moveTo>
                  <a:lnTo>
                    <a:pt x="1257196" y="1614072"/>
                  </a:lnTo>
                  <a:lnTo>
                    <a:pt x="1238963" y="1553610"/>
                  </a:lnTo>
                  <a:lnTo>
                    <a:pt x="1203457" y="1495186"/>
                  </a:lnTo>
                  <a:lnTo>
                    <a:pt x="1172822" y="1466890"/>
                  </a:lnTo>
                  <a:lnTo>
                    <a:pt x="1137555" y="1442148"/>
                  </a:lnTo>
                  <a:lnTo>
                    <a:pt x="1061474" y="1395880"/>
                  </a:lnTo>
                  <a:lnTo>
                    <a:pt x="1024835" y="1370629"/>
                  </a:lnTo>
                  <a:lnTo>
                    <a:pt x="991914" y="1341485"/>
                  </a:lnTo>
                  <a:lnTo>
                    <a:pt x="964797" y="1306584"/>
                  </a:lnTo>
                  <a:lnTo>
                    <a:pt x="945573" y="1264065"/>
                  </a:lnTo>
                  <a:lnTo>
                    <a:pt x="930501" y="1192710"/>
                  </a:lnTo>
                  <a:lnTo>
                    <a:pt x="921408" y="1114503"/>
                  </a:lnTo>
                  <a:lnTo>
                    <a:pt x="916151" y="1072477"/>
                  </a:lnTo>
                  <a:lnTo>
                    <a:pt x="908845" y="1028313"/>
                  </a:lnTo>
                  <a:lnTo>
                    <a:pt x="898311" y="981870"/>
                  </a:lnTo>
                  <a:lnTo>
                    <a:pt x="883366" y="933008"/>
                  </a:lnTo>
                  <a:lnTo>
                    <a:pt x="862831" y="881584"/>
                  </a:lnTo>
                  <a:lnTo>
                    <a:pt x="835524" y="827456"/>
                  </a:lnTo>
                  <a:lnTo>
                    <a:pt x="800264" y="770485"/>
                  </a:lnTo>
                  <a:lnTo>
                    <a:pt x="768448" y="728555"/>
                  </a:lnTo>
                  <a:lnTo>
                    <a:pt x="734704" y="694813"/>
                  </a:lnTo>
                  <a:lnTo>
                    <a:pt x="699483" y="668009"/>
                  </a:lnTo>
                  <a:lnTo>
                    <a:pt x="663237" y="646898"/>
                  </a:lnTo>
                  <a:lnTo>
                    <a:pt x="626419" y="630230"/>
                  </a:lnTo>
                  <a:lnTo>
                    <a:pt x="589479" y="616758"/>
                  </a:lnTo>
                  <a:lnTo>
                    <a:pt x="517045" y="594413"/>
                  </a:lnTo>
                  <a:lnTo>
                    <a:pt x="482454" y="583043"/>
                  </a:lnTo>
                  <a:lnTo>
                    <a:pt x="418786" y="553671"/>
                  </a:lnTo>
                  <a:lnTo>
                    <a:pt x="365481" y="507138"/>
                  </a:lnTo>
                  <a:lnTo>
                    <a:pt x="343845" y="474317"/>
                  </a:lnTo>
                  <a:lnTo>
                    <a:pt x="315808" y="406634"/>
                  </a:lnTo>
                  <a:lnTo>
                    <a:pt x="296453" y="332827"/>
                  </a:lnTo>
                  <a:lnTo>
                    <a:pt x="279305" y="257158"/>
                  </a:lnTo>
                  <a:lnTo>
                    <a:pt x="269535" y="219957"/>
                  </a:lnTo>
                  <a:lnTo>
                    <a:pt x="243554" y="149484"/>
                  </a:lnTo>
                  <a:lnTo>
                    <a:pt x="203590" y="87799"/>
                  </a:lnTo>
                  <a:lnTo>
                    <a:pt x="143165" y="39164"/>
                  </a:lnTo>
                  <a:lnTo>
                    <a:pt x="103257" y="21072"/>
                  </a:lnTo>
                  <a:lnTo>
                    <a:pt x="55805" y="7839"/>
                  </a:lnTo>
                  <a:lnTo>
                    <a:pt x="0" y="0"/>
                  </a:lnTo>
                  <a:lnTo>
                    <a:pt x="0" y="1663697"/>
                  </a:lnTo>
                  <a:lnTo>
                    <a:pt x="1264027" y="1663697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431" y="5881864"/>
              <a:ext cx="508634" cy="918844"/>
            </a:xfrm>
            <a:custGeom>
              <a:avLst/>
              <a:gdLst/>
              <a:ahLst/>
              <a:cxnLst/>
              <a:rect l="l" t="t" r="r" b="b"/>
              <a:pathLst>
                <a:path w="508634" h="918845">
                  <a:moveTo>
                    <a:pt x="0" y="384119"/>
                  </a:moveTo>
                  <a:lnTo>
                    <a:pt x="5820" y="423449"/>
                  </a:lnTo>
                  <a:lnTo>
                    <a:pt x="13636" y="462436"/>
                  </a:lnTo>
                  <a:lnTo>
                    <a:pt x="26526" y="505227"/>
                  </a:lnTo>
                  <a:lnTo>
                    <a:pt x="42588" y="546943"/>
                  </a:lnTo>
                  <a:lnTo>
                    <a:pt x="62886" y="587532"/>
                  </a:lnTo>
                  <a:lnTo>
                    <a:pt x="73793" y="607500"/>
                  </a:lnTo>
                  <a:lnTo>
                    <a:pt x="84344" y="627637"/>
                  </a:lnTo>
                  <a:lnTo>
                    <a:pt x="110798" y="671498"/>
                  </a:lnTo>
                  <a:lnTo>
                    <a:pt x="151208" y="726827"/>
                  </a:lnTo>
                  <a:lnTo>
                    <a:pt x="186292" y="764998"/>
                  </a:lnTo>
                  <a:lnTo>
                    <a:pt x="201459" y="779568"/>
                  </a:lnTo>
                  <a:lnTo>
                    <a:pt x="231222" y="809323"/>
                  </a:lnTo>
                  <a:lnTo>
                    <a:pt x="259075" y="835679"/>
                  </a:lnTo>
                  <a:lnTo>
                    <a:pt x="298443" y="869589"/>
                  </a:lnTo>
                  <a:lnTo>
                    <a:pt x="359085" y="918297"/>
                  </a:lnTo>
                  <a:lnTo>
                    <a:pt x="377841" y="890950"/>
                  </a:lnTo>
                  <a:lnTo>
                    <a:pt x="383818" y="882757"/>
                  </a:lnTo>
                  <a:lnTo>
                    <a:pt x="421224" y="825163"/>
                  </a:lnTo>
                  <a:lnTo>
                    <a:pt x="453254" y="764415"/>
                  </a:lnTo>
                  <a:lnTo>
                    <a:pt x="482455" y="695178"/>
                  </a:lnTo>
                  <a:lnTo>
                    <a:pt x="500696" y="622271"/>
                  </a:lnTo>
                  <a:lnTo>
                    <a:pt x="507729" y="553947"/>
                  </a:lnTo>
                  <a:lnTo>
                    <a:pt x="508572" y="519614"/>
                  </a:lnTo>
                  <a:lnTo>
                    <a:pt x="507577" y="478645"/>
                  </a:lnTo>
                  <a:lnTo>
                    <a:pt x="498547" y="424760"/>
                  </a:lnTo>
                  <a:lnTo>
                    <a:pt x="489970" y="384248"/>
                  </a:lnTo>
                  <a:lnTo>
                    <a:pt x="477434" y="342732"/>
                  </a:lnTo>
                  <a:lnTo>
                    <a:pt x="457307" y="295493"/>
                  </a:lnTo>
                  <a:lnTo>
                    <a:pt x="417553" y="233649"/>
                  </a:lnTo>
                  <a:lnTo>
                    <a:pt x="373518" y="185217"/>
                  </a:lnTo>
                  <a:lnTo>
                    <a:pt x="330286" y="147987"/>
                  </a:lnTo>
                  <a:lnTo>
                    <a:pt x="288512" y="120402"/>
                  </a:lnTo>
                  <a:lnTo>
                    <a:pt x="270579" y="108522"/>
                  </a:lnTo>
                  <a:lnTo>
                    <a:pt x="222238" y="73642"/>
                  </a:lnTo>
                  <a:lnTo>
                    <a:pt x="181241" y="46484"/>
                  </a:lnTo>
                  <a:lnTo>
                    <a:pt x="130423" y="17213"/>
                  </a:lnTo>
                  <a:lnTo>
                    <a:pt x="93856" y="0"/>
                  </a:lnTo>
                  <a:lnTo>
                    <a:pt x="90813" y="5045"/>
                  </a:lnTo>
                  <a:lnTo>
                    <a:pt x="88600" y="10551"/>
                  </a:lnTo>
                  <a:lnTo>
                    <a:pt x="87295" y="16301"/>
                  </a:lnTo>
                  <a:lnTo>
                    <a:pt x="85183" y="31606"/>
                  </a:lnTo>
                  <a:lnTo>
                    <a:pt x="80692" y="46169"/>
                  </a:lnTo>
                  <a:lnTo>
                    <a:pt x="75200" y="60405"/>
                  </a:lnTo>
                  <a:lnTo>
                    <a:pt x="70080" y="74730"/>
                  </a:lnTo>
                  <a:lnTo>
                    <a:pt x="61418" y="101052"/>
                  </a:lnTo>
                  <a:lnTo>
                    <a:pt x="42835" y="153272"/>
                  </a:lnTo>
                  <a:lnTo>
                    <a:pt x="20737" y="226072"/>
                  </a:lnTo>
                  <a:lnTo>
                    <a:pt x="10772" y="273372"/>
                  </a:lnTo>
                  <a:lnTo>
                    <a:pt x="4258" y="321270"/>
                  </a:lnTo>
                  <a:lnTo>
                    <a:pt x="1228" y="369577"/>
                  </a:lnTo>
                  <a:lnTo>
                    <a:pt x="436" y="374383"/>
                  </a:lnTo>
                  <a:lnTo>
                    <a:pt x="27" y="379247"/>
                  </a:lnTo>
                  <a:lnTo>
                    <a:pt x="0" y="384119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5" y="5976021"/>
              <a:ext cx="874394" cy="846455"/>
            </a:xfrm>
            <a:custGeom>
              <a:avLst/>
              <a:gdLst/>
              <a:ahLst/>
              <a:cxnLst/>
              <a:rect l="l" t="t" r="r" b="b"/>
              <a:pathLst>
                <a:path w="874394" h="846454">
                  <a:moveTo>
                    <a:pt x="338" y="47169"/>
                  </a:moveTo>
                  <a:lnTo>
                    <a:pt x="5349" y="88958"/>
                  </a:lnTo>
                  <a:lnTo>
                    <a:pt x="12988" y="130349"/>
                  </a:lnTo>
                  <a:lnTo>
                    <a:pt x="27011" y="179574"/>
                  </a:lnTo>
                  <a:lnTo>
                    <a:pt x="72904" y="316014"/>
                  </a:lnTo>
                  <a:lnTo>
                    <a:pt x="89382" y="359309"/>
                  </a:lnTo>
                  <a:lnTo>
                    <a:pt x="108760" y="401725"/>
                  </a:lnTo>
                  <a:lnTo>
                    <a:pt x="109671" y="403494"/>
                  </a:lnTo>
                  <a:lnTo>
                    <a:pt x="110242" y="405671"/>
                  </a:lnTo>
                  <a:lnTo>
                    <a:pt x="150138" y="493516"/>
                  </a:lnTo>
                  <a:lnTo>
                    <a:pt x="164973" y="517403"/>
                  </a:lnTo>
                  <a:lnTo>
                    <a:pt x="194676" y="560116"/>
                  </a:lnTo>
                  <a:lnTo>
                    <a:pt x="223802" y="602341"/>
                  </a:lnTo>
                  <a:lnTo>
                    <a:pt x="267445" y="653780"/>
                  </a:lnTo>
                  <a:lnTo>
                    <a:pt x="300397" y="681055"/>
                  </a:lnTo>
                  <a:lnTo>
                    <a:pt x="307257" y="686378"/>
                  </a:lnTo>
                  <a:lnTo>
                    <a:pt x="342292" y="713882"/>
                  </a:lnTo>
                  <a:lnTo>
                    <a:pt x="374959" y="736574"/>
                  </a:lnTo>
                  <a:lnTo>
                    <a:pt x="416663" y="758940"/>
                  </a:lnTo>
                  <a:lnTo>
                    <a:pt x="427732" y="764488"/>
                  </a:lnTo>
                  <a:lnTo>
                    <a:pt x="432645" y="767001"/>
                  </a:lnTo>
                  <a:lnTo>
                    <a:pt x="437361" y="769865"/>
                  </a:lnTo>
                  <a:lnTo>
                    <a:pt x="442328" y="772256"/>
                  </a:lnTo>
                  <a:lnTo>
                    <a:pt x="497017" y="795854"/>
                  </a:lnTo>
                  <a:lnTo>
                    <a:pt x="553921" y="813429"/>
                  </a:lnTo>
                  <a:lnTo>
                    <a:pt x="575462" y="819054"/>
                  </a:lnTo>
                  <a:lnTo>
                    <a:pt x="596929" y="824964"/>
                  </a:lnTo>
                  <a:lnTo>
                    <a:pt x="618562" y="830212"/>
                  </a:lnTo>
                  <a:lnTo>
                    <a:pt x="640599" y="833849"/>
                  </a:lnTo>
                  <a:lnTo>
                    <a:pt x="656973" y="835980"/>
                  </a:lnTo>
                  <a:lnTo>
                    <a:pt x="673306" y="838466"/>
                  </a:lnTo>
                  <a:lnTo>
                    <a:pt x="720787" y="844677"/>
                  </a:lnTo>
                  <a:lnTo>
                    <a:pt x="750561" y="846069"/>
                  </a:lnTo>
                  <a:lnTo>
                    <a:pt x="765331" y="845730"/>
                  </a:lnTo>
                  <a:lnTo>
                    <a:pt x="815170" y="837025"/>
                  </a:lnTo>
                  <a:lnTo>
                    <a:pt x="849982" y="812618"/>
                  </a:lnTo>
                  <a:lnTo>
                    <a:pt x="851162" y="804985"/>
                  </a:lnTo>
                  <a:lnTo>
                    <a:pt x="852618" y="797377"/>
                  </a:lnTo>
                  <a:lnTo>
                    <a:pt x="862665" y="749710"/>
                  </a:lnTo>
                  <a:lnTo>
                    <a:pt x="869556" y="709418"/>
                  </a:lnTo>
                  <a:lnTo>
                    <a:pt x="873590" y="668654"/>
                  </a:lnTo>
                  <a:lnTo>
                    <a:pt x="873575" y="668286"/>
                  </a:lnTo>
                  <a:lnTo>
                    <a:pt x="873373" y="627651"/>
                  </a:lnTo>
                  <a:lnTo>
                    <a:pt x="873259" y="621567"/>
                  </a:lnTo>
                  <a:lnTo>
                    <a:pt x="873474" y="615494"/>
                  </a:lnTo>
                  <a:lnTo>
                    <a:pt x="874012" y="609432"/>
                  </a:lnTo>
                  <a:lnTo>
                    <a:pt x="874238" y="575527"/>
                  </a:lnTo>
                  <a:lnTo>
                    <a:pt x="870402" y="507863"/>
                  </a:lnTo>
                  <a:lnTo>
                    <a:pt x="865073" y="467344"/>
                  </a:lnTo>
                  <a:lnTo>
                    <a:pt x="861512" y="453754"/>
                  </a:lnTo>
                  <a:lnTo>
                    <a:pt x="860093" y="446895"/>
                  </a:lnTo>
                  <a:lnTo>
                    <a:pt x="858472" y="435064"/>
                  </a:lnTo>
                  <a:lnTo>
                    <a:pt x="855641" y="411340"/>
                  </a:lnTo>
                  <a:lnTo>
                    <a:pt x="853860" y="399544"/>
                  </a:lnTo>
                  <a:lnTo>
                    <a:pt x="851973" y="392674"/>
                  </a:lnTo>
                  <a:lnTo>
                    <a:pt x="849378" y="386007"/>
                  </a:lnTo>
                  <a:lnTo>
                    <a:pt x="843054" y="373839"/>
                  </a:lnTo>
                  <a:lnTo>
                    <a:pt x="840605" y="367706"/>
                  </a:lnTo>
                  <a:lnTo>
                    <a:pt x="838807" y="361374"/>
                  </a:lnTo>
                  <a:lnTo>
                    <a:pt x="832033" y="335347"/>
                  </a:lnTo>
                  <a:lnTo>
                    <a:pt x="822844" y="310138"/>
                  </a:lnTo>
                  <a:lnTo>
                    <a:pt x="811307" y="285916"/>
                  </a:lnTo>
                  <a:lnTo>
                    <a:pt x="797492" y="262851"/>
                  </a:lnTo>
                  <a:lnTo>
                    <a:pt x="786821" y="247681"/>
                  </a:lnTo>
                  <a:lnTo>
                    <a:pt x="786322" y="247012"/>
                  </a:lnTo>
                  <a:lnTo>
                    <a:pt x="800406" y="579885"/>
                  </a:lnTo>
                  <a:lnTo>
                    <a:pt x="801423" y="611347"/>
                  </a:lnTo>
                  <a:lnTo>
                    <a:pt x="801893" y="638026"/>
                  </a:lnTo>
                  <a:lnTo>
                    <a:pt x="801926" y="638800"/>
                  </a:lnTo>
                  <a:lnTo>
                    <a:pt x="801714" y="727131"/>
                  </a:lnTo>
                  <a:lnTo>
                    <a:pt x="801281" y="734920"/>
                  </a:lnTo>
                  <a:lnTo>
                    <a:pt x="800330" y="742702"/>
                  </a:lnTo>
                  <a:lnTo>
                    <a:pt x="799180" y="750486"/>
                  </a:lnTo>
                  <a:lnTo>
                    <a:pt x="798153" y="758279"/>
                  </a:lnTo>
                  <a:lnTo>
                    <a:pt x="795384" y="786653"/>
                  </a:lnTo>
                  <a:lnTo>
                    <a:pt x="787157" y="787084"/>
                  </a:lnTo>
                  <a:lnTo>
                    <a:pt x="783461" y="786871"/>
                  </a:lnTo>
                  <a:lnTo>
                    <a:pt x="712801" y="779493"/>
                  </a:lnTo>
                  <a:lnTo>
                    <a:pt x="642878" y="766879"/>
                  </a:lnTo>
                  <a:lnTo>
                    <a:pt x="598552" y="754901"/>
                  </a:lnTo>
                  <a:lnTo>
                    <a:pt x="584016" y="750080"/>
                  </a:lnTo>
                  <a:lnTo>
                    <a:pt x="567007" y="745024"/>
                  </a:lnTo>
                  <a:lnTo>
                    <a:pt x="549936" y="740086"/>
                  </a:lnTo>
                  <a:lnTo>
                    <a:pt x="533342" y="733875"/>
                  </a:lnTo>
                  <a:lnTo>
                    <a:pt x="517761" y="724999"/>
                  </a:lnTo>
                  <a:lnTo>
                    <a:pt x="490434" y="715069"/>
                  </a:lnTo>
                  <a:lnTo>
                    <a:pt x="440402" y="686480"/>
                  </a:lnTo>
                  <a:lnTo>
                    <a:pt x="377070" y="643640"/>
                  </a:lnTo>
                  <a:lnTo>
                    <a:pt x="342240" y="612094"/>
                  </a:lnTo>
                  <a:lnTo>
                    <a:pt x="310494" y="577459"/>
                  </a:lnTo>
                  <a:lnTo>
                    <a:pt x="280876" y="540777"/>
                  </a:lnTo>
                  <a:lnTo>
                    <a:pt x="253753" y="500293"/>
                  </a:lnTo>
                  <a:lnTo>
                    <a:pt x="215517" y="429362"/>
                  </a:lnTo>
                  <a:lnTo>
                    <a:pt x="174227" y="343148"/>
                  </a:lnTo>
                  <a:lnTo>
                    <a:pt x="163143" y="311570"/>
                  </a:lnTo>
                  <a:lnTo>
                    <a:pt x="159600" y="300949"/>
                  </a:lnTo>
                  <a:lnTo>
                    <a:pt x="132211" y="226423"/>
                  </a:lnTo>
                  <a:lnTo>
                    <a:pt x="119111" y="188099"/>
                  </a:lnTo>
                  <a:lnTo>
                    <a:pt x="96650" y="102879"/>
                  </a:lnTo>
                  <a:lnTo>
                    <a:pt x="91353" y="76866"/>
                  </a:lnTo>
                  <a:lnTo>
                    <a:pt x="90155" y="68018"/>
                  </a:lnTo>
                  <a:lnTo>
                    <a:pt x="87408" y="3091"/>
                  </a:lnTo>
                  <a:lnTo>
                    <a:pt x="84765" y="3363"/>
                  </a:lnTo>
                  <a:lnTo>
                    <a:pt x="81029" y="4222"/>
                  </a:lnTo>
                  <a:lnTo>
                    <a:pt x="77179" y="4422"/>
                  </a:lnTo>
                  <a:lnTo>
                    <a:pt x="73375" y="3980"/>
                  </a:lnTo>
                  <a:lnTo>
                    <a:pt x="60466" y="2201"/>
                  </a:lnTo>
                  <a:lnTo>
                    <a:pt x="47550" y="2780"/>
                  </a:lnTo>
                  <a:lnTo>
                    <a:pt x="10611" y="17367"/>
                  </a:lnTo>
                  <a:lnTo>
                    <a:pt x="0" y="33551"/>
                  </a:lnTo>
                  <a:lnTo>
                    <a:pt x="338" y="47169"/>
                  </a:lnTo>
                  <a:close/>
                </a:path>
                <a:path w="874394" h="846454">
                  <a:moveTo>
                    <a:pt x="87408" y="3091"/>
                  </a:moveTo>
                  <a:lnTo>
                    <a:pt x="90155" y="68018"/>
                  </a:lnTo>
                  <a:lnTo>
                    <a:pt x="95950" y="67896"/>
                  </a:lnTo>
                  <a:lnTo>
                    <a:pt x="101511" y="67779"/>
                  </a:lnTo>
                  <a:lnTo>
                    <a:pt x="107306" y="67656"/>
                  </a:lnTo>
                  <a:lnTo>
                    <a:pt x="110779" y="67590"/>
                  </a:lnTo>
                  <a:lnTo>
                    <a:pt x="114010" y="67528"/>
                  </a:lnTo>
                  <a:lnTo>
                    <a:pt x="117696" y="67457"/>
                  </a:lnTo>
                  <a:lnTo>
                    <a:pt x="123101" y="67354"/>
                  </a:lnTo>
                  <a:lnTo>
                    <a:pt x="123530" y="67346"/>
                  </a:lnTo>
                  <a:lnTo>
                    <a:pt x="132096" y="67110"/>
                  </a:lnTo>
                  <a:lnTo>
                    <a:pt x="155631" y="66167"/>
                  </a:lnTo>
                  <a:lnTo>
                    <a:pt x="182916" y="65489"/>
                  </a:lnTo>
                  <a:lnTo>
                    <a:pt x="247751" y="68622"/>
                  </a:lnTo>
                  <a:lnTo>
                    <a:pt x="279603" y="72708"/>
                  </a:lnTo>
                  <a:lnTo>
                    <a:pt x="296852" y="74660"/>
                  </a:lnTo>
                  <a:lnTo>
                    <a:pt x="348596" y="80023"/>
                  </a:lnTo>
                  <a:lnTo>
                    <a:pt x="403878" y="92663"/>
                  </a:lnTo>
                  <a:lnTo>
                    <a:pt x="470235" y="109427"/>
                  </a:lnTo>
                  <a:lnTo>
                    <a:pt x="539046" y="134139"/>
                  </a:lnTo>
                  <a:lnTo>
                    <a:pt x="573873" y="153102"/>
                  </a:lnTo>
                  <a:lnTo>
                    <a:pt x="606634" y="175450"/>
                  </a:lnTo>
                  <a:lnTo>
                    <a:pt x="637074" y="201028"/>
                  </a:lnTo>
                  <a:lnTo>
                    <a:pt x="686003" y="250415"/>
                  </a:lnTo>
                  <a:lnTo>
                    <a:pt x="727712" y="306050"/>
                  </a:lnTo>
                  <a:lnTo>
                    <a:pt x="760650" y="368144"/>
                  </a:lnTo>
                  <a:lnTo>
                    <a:pt x="779886" y="435762"/>
                  </a:lnTo>
                  <a:lnTo>
                    <a:pt x="782115" y="448391"/>
                  </a:lnTo>
                  <a:lnTo>
                    <a:pt x="789674" y="486135"/>
                  </a:lnTo>
                  <a:lnTo>
                    <a:pt x="794526" y="517241"/>
                  </a:lnTo>
                  <a:lnTo>
                    <a:pt x="798105" y="548504"/>
                  </a:lnTo>
                  <a:lnTo>
                    <a:pt x="800406" y="579885"/>
                  </a:lnTo>
                  <a:lnTo>
                    <a:pt x="786322" y="247012"/>
                  </a:lnTo>
                  <a:lnTo>
                    <a:pt x="775722" y="232824"/>
                  </a:lnTo>
                  <a:lnTo>
                    <a:pt x="764294" y="218407"/>
                  </a:lnTo>
                  <a:lnTo>
                    <a:pt x="752265" y="204087"/>
                  </a:lnTo>
                  <a:lnTo>
                    <a:pt x="739676" y="190610"/>
                  </a:lnTo>
                  <a:lnTo>
                    <a:pt x="727419" y="177286"/>
                  </a:lnTo>
                  <a:lnTo>
                    <a:pt x="676618" y="131542"/>
                  </a:lnTo>
                  <a:lnTo>
                    <a:pt x="621595" y="93419"/>
                  </a:lnTo>
                  <a:lnTo>
                    <a:pt x="582004" y="71056"/>
                  </a:lnTo>
                  <a:lnTo>
                    <a:pt x="527400" y="51247"/>
                  </a:lnTo>
                  <a:lnTo>
                    <a:pt x="484511" y="39340"/>
                  </a:lnTo>
                  <a:lnTo>
                    <a:pt x="463018" y="33545"/>
                  </a:lnTo>
                  <a:lnTo>
                    <a:pt x="447615" y="28943"/>
                  </a:lnTo>
                  <a:lnTo>
                    <a:pt x="432089" y="24784"/>
                  </a:lnTo>
                  <a:lnTo>
                    <a:pt x="416451" y="21070"/>
                  </a:lnTo>
                  <a:lnTo>
                    <a:pt x="400948" y="17854"/>
                  </a:lnTo>
                  <a:lnTo>
                    <a:pt x="400710" y="17805"/>
                  </a:lnTo>
                  <a:lnTo>
                    <a:pt x="340945" y="9980"/>
                  </a:lnTo>
                  <a:lnTo>
                    <a:pt x="280989" y="3510"/>
                  </a:lnTo>
                  <a:lnTo>
                    <a:pt x="237785" y="343"/>
                  </a:lnTo>
                  <a:lnTo>
                    <a:pt x="194048" y="0"/>
                  </a:lnTo>
                  <a:lnTo>
                    <a:pt x="164727" y="218"/>
                  </a:lnTo>
                  <a:lnTo>
                    <a:pt x="114879" y="892"/>
                  </a:lnTo>
                  <a:lnTo>
                    <a:pt x="111192" y="946"/>
                  </a:lnTo>
                  <a:lnTo>
                    <a:pt x="107962" y="994"/>
                  </a:lnTo>
                  <a:lnTo>
                    <a:pt x="104488" y="1045"/>
                  </a:lnTo>
                  <a:lnTo>
                    <a:pt x="98693" y="1183"/>
                  </a:lnTo>
                  <a:lnTo>
                    <a:pt x="93177" y="2355"/>
                  </a:lnTo>
                  <a:lnTo>
                    <a:pt x="92702" y="2456"/>
                  </a:lnTo>
                  <a:lnTo>
                    <a:pt x="92403" y="2519"/>
                  </a:lnTo>
                  <a:lnTo>
                    <a:pt x="91874" y="2631"/>
                  </a:lnTo>
                  <a:lnTo>
                    <a:pt x="88228" y="3006"/>
                  </a:lnTo>
                  <a:lnTo>
                    <a:pt x="87408" y="3091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0901" y="-7705"/>
            <a:ext cx="4020879" cy="684579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638300" y="395631"/>
            <a:ext cx="4781550" cy="1037590"/>
            <a:chOff x="1638300" y="395631"/>
            <a:chExt cx="4781550" cy="1037590"/>
          </a:xfrm>
        </p:grpSpPr>
        <p:sp>
          <p:nvSpPr>
            <p:cNvPr id="9" name="object 9"/>
            <p:cNvSpPr/>
            <p:nvPr/>
          </p:nvSpPr>
          <p:spPr>
            <a:xfrm>
              <a:off x="1638300" y="422048"/>
              <a:ext cx="4781550" cy="985519"/>
            </a:xfrm>
            <a:custGeom>
              <a:avLst/>
              <a:gdLst/>
              <a:ahLst/>
              <a:cxnLst/>
              <a:rect l="l" t="t" r="r" b="b"/>
              <a:pathLst>
                <a:path w="4781550" h="985519">
                  <a:moveTo>
                    <a:pt x="208016" y="0"/>
                  </a:moveTo>
                  <a:lnTo>
                    <a:pt x="156405" y="6541"/>
                  </a:lnTo>
                  <a:lnTo>
                    <a:pt x="107714" y="23785"/>
                  </a:lnTo>
                  <a:lnTo>
                    <a:pt x="62750" y="54691"/>
                  </a:lnTo>
                  <a:lnTo>
                    <a:pt x="26748" y="95804"/>
                  </a:lnTo>
                  <a:lnTo>
                    <a:pt x="0" y="140454"/>
                  </a:lnTo>
                  <a:lnTo>
                    <a:pt x="0" y="909348"/>
                  </a:lnTo>
                  <a:lnTo>
                    <a:pt x="31214" y="927971"/>
                  </a:lnTo>
                  <a:lnTo>
                    <a:pt x="75758" y="940740"/>
                  </a:lnTo>
                  <a:lnTo>
                    <a:pt x="123122" y="946174"/>
                  </a:lnTo>
                  <a:lnTo>
                    <a:pt x="171091" y="947743"/>
                  </a:lnTo>
                  <a:lnTo>
                    <a:pt x="786430" y="955576"/>
                  </a:lnTo>
                  <a:lnTo>
                    <a:pt x="2162790" y="955791"/>
                  </a:lnTo>
                  <a:lnTo>
                    <a:pt x="2220906" y="956068"/>
                  </a:lnTo>
                  <a:lnTo>
                    <a:pt x="2302469" y="956565"/>
                  </a:lnTo>
                  <a:lnTo>
                    <a:pt x="2367456" y="957014"/>
                  </a:lnTo>
                  <a:lnTo>
                    <a:pt x="2457652" y="957747"/>
                  </a:lnTo>
                  <a:lnTo>
                    <a:pt x="2525662" y="958353"/>
                  </a:lnTo>
                  <a:lnTo>
                    <a:pt x="2524116" y="958353"/>
                  </a:lnTo>
                  <a:lnTo>
                    <a:pt x="4224172" y="984699"/>
                  </a:lnTo>
                  <a:lnTo>
                    <a:pt x="4275425" y="985145"/>
                  </a:lnTo>
                  <a:lnTo>
                    <a:pt x="4320176" y="985145"/>
                  </a:lnTo>
                  <a:lnTo>
                    <a:pt x="4371354" y="984699"/>
                  </a:lnTo>
                  <a:lnTo>
                    <a:pt x="4417928" y="983759"/>
                  </a:lnTo>
                  <a:lnTo>
                    <a:pt x="4419728" y="983759"/>
                  </a:lnTo>
                  <a:lnTo>
                    <a:pt x="4473637" y="981965"/>
                  </a:lnTo>
                  <a:lnTo>
                    <a:pt x="4524734" y="979517"/>
                  </a:lnTo>
                  <a:lnTo>
                    <a:pt x="4575797" y="976241"/>
                  </a:lnTo>
                  <a:lnTo>
                    <a:pt x="4626822" y="972058"/>
                  </a:lnTo>
                  <a:lnTo>
                    <a:pt x="4681447" y="964740"/>
                  </a:lnTo>
                  <a:lnTo>
                    <a:pt x="4734581" y="951576"/>
                  </a:lnTo>
                  <a:lnTo>
                    <a:pt x="4781549" y="929255"/>
                  </a:lnTo>
                  <a:lnTo>
                    <a:pt x="4781549" y="85100"/>
                  </a:lnTo>
                  <a:lnTo>
                    <a:pt x="4779356" y="84043"/>
                  </a:lnTo>
                  <a:lnTo>
                    <a:pt x="4713025" y="60257"/>
                  </a:lnTo>
                  <a:lnTo>
                    <a:pt x="4641861" y="52329"/>
                  </a:lnTo>
                  <a:lnTo>
                    <a:pt x="4440724" y="40250"/>
                  </a:lnTo>
                  <a:lnTo>
                    <a:pt x="4306385" y="34290"/>
                  </a:lnTo>
                  <a:lnTo>
                    <a:pt x="2266102" y="34290"/>
                  </a:lnTo>
                  <a:lnTo>
                    <a:pt x="2126058" y="33850"/>
                  </a:lnTo>
                  <a:lnTo>
                    <a:pt x="2076886" y="33634"/>
                  </a:lnTo>
                  <a:lnTo>
                    <a:pt x="1980224" y="33105"/>
                  </a:lnTo>
                  <a:lnTo>
                    <a:pt x="1778454" y="31558"/>
                  </a:lnTo>
                  <a:lnTo>
                    <a:pt x="1311900" y="25917"/>
                  </a:lnTo>
                  <a:lnTo>
                    <a:pt x="1702202" y="25051"/>
                  </a:lnTo>
                  <a:lnTo>
                    <a:pt x="812634" y="24449"/>
                  </a:lnTo>
                  <a:lnTo>
                    <a:pt x="768857" y="24077"/>
                  </a:lnTo>
                  <a:lnTo>
                    <a:pt x="613190" y="21112"/>
                  </a:lnTo>
                  <a:lnTo>
                    <a:pt x="513532" y="17510"/>
                  </a:lnTo>
                  <a:lnTo>
                    <a:pt x="413797" y="12170"/>
                  </a:lnTo>
                  <a:lnTo>
                    <a:pt x="363892" y="8744"/>
                  </a:lnTo>
                  <a:lnTo>
                    <a:pt x="261037" y="594"/>
                  </a:lnTo>
                  <a:lnTo>
                    <a:pt x="208016" y="0"/>
                  </a:lnTo>
                  <a:close/>
                </a:path>
                <a:path w="4781550" h="985519">
                  <a:moveTo>
                    <a:pt x="1454929" y="957747"/>
                  </a:moveTo>
                  <a:lnTo>
                    <a:pt x="1019780" y="957747"/>
                  </a:lnTo>
                  <a:lnTo>
                    <a:pt x="1171243" y="958353"/>
                  </a:lnTo>
                  <a:lnTo>
                    <a:pt x="1316675" y="958353"/>
                  </a:lnTo>
                  <a:lnTo>
                    <a:pt x="1454929" y="957747"/>
                  </a:lnTo>
                  <a:close/>
                </a:path>
                <a:path w="4781550" h="985519">
                  <a:moveTo>
                    <a:pt x="1746861" y="955576"/>
                  </a:moveTo>
                  <a:lnTo>
                    <a:pt x="786706" y="955576"/>
                  </a:lnTo>
                  <a:lnTo>
                    <a:pt x="1037075" y="957747"/>
                  </a:lnTo>
                  <a:lnTo>
                    <a:pt x="1437939" y="957747"/>
                  </a:lnTo>
                  <a:lnTo>
                    <a:pt x="1493658" y="957275"/>
                  </a:lnTo>
                  <a:lnTo>
                    <a:pt x="1518331" y="957014"/>
                  </a:lnTo>
                  <a:lnTo>
                    <a:pt x="1746861" y="955576"/>
                  </a:lnTo>
                  <a:close/>
                </a:path>
                <a:path w="4781550" h="985519">
                  <a:moveTo>
                    <a:pt x="4040072" y="26640"/>
                  </a:moveTo>
                  <a:lnTo>
                    <a:pt x="3220576" y="26640"/>
                  </a:lnTo>
                  <a:lnTo>
                    <a:pt x="2722904" y="32693"/>
                  </a:lnTo>
                  <a:lnTo>
                    <a:pt x="2612177" y="33634"/>
                  </a:lnTo>
                  <a:lnTo>
                    <a:pt x="2492466" y="34290"/>
                  </a:lnTo>
                  <a:lnTo>
                    <a:pt x="4306385" y="34290"/>
                  </a:lnTo>
                  <a:lnTo>
                    <a:pt x="4240841" y="31898"/>
                  </a:lnTo>
                  <a:lnTo>
                    <a:pt x="4241009" y="31898"/>
                  </a:lnTo>
                  <a:lnTo>
                    <a:pt x="4092351" y="27740"/>
                  </a:lnTo>
                  <a:lnTo>
                    <a:pt x="4092982" y="27740"/>
                  </a:lnTo>
                  <a:lnTo>
                    <a:pt x="4040072" y="26640"/>
                  </a:lnTo>
                  <a:close/>
                </a:path>
                <a:path w="4781550" h="985519">
                  <a:moveTo>
                    <a:pt x="3941591" y="25051"/>
                  </a:moveTo>
                  <a:lnTo>
                    <a:pt x="3366427" y="25051"/>
                  </a:lnTo>
                  <a:lnTo>
                    <a:pt x="3219716" y="26640"/>
                  </a:lnTo>
                  <a:lnTo>
                    <a:pt x="4040423" y="26640"/>
                  </a:lnTo>
                  <a:lnTo>
                    <a:pt x="3941591" y="25051"/>
                  </a:lnTo>
                  <a:close/>
                </a:path>
                <a:path w="4781550" h="985519">
                  <a:moveTo>
                    <a:pt x="3806693" y="23785"/>
                  </a:moveTo>
                  <a:lnTo>
                    <a:pt x="3533269" y="23785"/>
                  </a:lnTo>
                  <a:lnTo>
                    <a:pt x="3364241" y="25051"/>
                  </a:lnTo>
                  <a:lnTo>
                    <a:pt x="3942631" y="25051"/>
                  </a:lnTo>
                  <a:lnTo>
                    <a:pt x="3890329" y="24449"/>
                  </a:lnTo>
                  <a:lnTo>
                    <a:pt x="3891332" y="24449"/>
                  </a:lnTo>
                  <a:lnTo>
                    <a:pt x="3853962" y="24077"/>
                  </a:lnTo>
                  <a:lnTo>
                    <a:pt x="3806693" y="23785"/>
                  </a:lnTo>
                  <a:close/>
                </a:path>
                <a:path w="4781550" h="985519">
                  <a:moveTo>
                    <a:pt x="4015922" y="23312"/>
                  </a:moveTo>
                  <a:lnTo>
                    <a:pt x="3693044" y="23312"/>
                  </a:lnTo>
                  <a:lnTo>
                    <a:pt x="3819869" y="23785"/>
                  </a:lnTo>
                  <a:lnTo>
                    <a:pt x="3191107" y="23785"/>
                  </a:lnTo>
                  <a:lnTo>
                    <a:pt x="4015922" y="2331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8300" y="395631"/>
              <a:ext cx="4781550" cy="1037590"/>
            </a:xfrm>
            <a:custGeom>
              <a:avLst/>
              <a:gdLst/>
              <a:ahLst/>
              <a:cxnLst/>
              <a:rect l="l" t="t" r="r" b="b"/>
              <a:pathLst>
                <a:path w="4781550" h="1037590">
                  <a:moveTo>
                    <a:pt x="0" y="900429"/>
                  </a:moveTo>
                  <a:lnTo>
                    <a:pt x="0" y="967739"/>
                  </a:lnTo>
                  <a:lnTo>
                    <a:pt x="69716" y="994409"/>
                  </a:lnTo>
                  <a:lnTo>
                    <a:pt x="121024" y="999489"/>
                  </a:lnTo>
                  <a:lnTo>
                    <a:pt x="170017" y="1000759"/>
                  </a:lnTo>
                  <a:lnTo>
                    <a:pt x="435341" y="1004569"/>
                  </a:lnTo>
                  <a:lnTo>
                    <a:pt x="485132" y="1004569"/>
                  </a:lnTo>
                  <a:lnTo>
                    <a:pt x="585113" y="1007109"/>
                  </a:lnTo>
                  <a:lnTo>
                    <a:pt x="635284" y="1007109"/>
                  </a:lnTo>
                  <a:lnTo>
                    <a:pt x="685562" y="1008379"/>
                  </a:lnTo>
                  <a:lnTo>
                    <a:pt x="2158783" y="1008379"/>
                  </a:lnTo>
                  <a:lnTo>
                    <a:pt x="2209788" y="1009649"/>
                  </a:lnTo>
                  <a:lnTo>
                    <a:pt x="2362734" y="1009649"/>
                  </a:lnTo>
                  <a:lnTo>
                    <a:pt x="2413680" y="1010919"/>
                  </a:lnTo>
                  <a:lnTo>
                    <a:pt x="2515495" y="1010919"/>
                  </a:lnTo>
                  <a:lnTo>
                    <a:pt x="2566355" y="1012189"/>
                  </a:lnTo>
                  <a:lnTo>
                    <a:pt x="2617180" y="1012189"/>
                  </a:lnTo>
                  <a:lnTo>
                    <a:pt x="2667964" y="1013459"/>
                  </a:lnTo>
                  <a:lnTo>
                    <a:pt x="2769398" y="1013459"/>
                  </a:lnTo>
                  <a:lnTo>
                    <a:pt x="3756733" y="1027429"/>
                  </a:lnTo>
                  <a:lnTo>
                    <a:pt x="3852409" y="1029969"/>
                  </a:lnTo>
                  <a:lnTo>
                    <a:pt x="3900247" y="1029969"/>
                  </a:lnTo>
                  <a:lnTo>
                    <a:pt x="4198528" y="1037589"/>
                  </a:lnTo>
                  <a:lnTo>
                    <a:pt x="4410840" y="1037589"/>
                  </a:lnTo>
                  <a:lnTo>
                    <a:pt x="4575190" y="1029969"/>
                  </a:lnTo>
                  <a:lnTo>
                    <a:pt x="4629973" y="1026159"/>
                  </a:lnTo>
                  <a:lnTo>
                    <a:pt x="4679327" y="1018539"/>
                  </a:lnTo>
                  <a:lnTo>
                    <a:pt x="4726853" y="1008379"/>
                  </a:lnTo>
                  <a:lnTo>
                    <a:pt x="4770755" y="993139"/>
                  </a:lnTo>
                  <a:lnTo>
                    <a:pt x="4781549" y="986789"/>
                  </a:lnTo>
                  <a:lnTo>
                    <a:pt x="4781549" y="985519"/>
                  </a:lnTo>
                  <a:lnTo>
                    <a:pt x="4258111" y="985519"/>
                  </a:lnTo>
                  <a:lnTo>
                    <a:pt x="4205604" y="984249"/>
                  </a:lnTo>
                  <a:lnTo>
                    <a:pt x="4153230" y="984249"/>
                  </a:lnTo>
                  <a:lnTo>
                    <a:pt x="3805645" y="975359"/>
                  </a:lnTo>
                  <a:lnTo>
                    <a:pt x="3757735" y="975359"/>
                  </a:lnTo>
                  <a:lnTo>
                    <a:pt x="2576094" y="958849"/>
                  </a:lnTo>
                  <a:lnTo>
                    <a:pt x="2475473" y="958849"/>
                  </a:lnTo>
                  <a:lnTo>
                    <a:pt x="2425117" y="957579"/>
                  </a:lnTo>
                  <a:lnTo>
                    <a:pt x="1040651" y="957579"/>
                  </a:lnTo>
                  <a:lnTo>
                    <a:pt x="989972" y="956309"/>
                  </a:lnTo>
                  <a:lnTo>
                    <a:pt x="888742" y="956309"/>
                  </a:lnTo>
                  <a:lnTo>
                    <a:pt x="838212" y="955039"/>
                  </a:lnTo>
                  <a:lnTo>
                    <a:pt x="787753" y="955039"/>
                  </a:lnTo>
                  <a:lnTo>
                    <a:pt x="172166" y="947419"/>
                  </a:lnTo>
                  <a:lnTo>
                    <a:pt x="128678" y="946149"/>
                  </a:lnTo>
                  <a:lnTo>
                    <a:pt x="85291" y="941069"/>
                  </a:lnTo>
                  <a:lnTo>
                    <a:pt x="44522" y="930909"/>
                  </a:lnTo>
                  <a:lnTo>
                    <a:pt x="8890" y="910589"/>
                  </a:lnTo>
                  <a:lnTo>
                    <a:pt x="0" y="900429"/>
                  </a:lnTo>
                  <a:close/>
                </a:path>
                <a:path w="4781550" h="1037590">
                  <a:moveTo>
                    <a:pt x="1395261" y="1010919"/>
                  </a:moveTo>
                  <a:lnTo>
                    <a:pt x="1090478" y="1010919"/>
                  </a:lnTo>
                  <a:lnTo>
                    <a:pt x="1141283" y="1012189"/>
                  </a:lnTo>
                  <a:lnTo>
                    <a:pt x="1344504" y="1012189"/>
                  </a:lnTo>
                  <a:lnTo>
                    <a:pt x="1395261" y="1010919"/>
                  </a:lnTo>
                  <a:close/>
                </a:path>
                <a:path w="4781550" h="1037590">
                  <a:moveTo>
                    <a:pt x="1547420" y="1009649"/>
                  </a:moveTo>
                  <a:lnTo>
                    <a:pt x="887552" y="1009649"/>
                  </a:lnTo>
                  <a:lnTo>
                    <a:pt x="938220" y="1010919"/>
                  </a:lnTo>
                  <a:lnTo>
                    <a:pt x="1496649" y="1010919"/>
                  </a:lnTo>
                  <a:lnTo>
                    <a:pt x="1547420" y="1009649"/>
                  </a:lnTo>
                  <a:close/>
                </a:path>
                <a:path w="4781550" h="1037590">
                  <a:moveTo>
                    <a:pt x="1750878" y="1008379"/>
                  </a:moveTo>
                  <a:lnTo>
                    <a:pt x="735937" y="1008379"/>
                  </a:lnTo>
                  <a:lnTo>
                    <a:pt x="786401" y="1009649"/>
                  </a:lnTo>
                  <a:lnTo>
                    <a:pt x="1699966" y="1009649"/>
                  </a:lnTo>
                  <a:lnTo>
                    <a:pt x="1750878" y="1008379"/>
                  </a:lnTo>
                  <a:close/>
                </a:path>
                <a:path w="4781550" h="1037590">
                  <a:moveTo>
                    <a:pt x="4781549" y="922019"/>
                  </a:moveTo>
                  <a:lnTo>
                    <a:pt x="4725880" y="953769"/>
                  </a:lnTo>
                  <a:lnTo>
                    <a:pt x="4677504" y="965199"/>
                  </a:lnTo>
                  <a:lnTo>
                    <a:pt x="4625676" y="972819"/>
                  </a:lnTo>
                  <a:lnTo>
                    <a:pt x="4521098" y="980439"/>
                  </a:lnTo>
                  <a:lnTo>
                    <a:pt x="4468588" y="982979"/>
                  </a:lnTo>
                  <a:lnTo>
                    <a:pt x="4363349" y="985519"/>
                  </a:lnTo>
                  <a:lnTo>
                    <a:pt x="4781549" y="985519"/>
                  </a:lnTo>
                  <a:lnTo>
                    <a:pt x="4781549" y="922019"/>
                  </a:lnTo>
                  <a:close/>
                </a:path>
                <a:path w="4781550" h="1037590">
                  <a:moveTo>
                    <a:pt x="2273918" y="956309"/>
                  </a:moveTo>
                  <a:lnTo>
                    <a:pt x="1496649" y="956309"/>
                  </a:lnTo>
                  <a:lnTo>
                    <a:pt x="1446126" y="957579"/>
                  </a:lnTo>
                  <a:lnTo>
                    <a:pt x="2324335" y="957579"/>
                  </a:lnTo>
                  <a:lnTo>
                    <a:pt x="2273918" y="956309"/>
                  </a:lnTo>
                  <a:close/>
                </a:path>
                <a:path w="4781550" h="1037590">
                  <a:moveTo>
                    <a:pt x="228539" y="0"/>
                  </a:moveTo>
                  <a:lnTo>
                    <a:pt x="183466" y="2539"/>
                  </a:lnTo>
                  <a:lnTo>
                    <a:pt x="138909" y="11429"/>
                  </a:lnTo>
                  <a:lnTo>
                    <a:pt x="95898" y="27939"/>
                  </a:lnTo>
                  <a:lnTo>
                    <a:pt x="52149" y="55879"/>
                  </a:lnTo>
                  <a:lnTo>
                    <a:pt x="16857" y="91439"/>
                  </a:lnTo>
                  <a:lnTo>
                    <a:pt x="0" y="115569"/>
                  </a:lnTo>
                  <a:lnTo>
                    <a:pt x="0" y="233679"/>
                  </a:lnTo>
                  <a:lnTo>
                    <a:pt x="1370" y="231139"/>
                  </a:lnTo>
                  <a:lnTo>
                    <a:pt x="26798" y="175259"/>
                  </a:lnTo>
                  <a:lnTo>
                    <a:pt x="54945" y="130809"/>
                  </a:lnTo>
                  <a:lnTo>
                    <a:pt x="86113" y="97789"/>
                  </a:lnTo>
                  <a:lnTo>
                    <a:pt x="120605" y="73659"/>
                  </a:lnTo>
                  <a:lnTo>
                    <a:pt x="164697" y="58419"/>
                  </a:lnTo>
                  <a:lnTo>
                    <a:pt x="212313" y="53339"/>
                  </a:lnTo>
                  <a:lnTo>
                    <a:pt x="4644009" y="53339"/>
                  </a:lnTo>
                  <a:lnTo>
                    <a:pt x="4593928" y="49529"/>
                  </a:lnTo>
                  <a:lnTo>
                    <a:pt x="4543802" y="46989"/>
                  </a:lnTo>
                  <a:lnTo>
                    <a:pt x="4493636" y="43179"/>
                  </a:lnTo>
                  <a:lnTo>
                    <a:pt x="4393202" y="38099"/>
                  </a:lnTo>
                  <a:lnTo>
                    <a:pt x="4342944" y="36829"/>
                  </a:lnTo>
                  <a:lnTo>
                    <a:pt x="4292664" y="34289"/>
                  </a:lnTo>
                  <a:lnTo>
                    <a:pt x="1985564" y="34289"/>
                  </a:lnTo>
                  <a:lnTo>
                    <a:pt x="1935715" y="33019"/>
                  </a:lnTo>
                  <a:lnTo>
                    <a:pt x="1835121" y="33019"/>
                  </a:lnTo>
                  <a:lnTo>
                    <a:pt x="1784348" y="31749"/>
                  </a:lnTo>
                  <a:lnTo>
                    <a:pt x="1733241" y="31749"/>
                  </a:lnTo>
                  <a:lnTo>
                    <a:pt x="1681785" y="30479"/>
                  </a:lnTo>
                  <a:lnTo>
                    <a:pt x="1577778" y="30479"/>
                  </a:lnTo>
                  <a:lnTo>
                    <a:pt x="1525200" y="29209"/>
                  </a:lnTo>
                  <a:lnTo>
                    <a:pt x="1472220" y="29209"/>
                  </a:lnTo>
                  <a:lnTo>
                    <a:pt x="1418827" y="27939"/>
                  </a:lnTo>
                  <a:lnTo>
                    <a:pt x="1310744" y="26669"/>
                  </a:lnTo>
                  <a:lnTo>
                    <a:pt x="1263434" y="26669"/>
                  </a:lnTo>
                  <a:lnTo>
                    <a:pt x="1216057" y="25399"/>
                  </a:lnTo>
                  <a:lnTo>
                    <a:pt x="826688" y="25399"/>
                  </a:lnTo>
                  <a:lnTo>
                    <a:pt x="775841" y="24129"/>
                  </a:lnTo>
                  <a:lnTo>
                    <a:pt x="724872" y="24129"/>
                  </a:lnTo>
                  <a:lnTo>
                    <a:pt x="571515" y="20319"/>
                  </a:lnTo>
                  <a:lnTo>
                    <a:pt x="418072" y="12699"/>
                  </a:lnTo>
                  <a:lnTo>
                    <a:pt x="316106" y="5079"/>
                  </a:lnTo>
                  <a:lnTo>
                    <a:pt x="273096" y="1269"/>
                  </a:lnTo>
                  <a:lnTo>
                    <a:pt x="228539" y="0"/>
                  </a:lnTo>
                  <a:close/>
                </a:path>
                <a:path w="4781550" h="1037590">
                  <a:moveTo>
                    <a:pt x="4644009" y="53339"/>
                  </a:moveTo>
                  <a:lnTo>
                    <a:pt x="212313" y="53339"/>
                  </a:lnTo>
                  <a:lnTo>
                    <a:pt x="262145" y="54609"/>
                  </a:lnTo>
                  <a:lnTo>
                    <a:pt x="415708" y="66039"/>
                  </a:lnTo>
                  <a:lnTo>
                    <a:pt x="518720" y="71119"/>
                  </a:lnTo>
                  <a:lnTo>
                    <a:pt x="570232" y="72389"/>
                  </a:lnTo>
                  <a:lnTo>
                    <a:pt x="621713" y="74929"/>
                  </a:lnTo>
                  <a:lnTo>
                    <a:pt x="673138" y="76199"/>
                  </a:lnTo>
                  <a:lnTo>
                    <a:pt x="724481" y="76199"/>
                  </a:lnTo>
                  <a:lnTo>
                    <a:pt x="775716" y="77469"/>
                  </a:lnTo>
                  <a:lnTo>
                    <a:pt x="3865175" y="77469"/>
                  </a:lnTo>
                  <a:lnTo>
                    <a:pt x="3968713" y="80009"/>
                  </a:lnTo>
                  <a:lnTo>
                    <a:pt x="4020499" y="80009"/>
                  </a:lnTo>
                  <a:lnTo>
                    <a:pt x="4175861" y="83819"/>
                  </a:lnTo>
                  <a:lnTo>
                    <a:pt x="4227632" y="86359"/>
                  </a:lnTo>
                  <a:lnTo>
                    <a:pt x="4279385" y="87629"/>
                  </a:lnTo>
                  <a:lnTo>
                    <a:pt x="4537701" y="100329"/>
                  </a:lnTo>
                  <a:lnTo>
                    <a:pt x="4675953" y="110489"/>
                  </a:lnTo>
                  <a:lnTo>
                    <a:pt x="4739124" y="123189"/>
                  </a:lnTo>
                  <a:lnTo>
                    <a:pt x="4766466" y="135889"/>
                  </a:lnTo>
                  <a:lnTo>
                    <a:pt x="4772911" y="138429"/>
                  </a:lnTo>
                  <a:lnTo>
                    <a:pt x="4781549" y="146049"/>
                  </a:lnTo>
                  <a:lnTo>
                    <a:pt x="4781549" y="82549"/>
                  </a:lnTo>
                  <a:lnTo>
                    <a:pt x="4755187" y="71119"/>
                  </a:lnTo>
                  <a:lnTo>
                    <a:pt x="4716516" y="60959"/>
                  </a:lnTo>
                  <a:lnTo>
                    <a:pt x="4678651" y="55879"/>
                  </a:lnTo>
                  <a:lnTo>
                    <a:pt x="4644009" y="53339"/>
                  </a:lnTo>
                  <a:close/>
                </a:path>
                <a:path w="4781550" h="1037590">
                  <a:moveTo>
                    <a:pt x="2633100" y="86359"/>
                  </a:moveTo>
                  <a:lnTo>
                    <a:pt x="2035131" y="86359"/>
                  </a:lnTo>
                  <a:lnTo>
                    <a:pt x="2084430" y="87629"/>
                  </a:lnTo>
                  <a:lnTo>
                    <a:pt x="2581428" y="87629"/>
                  </a:lnTo>
                  <a:lnTo>
                    <a:pt x="2633100" y="86359"/>
                  </a:lnTo>
                  <a:close/>
                </a:path>
                <a:path w="4781550" h="1037590">
                  <a:moveTo>
                    <a:pt x="2787944" y="85089"/>
                  </a:moveTo>
                  <a:lnTo>
                    <a:pt x="1835121" y="85089"/>
                  </a:lnTo>
                  <a:lnTo>
                    <a:pt x="1885572" y="86359"/>
                  </a:lnTo>
                  <a:lnTo>
                    <a:pt x="2736390" y="86359"/>
                  </a:lnTo>
                  <a:lnTo>
                    <a:pt x="2787944" y="85089"/>
                  </a:lnTo>
                  <a:close/>
                </a:path>
                <a:path w="4781550" h="1037590">
                  <a:moveTo>
                    <a:pt x="2941841" y="83819"/>
                  </a:moveTo>
                  <a:lnTo>
                    <a:pt x="1733241" y="83819"/>
                  </a:lnTo>
                  <a:lnTo>
                    <a:pt x="1784348" y="85089"/>
                  </a:lnTo>
                  <a:lnTo>
                    <a:pt x="2890702" y="85089"/>
                  </a:lnTo>
                  <a:lnTo>
                    <a:pt x="2941841" y="83819"/>
                  </a:lnTo>
                  <a:close/>
                </a:path>
                <a:path w="4781550" h="1037590">
                  <a:moveTo>
                    <a:pt x="3196121" y="80009"/>
                  </a:moveTo>
                  <a:lnTo>
                    <a:pt x="1365005" y="80009"/>
                  </a:lnTo>
                  <a:lnTo>
                    <a:pt x="1472220" y="81279"/>
                  </a:lnTo>
                  <a:lnTo>
                    <a:pt x="1525200" y="82549"/>
                  </a:lnTo>
                  <a:lnTo>
                    <a:pt x="1577778" y="82549"/>
                  </a:lnTo>
                  <a:lnTo>
                    <a:pt x="1629969" y="83819"/>
                  </a:lnTo>
                  <a:lnTo>
                    <a:pt x="2992776" y="83819"/>
                  </a:lnTo>
                  <a:lnTo>
                    <a:pt x="3196121" y="80009"/>
                  </a:lnTo>
                  <a:close/>
                </a:path>
                <a:path w="4781550" h="1037590">
                  <a:moveTo>
                    <a:pt x="3298349" y="78739"/>
                  </a:moveTo>
                  <a:lnTo>
                    <a:pt x="1263514" y="78739"/>
                  </a:lnTo>
                  <a:lnTo>
                    <a:pt x="1310744" y="80009"/>
                  </a:lnTo>
                  <a:lnTo>
                    <a:pt x="3247192" y="80009"/>
                  </a:lnTo>
                  <a:lnTo>
                    <a:pt x="3298349" y="78739"/>
                  </a:lnTo>
                  <a:close/>
                </a:path>
                <a:path w="4781550" h="1037590">
                  <a:moveTo>
                    <a:pt x="3452279" y="77469"/>
                  </a:moveTo>
                  <a:lnTo>
                    <a:pt x="826817" y="77469"/>
                  </a:lnTo>
                  <a:lnTo>
                    <a:pt x="877758" y="78739"/>
                  </a:lnTo>
                  <a:lnTo>
                    <a:pt x="3400898" y="78739"/>
                  </a:lnTo>
                  <a:lnTo>
                    <a:pt x="3452279" y="77469"/>
                  </a:lnTo>
                  <a:close/>
                </a:path>
                <a:path w="4781550" h="1037590">
                  <a:moveTo>
                    <a:pt x="3990794" y="26669"/>
                  </a:moveTo>
                  <a:lnTo>
                    <a:pt x="3289736" y="26669"/>
                  </a:lnTo>
                  <a:lnTo>
                    <a:pt x="3240083" y="27939"/>
                  </a:lnTo>
                  <a:lnTo>
                    <a:pt x="3042329" y="29209"/>
                  </a:lnTo>
                  <a:lnTo>
                    <a:pt x="2991649" y="30479"/>
                  </a:lnTo>
                  <a:lnTo>
                    <a:pt x="2940768" y="30479"/>
                  </a:lnTo>
                  <a:lnTo>
                    <a:pt x="2889711" y="31749"/>
                  </a:lnTo>
                  <a:lnTo>
                    <a:pt x="2838505" y="31749"/>
                  </a:lnTo>
                  <a:lnTo>
                    <a:pt x="2787176" y="33019"/>
                  </a:lnTo>
                  <a:lnTo>
                    <a:pt x="2735752" y="33019"/>
                  </a:lnTo>
                  <a:lnTo>
                    <a:pt x="2684258" y="34289"/>
                  </a:lnTo>
                  <a:lnTo>
                    <a:pt x="4292664" y="34289"/>
                  </a:lnTo>
                  <a:lnTo>
                    <a:pt x="3990794" y="26669"/>
                  </a:lnTo>
                  <a:close/>
                </a:path>
                <a:path w="4781550" h="1037590">
                  <a:moveTo>
                    <a:pt x="3890210" y="25399"/>
                  </a:moveTo>
                  <a:lnTo>
                    <a:pt x="3389268" y="25399"/>
                  </a:lnTo>
                  <a:lnTo>
                    <a:pt x="3339466" y="26669"/>
                  </a:lnTo>
                  <a:lnTo>
                    <a:pt x="3940494" y="26669"/>
                  </a:lnTo>
                  <a:lnTo>
                    <a:pt x="3890210" y="25399"/>
                  </a:lnTo>
                  <a:close/>
                </a:path>
                <a:path w="4781550" h="1037590">
                  <a:moveTo>
                    <a:pt x="3789708" y="24129"/>
                  </a:moveTo>
                  <a:lnTo>
                    <a:pt x="3589100" y="24129"/>
                  </a:lnTo>
                  <a:lnTo>
                    <a:pt x="3539057" y="25399"/>
                  </a:lnTo>
                  <a:lnTo>
                    <a:pt x="3839946" y="25399"/>
                  </a:lnTo>
                  <a:lnTo>
                    <a:pt x="3789708" y="2412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32304" y="517715"/>
            <a:ext cx="4288155" cy="711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7575" marR="5080" indent="-905510">
              <a:lnSpc>
                <a:spcPct val="112599"/>
              </a:lnSpc>
              <a:spcBef>
                <a:spcPts val="95"/>
              </a:spcBef>
            </a:pPr>
            <a:r>
              <a:rPr sz="2000" spc="-204" dirty="0"/>
              <a:t>CONSEJO</a:t>
            </a:r>
            <a:r>
              <a:rPr sz="2000" spc="-100" dirty="0"/>
              <a:t> </a:t>
            </a:r>
            <a:r>
              <a:rPr sz="2000" spc="-110" dirty="0"/>
              <a:t>DE</a:t>
            </a:r>
            <a:r>
              <a:rPr sz="2000" spc="-80" dirty="0"/>
              <a:t> </a:t>
            </a:r>
            <a:r>
              <a:rPr sz="2000" spc="-125" dirty="0"/>
              <a:t>SEGURIDAD</a:t>
            </a:r>
            <a:r>
              <a:rPr sz="2000" spc="-55" dirty="0"/>
              <a:t> </a:t>
            </a:r>
            <a:r>
              <a:rPr sz="2000" spc="-110" dirty="0"/>
              <a:t>DE</a:t>
            </a:r>
            <a:r>
              <a:rPr sz="2000" spc="-80" dirty="0"/>
              <a:t> </a:t>
            </a:r>
            <a:r>
              <a:rPr sz="2000" spc="-50" dirty="0"/>
              <a:t>LAS </a:t>
            </a:r>
            <a:r>
              <a:rPr sz="2000" spc="-145" dirty="0"/>
              <a:t>NACIONES</a:t>
            </a:r>
            <a:r>
              <a:rPr sz="2000" spc="-110" dirty="0"/>
              <a:t> </a:t>
            </a:r>
            <a:r>
              <a:rPr sz="2000" spc="-10" dirty="0"/>
              <a:t>UNIDAS</a:t>
            </a:r>
            <a:endParaRPr sz="2000"/>
          </a:p>
        </p:txBody>
      </p:sp>
      <p:grpSp>
        <p:nvGrpSpPr>
          <p:cNvPr id="12" name="object 12"/>
          <p:cNvGrpSpPr/>
          <p:nvPr/>
        </p:nvGrpSpPr>
        <p:grpSpPr>
          <a:xfrm>
            <a:off x="214312" y="1795462"/>
            <a:ext cx="2524125" cy="3952875"/>
            <a:chOff x="214312" y="1795462"/>
            <a:chExt cx="2524125" cy="3952875"/>
          </a:xfrm>
        </p:grpSpPr>
        <p:sp>
          <p:nvSpPr>
            <p:cNvPr id="13" name="object 13"/>
            <p:cNvSpPr/>
            <p:nvPr/>
          </p:nvSpPr>
          <p:spPr>
            <a:xfrm>
              <a:off x="214312" y="1795462"/>
              <a:ext cx="2524125" cy="3952875"/>
            </a:xfrm>
            <a:custGeom>
              <a:avLst/>
              <a:gdLst/>
              <a:ahLst/>
              <a:cxnLst/>
              <a:rect l="l" t="t" r="r" b="b"/>
              <a:pathLst>
                <a:path w="2524125" h="3952875">
                  <a:moveTo>
                    <a:pt x="2524125" y="0"/>
                  </a:moveTo>
                  <a:lnTo>
                    <a:pt x="0" y="0"/>
                  </a:lnTo>
                  <a:lnTo>
                    <a:pt x="0" y="3952875"/>
                  </a:lnTo>
                  <a:lnTo>
                    <a:pt x="2524125" y="3952875"/>
                  </a:lnTo>
                  <a:lnTo>
                    <a:pt x="2524125" y="0"/>
                  </a:lnTo>
                  <a:close/>
                </a:path>
              </a:pathLst>
            </a:custGeom>
            <a:solidFill>
              <a:srgbClr val="D7D2D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137" y="2404998"/>
              <a:ext cx="2276475" cy="19335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8137" y="2404998"/>
              <a:ext cx="2276475" cy="1933575"/>
            </a:xfrm>
            <a:custGeom>
              <a:avLst/>
              <a:gdLst/>
              <a:ahLst/>
              <a:cxnLst/>
              <a:rect l="l" t="t" r="r" b="b"/>
              <a:pathLst>
                <a:path w="2276475" h="1933575">
                  <a:moveTo>
                    <a:pt x="0" y="1933575"/>
                  </a:moveTo>
                  <a:lnTo>
                    <a:pt x="2276475" y="1933575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9335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8137" y="4014851"/>
              <a:ext cx="2276475" cy="1447800"/>
            </a:xfrm>
            <a:custGeom>
              <a:avLst/>
              <a:gdLst/>
              <a:ahLst/>
              <a:cxnLst/>
              <a:rect l="l" t="t" r="r" b="b"/>
              <a:pathLst>
                <a:path w="2276475" h="1447800">
                  <a:moveTo>
                    <a:pt x="2276475" y="0"/>
                  </a:moveTo>
                  <a:lnTo>
                    <a:pt x="0" y="0"/>
                  </a:lnTo>
                  <a:lnTo>
                    <a:pt x="0" y="1447800"/>
                  </a:lnTo>
                  <a:lnTo>
                    <a:pt x="2276475" y="1447800"/>
                  </a:lnTo>
                  <a:lnTo>
                    <a:pt x="2276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8137" y="4014851"/>
              <a:ext cx="2276475" cy="1447800"/>
            </a:xfrm>
            <a:custGeom>
              <a:avLst/>
              <a:gdLst/>
              <a:ahLst/>
              <a:cxnLst/>
              <a:rect l="l" t="t" r="r" b="b"/>
              <a:pathLst>
                <a:path w="2276475" h="1447800">
                  <a:moveTo>
                    <a:pt x="0" y="1447800"/>
                  </a:moveTo>
                  <a:lnTo>
                    <a:pt x="2276475" y="1447800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14312" y="1795462"/>
            <a:ext cx="2524125" cy="3952875"/>
          </a:xfrm>
          <a:prstGeom prst="rect">
            <a:avLst/>
          </a:prstGeom>
          <a:ln w="9525">
            <a:solidFill>
              <a:srgbClr val="8063A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250">
              <a:latin typeface="Times New Roman"/>
              <a:cs typeface="Times New Roman"/>
            </a:endParaRPr>
          </a:p>
          <a:p>
            <a:pPr marL="295910" marR="303530" indent="9525" algn="ctr">
              <a:lnSpc>
                <a:spcPct val="102699"/>
              </a:lnSpc>
            </a:pPr>
            <a:r>
              <a:rPr sz="1250" b="1" dirty="0">
                <a:latin typeface="Arial"/>
                <a:cs typeface="Arial"/>
              </a:rPr>
              <a:t>El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spc="-50" dirty="0">
                <a:latin typeface="Arial"/>
                <a:cs typeface="Arial"/>
              </a:rPr>
              <a:t>Consejo</a:t>
            </a:r>
            <a:r>
              <a:rPr sz="1250" b="1" spc="-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-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Seguridad </a:t>
            </a:r>
            <a:r>
              <a:rPr sz="1250" b="1" dirty="0">
                <a:latin typeface="Arial"/>
                <a:cs typeface="Arial"/>
              </a:rPr>
              <a:t>tiene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la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responsabilidad primordial</a:t>
            </a:r>
            <a:r>
              <a:rPr sz="1250" b="1" spc="-45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de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mantener</a:t>
            </a:r>
            <a:r>
              <a:rPr sz="1250" b="1" spc="-4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la </a:t>
            </a:r>
            <a:r>
              <a:rPr sz="1250" b="1" dirty="0">
                <a:latin typeface="Arial"/>
                <a:cs typeface="Arial"/>
              </a:rPr>
              <a:t>paz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y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la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seguridad </a:t>
            </a:r>
            <a:r>
              <a:rPr sz="1250" b="1" spc="-30" dirty="0">
                <a:latin typeface="Arial"/>
                <a:cs typeface="Arial"/>
              </a:rPr>
              <a:t>internacionales,</a:t>
            </a:r>
            <a:r>
              <a:rPr sz="1250" b="1" spc="10" dirty="0">
                <a:latin typeface="Arial"/>
                <a:cs typeface="Arial"/>
              </a:rPr>
              <a:t> </a:t>
            </a:r>
            <a:r>
              <a:rPr sz="1250" b="1" spc="-40" dirty="0">
                <a:latin typeface="Arial"/>
                <a:cs typeface="Arial"/>
              </a:rPr>
              <a:t>siendo</a:t>
            </a:r>
            <a:r>
              <a:rPr sz="1250" b="1" spc="-3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el principal órgano</a:t>
            </a:r>
            <a:r>
              <a:rPr sz="1250" b="1" spc="-45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de</a:t>
            </a:r>
            <a:r>
              <a:rPr sz="1250" b="1" spc="-7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las </a:t>
            </a:r>
            <a:r>
              <a:rPr sz="1250" b="1" spc="-40" dirty="0">
                <a:latin typeface="Arial"/>
                <a:cs typeface="Arial"/>
              </a:rPr>
              <a:t>Naciones</a:t>
            </a:r>
            <a:r>
              <a:rPr sz="1250" b="1" spc="-5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Unidas.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214751" y="1824037"/>
            <a:ext cx="2524125" cy="3895725"/>
            <a:chOff x="3214751" y="1824037"/>
            <a:chExt cx="2524125" cy="3895725"/>
          </a:xfrm>
        </p:grpSpPr>
        <p:sp>
          <p:nvSpPr>
            <p:cNvPr id="20" name="object 20"/>
            <p:cNvSpPr/>
            <p:nvPr/>
          </p:nvSpPr>
          <p:spPr>
            <a:xfrm>
              <a:off x="3214751" y="1824037"/>
              <a:ext cx="2524125" cy="3895725"/>
            </a:xfrm>
            <a:custGeom>
              <a:avLst/>
              <a:gdLst/>
              <a:ahLst/>
              <a:cxnLst/>
              <a:rect l="l" t="t" r="r" b="b"/>
              <a:pathLst>
                <a:path w="2524125" h="3895725">
                  <a:moveTo>
                    <a:pt x="2524125" y="0"/>
                  </a:moveTo>
                  <a:lnTo>
                    <a:pt x="0" y="0"/>
                  </a:lnTo>
                  <a:lnTo>
                    <a:pt x="0" y="3895725"/>
                  </a:lnTo>
                  <a:lnTo>
                    <a:pt x="2524125" y="3895725"/>
                  </a:lnTo>
                  <a:lnTo>
                    <a:pt x="2524125" y="0"/>
                  </a:lnTo>
                  <a:close/>
                </a:path>
              </a:pathLst>
            </a:custGeom>
            <a:solidFill>
              <a:srgbClr val="D7D2D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8576" y="2404998"/>
              <a:ext cx="2276475" cy="19335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338576" y="2404998"/>
              <a:ext cx="2276475" cy="1933575"/>
            </a:xfrm>
            <a:custGeom>
              <a:avLst/>
              <a:gdLst/>
              <a:ahLst/>
              <a:cxnLst/>
              <a:rect l="l" t="t" r="r" b="b"/>
              <a:pathLst>
                <a:path w="2276475" h="1933575">
                  <a:moveTo>
                    <a:pt x="0" y="1933575"/>
                  </a:moveTo>
                  <a:lnTo>
                    <a:pt x="2276475" y="1933575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9335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38576" y="4224401"/>
              <a:ext cx="2276475" cy="1038225"/>
            </a:xfrm>
            <a:custGeom>
              <a:avLst/>
              <a:gdLst/>
              <a:ahLst/>
              <a:cxnLst/>
              <a:rect l="l" t="t" r="r" b="b"/>
              <a:pathLst>
                <a:path w="2276475" h="1038225">
                  <a:moveTo>
                    <a:pt x="22764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2276475" y="1038225"/>
                  </a:lnTo>
                  <a:lnTo>
                    <a:pt x="2276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38576" y="4224401"/>
              <a:ext cx="2276475" cy="1038225"/>
            </a:xfrm>
            <a:custGeom>
              <a:avLst/>
              <a:gdLst/>
              <a:ahLst/>
              <a:cxnLst/>
              <a:rect l="l" t="t" r="r" b="b"/>
              <a:pathLst>
                <a:path w="2276475" h="1038225">
                  <a:moveTo>
                    <a:pt x="0" y="1038225"/>
                  </a:moveTo>
                  <a:lnTo>
                    <a:pt x="2276475" y="1038225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214751" y="1824037"/>
            <a:ext cx="2524125" cy="3895725"/>
          </a:xfrm>
          <a:prstGeom prst="rect">
            <a:avLst/>
          </a:prstGeom>
          <a:ln w="9525">
            <a:solidFill>
              <a:srgbClr val="8063A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250">
              <a:latin typeface="Times New Roman"/>
              <a:cs typeface="Times New Roman"/>
            </a:endParaRPr>
          </a:p>
          <a:p>
            <a:pPr marL="186055" marR="178435" indent="-6985" algn="ctr">
              <a:lnSpc>
                <a:spcPct val="106800"/>
              </a:lnSpc>
              <a:spcBef>
                <a:spcPts val="5"/>
              </a:spcBef>
            </a:pPr>
            <a:r>
              <a:rPr sz="1250" b="1" dirty="0">
                <a:latin typeface="Arial"/>
                <a:cs typeface="Arial"/>
              </a:rPr>
              <a:t>Éste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spc="-30" dirty="0">
                <a:latin typeface="Arial"/>
                <a:cs typeface="Arial"/>
              </a:rPr>
              <a:t>es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el</a:t>
            </a:r>
            <a:r>
              <a:rPr sz="1250" b="1" spc="-25" dirty="0">
                <a:latin typeface="Arial"/>
                <a:cs typeface="Arial"/>
              </a:rPr>
              <a:t> único</a:t>
            </a:r>
            <a:r>
              <a:rPr sz="1250" b="1" spc="-5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órgano</a:t>
            </a:r>
            <a:r>
              <a:rPr sz="1250" b="1" spc="2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de</a:t>
            </a:r>
            <a:r>
              <a:rPr sz="1250" b="1" spc="50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la</a:t>
            </a:r>
            <a:r>
              <a:rPr sz="1250" b="1" spc="3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ONU</a:t>
            </a:r>
            <a:r>
              <a:rPr sz="1250" b="1" spc="8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cuyas</a:t>
            </a:r>
            <a:r>
              <a:rPr sz="1250" b="1" spc="3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decisiones</a:t>
            </a:r>
            <a:r>
              <a:rPr sz="1250" b="1" spc="30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los </a:t>
            </a:r>
            <a:r>
              <a:rPr sz="1250" b="1" spc="-20" dirty="0">
                <a:latin typeface="Arial"/>
                <a:cs typeface="Arial"/>
              </a:rPr>
              <a:t>Estados</a:t>
            </a:r>
            <a:r>
              <a:rPr sz="1250" b="1" spc="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Miembros</a:t>
            </a:r>
            <a:r>
              <a:rPr sz="1250" b="1" spc="5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están </a:t>
            </a:r>
            <a:r>
              <a:rPr sz="1250" b="1" dirty="0">
                <a:latin typeface="Arial"/>
                <a:cs typeface="Arial"/>
              </a:rPr>
              <a:t>obligados</a:t>
            </a:r>
            <a:r>
              <a:rPr sz="1250" b="1" spc="-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a</a:t>
            </a:r>
            <a:r>
              <a:rPr sz="1250" b="1" spc="-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cumplir.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24651" y="1804987"/>
            <a:ext cx="2514600" cy="3933825"/>
            <a:chOff x="6224651" y="1804987"/>
            <a:chExt cx="2514600" cy="3933825"/>
          </a:xfrm>
        </p:grpSpPr>
        <p:sp>
          <p:nvSpPr>
            <p:cNvPr id="27" name="object 27"/>
            <p:cNvSpPr/>
            <p:nvPr/>
          </p:nvSpPr>
          <p:spPr>
            <a:xfrm>
              <a:off x="6224651" y="1804987"/>
              <a:ext cx="2514600" cy="3933825"/>
            </a:xfrm>
            <a:custGeom>
              <a:avLst/>
              <a:gdLst/>
              <a:ahLst/>
              <a:cxnLst/>
              <a:rect l="l" t="t" r="r" b="b"/>
              <a:pathLst>
                <a:path w="2514600" h="3933825">
                  <a:moveTo>
                    <a:pt x="2514600" y="0"/>
                  </a:moveTo>
                  <a:lnTo>
                    <a:pt x="0" y="0"/>
                  </a:lnTo>
                  <a:lnTo>
                    <a:pt x="0" y="3933825"/>
                  </a:lnTo>
                  <a:lnTo>
                    <a:pt x="2514600" y="3933825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D7D2D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8476" y="2404998"/>
              <a:ext cx="2266950" cy="19335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348476" y="2404998"/>
              <a:ext cx="2266950" cy="1933575"/>
            </a:xfrm>
            <a:custGeom>
              <a:avLst/>
              <a:gdLst/>
              <a:ahLst/>
              <a:cxnLst/>
              <a:rect l="l" t="t" r="r" b="b"/>
              <a:pathLst>
                <a:path w="2266950" h="1933575">
                  <a:moveTo>
                    <a:pt x="0" y="1933575"/>
                  </a:moveTo>
                  <a:lnTo>
                    <a:pt x="2266950" y="1933575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19335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29426" y="4157726"/>
              <a:ext cx="2276475" cy="1228725"/>
            </a:xfrm>
            <a:custGeom>
              <a:avLst/>
              <a:gdLst/>
              <a:ahLst/>
              <a:cxnLst/>
              <a:rect l="l" t="t" r="r" b="b"/>
              <a:pathLst>
                <a:path w="2276475" h="1228725">
                  <a:moveTo>
                    <a:pt x="2276475" y="0"/>
                  </a:moveTo>
                  <a:lnTo>
                    <a:pt x="0" y="0"/>
                  </a:lnTo>
                  <a:lnTo>
                    <a:pt x="0" y="1228725"/>
                  </a:lnTo>
                  <a:lnTo>
                    <a:pt x="2276475" y="1228725"/>
                  </a:lnTo>
                  <a:lnTo>
                    <a:pt x="2276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329426" y="4157726"/>
              <a:ext cx="2276475" cy="1228725"/>
            </a:xfrm>
            <a:custGeom>
              <a:avLst/>
              <a:gdLst/>
              <a:ahLst/>
              <a:cxnLst/>
              <a:rect l="l" t="t" r="r" b="b"/>
              <a:pathLst>
                <a:path w="2276475" h="1228725">
                  <a:moveTo>
                    <a:pt x="0" y="1228725"/>
                  </a:moveTo>
                  <a:lnTo>
                    <a:pt x="2276475" y="1228725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22872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224651" y="1804987"/>
            <a:ext cx="2514600" cy="3933825"/>
          </a:xfrm>
          <a:prstGeom prst="rect">
            <a:avLst/>
          </a:prstGeom>
          <a:ln w="9525">
            <a:solidFill>
              <a:srgbClr val="8063A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250">
              <a:latin typeface="Times New Roman"/>
              <a:cs typeface="Times New Roman"/>
            </a:endParaRPr>
          </a:p>
          <a:p>
            <a:pPr marL="165100" marR="185420" indent="-7620" algn="ctr">
              <a:lnSpc>
                <a:spcPct val="106400"/>
              </a:lnSpc>
            </a:pPr>
            <a:r>
              <a:rPr sz="1250" b="1" dirty="0">
                <a:latin typeface="Arial"/>
                <a:cs typeface="Arial"/>
              </a:rPr>
              <a:t>La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emisión</a:t>
            </a:r>
            <a:r>
              <a:rPr sz="1250" b="1" spc="-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-3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resoluciones </a:t>
            </a:r>
            <a:r>
              <a:rPr sz="1250" b="1" dirty="0">
                <a:latin typeface="Arial"/>
                <a:cs typeface="Arial"/>
              </a:rPr>
              <a:t>es</a:t>
            </a:r>
            <a:r>
              <a:rPr sz="1250" b="1" spc="2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una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-3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las</a:t>
            </a:r>
            <a:r>
              <a:rPr sz="1250" b="1" spc="2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formas</a:t>
            </a:r>
            <a:r>
              <a:rPr sz="1250" b="1" spc="-3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en</a:t>
            </a:r>
            <a:r>
              <a:rPr sz="1250" b="1" spc="-1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las </a:t>
            </a:r>
            <a:r>
              <a:rPr sz="1250" b="1" dirty="0">
                <a:latin typeface="Arial"/>
                <a:cs typeface="Arial"/>
              </a:rPr>
              <a:t>que</a:t>
            </a:r>
            <a:r>
              <a:rPr sz="1250" b="1" spc="4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actúa,</a:t>
            </a:r>
            <a:r>
              <a:rPr sz="1250" b="1" spc="-2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son </a:t>
            </a:r>
            <a:r>
              <a:rPr sz="1250" b="1" spc="-10" dirty="0">
                <a:latin typeface="Arial"/>
                <a:cs typeface="Arial"/>
              </a:rPr>
              <a:t>vinculantes</a:t>
            </a:r>
            <a:r>
              <a:rPr sz="1250" b="1" spc="-25" dirty="0">
                <a:latin typeface="Arial"/>
                <a:cs typeface="Arial"/>
              </a:rPr>
              <a:t> </a:t>
            </a:r>
            <a:r>
              <a:rPr sz="1250" b="1" spc="-50" dirty="0">
                <a:latin typeface="Arial"/>
                <a:cs typeface="Arial"/>
              </a:rPr>
              <a:t>y </a:t>
            </a:r>
            <a:r>
              <a:rPr sz="1250" b="1" dirty="0">
                <a:latin typeface="Arial"/>
                <a:cs typeface="Arial"/>
              </a:rPr>
              <a:t>contribuyen</a:t>
            </a:r>
            <a:r>
              <a:rPr sz="1250" b="1" spc="-2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a</a:t>
            </a:r>
            <a:r>
              <a:rPr sz="1250" b="1" spc="-45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crear </a:t>
            </a:r>
            <a:r>
              <a:rPr sz="1250" b="1" dirty="0">
                <a:latin typeface="Arial"/>
                <a:cs typeface="Arial"/>
              </a:rPr>
              <a:t>costumbre</a:t>
            </a:r>
            <a:r>
              <a:rPr sz="1250" b="1" spc="-5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internacional.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225026" y="1804987"/>
            <a:ext cx="2524125" cy="3943350"/>
            <a:chOff x="9225026" y="1804987"/>
            <a:chExt cx="2524125" cy="3943350"/>
          </a:xfrm>
        </p:grpSpPr>
        <p:sp>
          <p:nvSpPr>
            <p:cNvPr id="34" name="object 34"/>
            <p:cNvSpPr/>
            <p:nvPr/>
          </p:nvSpPr>
          <p:spPr>
            <a:xfrm>
              <a:off x="9225026" y="1804987"/>
              <a:ext cx="2524125" cy="3943350"/>
            </a:xfrm>
            <a:custGeom>
              <a:avLst/>
              <a:gdLst/>
              <a:ahLst/>
              <a:cxnLst/>
              <a:rect l="l" t="t" r="r" b="b"/>
              <a:pathLst>
                <a:path w="2524125" h="3943350">
                  <a:moveTo>
                    <a:pt x="2524125" y="0"/>
                  </a:moveTo>
                  <a:lnTo>
                    <a:pt x="0" y="0"/>
                  </a:lnTo>
                  <a:lnTo>
                    <a:pt x="0" y="3943350"/>
                  </a:lnTo>
                  <a:lnTo>
                    <a:pt x="2524125" y="3943350"/>
                  </a:lnTo>
                  <a:lnTo>
                    <a:pt x="2524125" y="0"/>
                  </a:lnTo>
                  <a:close/>
                </a:path>
              </a:pathLst>
            </a:custGeom>
            <a:solidFill>
              <a:srgbClr val="D7D2D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48851" y="2404998"/>
              <a:ext cx="2276475" cy="193357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348851" y="2404998"/>
              <a:ext cx="2276475" cy="1933575"/>
            </a:xfrm>
            <a:custGeom>
              <a:avLst/>
              <a:gdLst/>
              <a:ahLst/>
              <a:cxnLst/>
              <a:rect l="l" t="t" r="r" b="b"/>
              <a:pathLst>
                <a:path w="2276475" h="1933575">
                  <a:moveTo>
                    <a:pt x="0" y="1933575"/>
                  </a:moveTo>
                  <a:lnTo>
                    <a:pt x="2276475" y="1933575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9335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348851" y="4186301"/>
              <a:ext cx="2276475" cy="1104900"/>
            </a:xfrm>
            <a:custGeom>
              <a:avLst/>
              <a:gdLst/>
              <a:ahLst/>
              <a:cxnLst/>
              <a:rect l="l" t="t" r="r" b="b"/>
              <a:pathLst>
                <a:path w="2276475" h="1104900">
                  <a:moveTo>
                    <a:pt x="2276475" y="0"/>
                  </a:moveTo>
                  <a:lnTo>
                    <a:pt x="0" y="0"/>
                  </a:lnTo>
                  <a:lnTo>
                    <a:pt x="0" y="1104900"/>
                  </a:lnTo>
                  <a:lnTo>
                    <a:pt x="2276475" y="1104900"/>
                  </a:lnTo>
                  <a:lnTo>
                    <a:pt x="2276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48851" y="4186301"/>
              <a:ext cx="2276475" cy="1104900"/>
            </a:xfrm>
            <a:custGeom>
              <a:avLst/>
              <a:gdLst/>
              <a:ahLst/>
              <a:cxnLst/>
              <a:rect l="l" t="t" r="r" b="b"/>
              <a:pathLst>
                <a:path w="2276475" h="1104900">
                  <a:moveTo>
                    <a:pt x="0" y="1104900"/>
                  </a:moveTo>
                  <a:lnTo>
                    <a:pt x="2276475" y="1104900"/>
                  </a:lnTo>
                  <a:lnTo>
                    <a:pt x="2276475" y="0"/>
                  </a:lnTo>
                  <a:lnTo>
                    <a:pt x="0" y="0"/>
                  </a:lnTo>
                  <a:lnTo>
                    <a:pt x="0" y="1104900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9225026" y="1804987"/>
            <a:ext cx="2524125" cy="3773469"/>
          </a:xfrm>
          <a:prstGeom prst="rect">
            <a:avLst/>
          </a:prstGeom>
          <a:ln w="9525">
            <a:solidFill>
              <a:srgbClr val="8063A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78435" marR="162560" indent="1905" algn="ctr">
              <a:lnSpc>
                <a:spcPct val="105200"/>
              </a:lnSpc>
            </a:pPr>
            <a:r>
              <a:rPr sz="1250" b="1" spc="-20" dirty="0">
                <a:latin typeface="Arial"/>
                <a:cs typeface="Arial"/>
              </a:rPr>
              <a:t>Las</a:t>
            </a:r>
            <a:r>
              <a:rPr sz="1250" b="1" spc="-60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resoluciones</a:t>
            </a:r>
            <a:r>
              <a:rPr sz="1250" b="1" spc="-5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del</a:t>
            </a:r>
            <a:r>
              <a:rPr sz="1250" b="1" spc="500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Consejo</a:t>
            </a:r>
            <a:r>
              <a:rPr sz="1250" b="1" spc="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</a:t>
            </a:r>
            <a:r>
              <a:rPr sz="1250" b="1" spc="-15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Seguridad</a:t>
            </a:r>
            <a:r>
              <a:rPr sz="1250" b="1" spc="-20" dirty="0">
                <a:latin typeface="Arial"/>
                <a:cs typeface="Arial"/>
              </a:rPr>
              <a:t> hacen </a:t>
            </a:r>
            <a:r>
              <a:rPr sz="1250" b="1" dirty="0">
                <a:latin typeface="Arial"/>
                <a:cs typeface="Arial"/>
              </a:rPr>
              <a:t>parte</a:t>
            </a:r>
            <a:r>
              <a:rPr sz="1250" b="1" spc="8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del</a:t>
            </a:r>
            <a:r>
              <a:rPr sz="1250" b="1" spc="6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bloque</a:t>
            </a:r>
            <a:r>
              <a:rPr sz="1250" b="1" spc="85" dirty="0">
                <a:latin typeface="Arial"/>
                <a:cs typeface="Arial"/>
              </a:rPr>
              <a:t> </a:t>
            </a:r>
            <a:r>
              <a:rPr sz="1250" b="1" spc="-25" dirty="0">
                <a:latin typeface="Arial"/>
                <a:cs typeface="Arial"/>
              </a:rPr>
              <a:t>de</a:t>
            </a:r>
            <a:endParaRPr sz="12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sz="1250" b="1" spc="-10" dirty="0">
                <a:latin typeface="Arial"/>
                <a:cs typeface="Arial"/>
              </a:rPr>
              <a:t>constitucionalidad</a:t>
            </a:r>
            <a:r>
              <a:rPr sz="1250" b="1" spc="55" dirty="0">
                <a:latin typeface="Arial"/>
                <a:cs typeface="Arial"/>
              </a:rPr>
              <a:t> </a:t>
            </a:r>
            <a:r>
              <a:rPr sz="1250" b="1" spc="-35" dirty="0">
                <a:latin typeface="Arial"/>
                <a:cs typeface="Arial"/>
              </a:rPr>
              <a:t>en</a:t>
            </a:r>
            <a:endParaRPr sz="1250" dirty="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  <a:spcBef>
                <a:spcPts val="75"/>
              </a:spcBef>
            </a:pPr>
            <a:r>
              <a:rPr sz="1250" b="1" spc="-10" dirty="0">
                <a:latin typeface="Arial"/>
                <a:cs typeface="Arial"/>
              </a:rPr>
              <a:t>Colombia.</a:t>
            </a:r>
            <a:endParaRPr lang="es-CO" sz="1250" b="1" spc="-10" dirty="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  <a:spcBef>
                <a:spcPts val="75"/>
              </a:spcBef>
            </a:pPr>
            <a:endParaRPr sz="1250" dirty="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EEF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0500" y="0"/>
            <a:ext cx="12001500" cy="6858634"/>
            <a:chOff x="190500" y="0"/>
            <a:chExt cx="12001500" cy="6858634"/>
          </a:xfrm>
        </p:grpSpPr>
        <p:sp>
          <p:nvSpPr>
            <p:cNvPr id="4" name="object 4"/>
            <p:cNvSpPr/>
            <p:nvPr/>
          </p:nvSpPr>
          <p:spPr>
            <a:xfrm>
              <a:off x="8007020" y="0"/>
              <a:ext cx="4185285" cy="6858634"/>
            </a:xfrm>
            <a:custGeom>
              <a:avLst/>
              <a:gdLst/>
              <a:ahLst/>
              <a:cxnLst/>
              <a:rect l="l" t="t" r="r" b="b"/>
              <a:pathLst>
                <a:path w="4185284" h="6858634">
                  <a:moveTo>
                    <a:pt x="1162059" y="6610031"/>
                  </a:moveTo>
                  <a:lnTo>
                    <a:pt x="503848" y="2454390"/>
                  </a:lnTo>
                  <a:lnTo>
                    <a:pt x="463662" y="2487083"/>
                  </a:lnTo>
                  <a:lnTo>
                    <a:pt x="425144" y="2520803"/>
                  </a:lnTo>
                  <a:lnTo>
                    <a:pt x="388304" y="2555543"/>
                  </a:lnTo>
                  <a:lnTo>
                    <a:pt x="353154" y="2591293"/>
                  </a:lnTo>
                  <a:lnTo>
                    <a:pt x="319707" y="2628045"/>
                  </a:lnTo>
                  <a:lnTo>
                    <a:pt x="287974" y="2665790"/>
                  </a:lnTo>
                  <a:lnTo>
                    <a:pt x="257966" y="2704520"/>
                  </a:lnTo>
                  <a:lnTo>
                    <a:pt x="229696" y="2744224"/>
                  </a:lnTo>
                  <a:lnTo>
                    <a:pt x="203175" y="2784896"/>
                  </a:lnTo>
                  <a:lnTo>
                    <a:pt x="178414" y="2826525"/>
                  </a:lnTo>
                  <a:lnTo>
                    <a:pt x="155426" y="2869104"/>
                  </a:lnTo>
                  <a:lnTo>
                    <a:pt x="134223" y="2912622"/>
                  </a:lnTo>
                  <a:lnTo>
                    <a:pt x="114815" y="2957073"/>
                  </a:lnTo>
                  <a:lnTo>
                    <a:pt x="97216" y="3002446"/>
                  </a:lnTo>
                  <a:lnTo>
                    <a:pt x="81435" y="3048733"/>
                  </a:lnTo>
                  <a:lnTo>
                    <a:pt x="67486" y="3095926"/>
                  </a:lnTo>
                  <a:lnTo>
                    <a:pt x="55379" y="3144014"/>
                  </a:lnTo>
                  <a:lnTo>
                    <a:pt x="45004" y="3193998"/>
                  </a:lnTo>
                  <a:lnTo>
                    <a:pt x="36588" y="3244414"/>
                  </a:lnTo>
                  <a:lnTo>
                    <a:pt x="29835" y="3295196"/>
                  </a:lnTo>
                  <a:lnTo>
                    <a:pt x="24447" y="3346281"/>
                  </a:lnTo>
                  <a:lnTo>
                    <a:pt x="20127" y="3397604"/>
                  </a:lnTo>
                  <a:lnTo>
                    <a:pt x="4151" y="3655524"/>
                  </a:lnTo>
                  <a:lnTo>
                    <a:pt x="0" y="3706916"/>
                  </a:lnTo>
                  <a:lnTo>
                    <a:pt x="35915" y="3933673"/>
                  </a:lnTo>
                  <a:lnTo>
                    <a:pt x="57282" y="3978109"/>
                  </a:lnTo>
                  <a:lnTo>
                    <a:pt x="160463" y="4202666"/>
                  </a:lnTo>
                  <a:lnTo>
                    <a:pt x="181704" y="4247178"/>
                  </a:lnTo>
                  <a:lnTo>
                    <a:pt x="203590" y="4291266"/>
                  </a:lnTo>
                  <a:lnTo>
                    <a:pt x="226314" y="4334804"/>
                  </a:lnTo>
                  <a:lnTo>
                    <a:pt x="250064" y="4377668"/>
                  </a:lnTo>
                  <a:lnTo>
                    <a:pt x="275032" y="4419732"/>
                  </a:lnTo>
                  <a:lnTo>
                    <a:pt x="301409" y="4460872"/>
                  </a:lnTo>
                  <a:lnTo>
                    <a:pt x="330332" y="4500976"/>
                  </a:lnTo>
                  <a:lnTo>
                    <a:pt x="362045" y="4539383"/>
                  </a:lnTo>
                  <a:lnTo>
                    <a:pt x="396123" y="4576290"/>
                  </a:lnTo>
                  <a:lnTo>
                    <a:pt x="432136" y="4611896"/>
                  </a:lnTo>
                  <a:lnTo>
                    <a:pt x="469658" y="4646396"/>
                  </a:lnTo>
                  <a:lnTo>
                    <a:pt x="508260" y="4679990"/>
                  </a:lnTo>
                  <a:lnTo>
                    <a:pt x="547516" y="4712873"/>
                  </a:lnTo>
                  <a:lnTo>
                    <a:pt x="626275" y="4777299"/>
                  </a:lnTo>
                  <a:lnTo>
                    <a:pt x="666482" y="4815774"/>
                  </a:lnTo>
                  <a:lnTo>
                    <a:pt x="689585" y="4854675"/>
                  </a:lnTo>
                  <a:lnTo>
                    <a:pt x="930256" y="6374161"/>
                  </a:lnTo>
                  <a:lnTo>
                    <a:pt x="933073" y="6377970"/>
                  </a:lnTo>
                  <a:lnTo>
                    <a:pt x="960484" y="6412565"/>
                  </a:lnTo>
                  <a:lnTo>
                    <a:pt x="988876" y="6446038"/>
                  </a:lnTo>
                  <a:lnTo>
                    <a:pt x="1018444" y="6478632"/>
                  </a:lnTo>
                  <a:lnTo>
                    <a:pt x="1048924" y="6510041"/>
                  </a:lnTo>
                  <a:lnTo>
                    <a:pt x="1080356" y="6540325"/>
                  </a:lnTo>
                  <a:lnTo>
                    <a:pt x="1112706" y="6569453"/>
                  </a:lnTo>
                  <a:lnTo>
                    <a:pt x="1145938" y="6597392"/>
                  </a:lnTo>
                  <a:lnTo>
                    <a:pt x="1162059" y="6610031"/>
                  </a:lnTo>
                  <a:close/>
                </a:path>
                <a:path w="4185284" h="6858634">
                  <a:moveTo>
                    <a:pt x="930256" y="6374161"/>
                  </a:moveTo>
                  <a:lnTo>
                    <a:pt x="689585" y="4854675"/>
                  </a:lnTo>
                  <a:lnTo>
                    <a:pt x="695694" y="4899180"/>
                  </a:lnTo>
                  <a:lnTo>
                    <a:pt x="684921" y="4954470"/>
                  </a:lnTo>
                  <a:lnTo>
                    <a:pt x="670425" y="5004034"/>
                  </a:lnTo>
                  <a:lnTo>
                    <a:pt x="657451" y="5053402"/>
                  </a:lnTo>
                  <a:lnTo>
                    <a:pt x="646000" y="5102571"/>
                  </a:lnTo>
                  <a:lnTo>
                    <a:pt x="636071" y="5151540"/>
                  </a:lnTo>
                  <a:lnTo>
                    <a:pt x="627664" y="5200308"/>
                  </a:lnTo>
                  <a:lnTo>
                    <a:pt x="620778" y="5248872"/>
                  </a:lnTo>
                  <a:lnTo>
                    <a:pt x="615414" y="5297231"/>
                  </a:lnTo>
                  <a:lnTo>
                    <a:pt x="611570" y="5345384"/>
                  </a:lnTo>
                  <a:lnTo>
                    <a:pt x="609246" y="5393328"/>
                  </a:lnTo>
                  <a:lnTo>
                    <a:pt x="608443" y="5441062"/>
                  </a:lnTo>
                  <a:lnTo>
                    <a:pt x="609159" y="5488584"/>
                  </a:lnTo>
                  <a:lnTo>
                    <a:pt x="611395" y="5535893"/>
                  </a:lnTo>
                  <a:lnTo>
                    <a:pt x="615150" y="5582986"/>
                  </a:lnTo>
                  <a:lnTo>
                    <a:pt x="620423" y="5629863"/>
                  </a:lnTo>
                  <a:lnTo>
                    <a:pt x="627216" y="5676521"/>
                  </a:lnTo>
                  <a:lnTo>
                    <a:pt x="635526" y="5722958"/>
                  </a:lnTo>
                  <a:lnTo>
                    <a:pt x="645354" y="5769173"/>
                  </a:lnTo>
                  <a:lnTo>
                    <a:pt x="656700" y="5815165"/>
                  </a:lnTo>
                  <a:lnTo>
                    <a:pt x="669563" y="5860931"/>
                  </a:lnTo>
                  <a:lnTo>
                    <a:pt x="683942" y="5906470"/>
                  </a:lnTo>
                  <a:lnTo>
                    <a:pt x="699839" y="5951780"/>
                  </a:lnTo>
                  <a:lnTo>
                    <a:pt x="717251" y="5996860"/>
                  </a:lnTo>
                  <a:lnTo>
                    <a:pt x="736179" y="6041707"/>
                  </a:lnTo>
                  <a:lnTo>
                    <a:pt x="756623" y="6086320"/>
                  </a:lnTo>
                  <a:lnTo>
                    <a:pt x="778582" y="6130698"/>
                  </a:lnTo>
                  <a:lnTo>
                    <a:pt x="802056" y="6174838"/>
                  </a:lnTo>
                  <a:lnTo>
                    <a:pt x="827044" y="6218739"/>
                  </a:lnTo>
                  <a:lnTo>
                    <a:pt x="853547" y="6262400"/>
                  </a:lnTo>
                  <a:lnTo>
                    <a:pt x="881563" y="6305817"/>
                  </a:lnTo>
                  <a:lnTo>
                    <a:pt x="906754" y="6342377"/>
                  </a:lnTo>
                  <a:lnTo>
                    <a:pt x="930256" y="6374161"/>
                  </a:lnTo>
                  <a:close/>
                </a:path>
                <a:path w="4185284" h="6858634">
                  <a:moveTo>
                    <a:pt x="4184979" y="659601"/>
                  </a:moveTo>
                  <a:lnTo>
                    <a:pt x="4168011" y="657138"/>
                  </a:lnTo>
                  <a:lnTo>
                    <a:pt x="4114553" y="651184"/>
                  </a:lnTo>
                  <a:lnTo>
                    <a:pt x="4099492" y="600574"/>
                  </a:lnTo>
                  <a:lnTo>
                    <a:pt x="4029106" y="344838"/>
                  </a:lnTo>
                  <a:lnTo>
                    <a:pt x="4013946" y="294128"/>
                  </a:lnTo>
                  <a:lnTo>
                    <a:pt x="3997735" y="243888"/>
                  </a:lnTo>
                  <a:lnTo>
                    <a:pt x="3980179" y="194259"/>
                  </a:lnTo>
                  <a:lnTo>
                    <a:pt x="3960983" y="145377"/>
                  </a:lnTo>
                  <a:lnTo>
                    <a:pt x="3939850" y="97384"/>
                  </a:lnTo>
                  <a:lnTo>
                    <a:pt x="3917705" y="51529"/>
                  </a:lnTo>
                  <a:lnTo>
                    <a:pt x="3894674" y="6811"/>
                  </a:lnTo>
                  <a:lnTo>
                    <a:pt x="3890931" y="0"/>
                  </a:lnTo>
                  <a:lnTo>
                    <a:pt x="1843680" y="6"/>
                  </a:lnTo>
                  <a:lnTo>
                    <a:pt x="1817208" y="60090"/>
                  </a:lnTo>
                  <a:lnTo>
                    <a:pt x="1795333" y="112642"/>
                  </a:lnTo>
                  <a:lnTo>
                    <a:pt x="1772919" y="168622"/>
                  </a:lnTo>
                  <a:lnTo>
                    <a:pt x="1749791" y="228225"/>
                  </a:lnTo>
                  <a:lnTo>
                    <a:pt x="1725773" y="291646"/>
                  </a:lnTo>
                  <a:lnTo>
                    <a:pt x="1675325" y="277727"/>
                  </a:lnTo>
                  <a:lnTo>
                    <a:pt x="1624789" y="265811"/>
                  </a:lnTo>
                  <a:lnTo>
                    <a:pt x="1574186" y="255969"/>
                  </a:lnTo>
                  <a:lnTo>
                    <a:pt x="1523538" y="248272"/>
                  </a:lnTo>
                  <a:lnTo>
                    <a:pt x="1472869" y="242788"/>
                  </a:lnTo>
                  <a:lnTo>
                    <a:pt x="1422201" y="239589"/>
                  </a:lnTo>
                  <a:lnTo>
                    <a:pt x="1371556" y="238744"/>
                  </a:lnTo>
                  <a:lnTo>
                    <a:pt x="1320957" y="240324"/>
                  </a:lnTo>
                  <a:lnTo>
                    <a:pt x="1270426" y="244398"/>
                  </a:lnTo>
                  <a:lnTo>
                    <a:pt x="1219985" y="251036"/>
                  </a:lnTo>
                  <a:lnTo>
                    <a:pt x="1169658" y="260310"/>
                  </a:lnTo>
                  <a:lnTo>
                    <a:pt x="1119467" y="272288"/>
                  </a:lnTo>
                  <a:lnTo>
                    <a:pt x="1069434" y="287041"/>
                  </a:lnTo>
                  <a:lnTo>
                    <a:pt x="1019582" y="304638"/>
                  </a:lnTo>
                  <a:lnTo>
                    <a:pt x="975735" y="322435"/>
                  </a:lnTo>
                  <a:lnTo>
                    <a:pt x="932944" y="341853"/>
                  </a:lnTo>
                  <a:lnTo>
                    <a:pt x="891228" y="362861"/>
                  </a:lnTo>
                  <a:lnTo>
                    <a:pt x="850607" y="385425"/>
                  </a:lnTo>
                  <a:lnTo>
                    <a:pt x="811100" y="409514"/>
                  </a:lnTo>
                  <a:lnTo>
                    <a:pt x="772724" y="435093"/>
                  </a:lnTo>
                  <a:lnTo>
                    <a:pt x="735500" y="462131"/>
                  </a:lnTo>
                  <a:lnTo>
                    <a:pt x="699447" y="490594"/>
                  </a:lnTo>
                  <a:lnTo>
                    <a:pt x="664583" y="520450"/>
                  </a:lnTo>
                  <a:lnTo>
                    <a:pt x="630928" y="551667"/>
                  </a:lnTo>
                  <a:lnTo>
                    <a:pt x="598500" y="584210"/>
                  </a:lnTo>
                  <a:lnTo>
                    <a:pt x="567318" y="618048"/>
                  </a:lnTo>
                  <a:lnTo>
                    <a:pt x="537402" y="653148"/>
                  </a:lnTo>
                  <a:lnTo>
                    <a:pt x="508771" y="689478"/>
                  </a:lnTo>
                  <a:lnTo>
                    <a:pt x="481443" y="727003"/>
                  </a:lnTo>
                  <a:lnTo>
                    <a:pt x="455437" y="765692"/>
                  </a:lnTo>
                  <a:lnTo>
                    <a:pt x="430773" y="805512"/>
                  </a:lnTo>
                  <a:lnTo>
                    <a:pt x="407470" y="846429"/>
                  </a:lnTo>
                  <a:lnTo>
                    <a:pt x="385546" y="888412"/>
                  </a:lnTo>
                  <a:lnTo>
                    <a:pt x="365021" y="931428"/>
                  </a:lnTo>
                  <a:lnTo>
                    <a:pt x="345913" y="975444"/>
                  </a:lnTo>
                  <a:lnTo>
                    <a:pt x="328242" y="1020426"/>
                  </a:lnTo>
                  <a:lnTo>
                    <a:pt x="312027" y="1066343"/>
                  </a:lnTo>
                  <a:lnTo>
                    <a:pt x="297286" y="1113161"/>
                  </a:lnTo>
                  <a:lnTo>
                    <a:pt x="284039" y="1160848"/>
                  </a:lnTo>
                  <a:lnTo>
                    <a:pt x="272304" y="1209371"/>
                  </a:lnTo>
                  <a:lnTo>
                    <a:pt x="262102" y="1258697"/>
                  </a:lnTo>
                  <a:lnTo>
                    <a:pt x="253449" y="1308794"/>
                  </a:lnTo>
                  <a:lnTo>
                    <a:pt x="246367" y="1359629"/>
                  </a:lnTo>
                  <a:lnTo>
                    <a:pt x="240873" y="1411168"/>
                  </a:lnTo>
                  <a:lnTo>
                    <a:pt x="236987" y="1463380"/>
                  </a:lnTo>
                  <a:lnTo>
                    <a:pt x="234727" y="1516231"/>
                  </a:lnTo>
                  <a:lnTo>
                    <a:pt x="234146" y="1566714"/>
                  </a:lnTo>
                  <a:lnTo>
                    <a:pt x="235133" y="1616764"/>
                  </a:lnTo>
                  <a:lnTo>
                    <a:pt x="237674" y="1666391"/>
                  </a:lnTo>
                  <a:lnTo>
                    <a:pt x="241752" y="1715603"/>
                  </a:lnTo>
                  <a:lnTo>
                    <a:pt x="247354" y="1764410"/>
                  </a:lnTo>
                  <a:lnTo>
                    <a:pt x="254464" y="1812823"/>
                  </a:lnTo>
                  <a:lnTo>
                    <a:pt x="263067" y="1860849"/>
                  </a:lnTo>
                  <a:lnTo>
                    <a:pt x="273147" y="1908499"/>
                  </a:lnTo>
                  <a:lnTo>
                    <a:pt x="284689" y="1955782"/>
                  </a:lnTo>
                  <a:lnTo>
                    <a:pt x="297679" y="2002708"/>
                  </a:lnTo>
                  <a:lnTo>
                    <a:pt x="312102" y="2049285"/>
                  </a:lnTo>
                  <a:lnTo>
                    <a:pt x="327941" y="2095525"/>
                  </a:lnTo>
                  <a:lnTo>
                    <a:pt x="345182" y="2141435"/>
                  </a:lnTo>
                  <a:lnTo>
                    <a:pt x="363730" y="2186831"/>
                  </a:lnTo>
                  <a:lnTo>
                    <a:pt x="383809" y="2232306"/>
                  </a:lnTo>
                  <a:lnTo>
                    <a:pt x="405120" y="2277192"/>
                  </a:lnTo>
                  <a:lnTo>
                    <a:pt x="427861" y="2321975"/>
                  </a:lnTo>
                  <a:lnTo>
                    <a:pt x="451885" y="2366383"/>
                  </a:lnTo>
                  <a:lnTo>
                    <a:pt x="477219" y="2410518"/>
                  </a:lnTo>
                  <a:lnTo>
                    <a:pt x="503848" y="2454390"/>
                  </a:lnTo>
                  <a:lnTo>
                    <a:pt x="1162059" y="6610031"/>
                  </a:lnTo>
                  <a:lnTo>
                    <a:pt x="1214911" y="6649579"/>
                  </a:lnTo>
                  <a:lnTo>
                    <a:pt x="1250582" y="6673763"/>
                  </a:lnTo>
                  <a:lnTo>
                    <a:pt x="1286995" y="6696633"/>
                  </a:lnTo>
                  <a:lnTo>
                    <a:pt x="1324116" y="6718155"/>
                  </a:lnTo>
                  <a:lnTo>
                    <a:pt x="1361910" y="6738300"/>
                  </a:lnTo>
                  <a:lnTo>
                    <a:pt x="1400341" y="6757034"/>
                  </a:lnTo>
                  <a:lnTo>
                    <a:pt x="1439269" y="6774280"/>
                  </a:lnTo>
                  <a:lnTo>
                    <a:pt x="1478977" y="6790147"/>
                  </a:lnTo>
                  <a:lnTo>
                    <a:pt x="1519111" y="6804462"/>
                  </a:lnTo>
                  <a:lnTo>
                    <a:pt x="1559743" y="6817240"/>
                  </a:lnTo>
                  <a:lnTo>
                    <a:pt x="1600838" y="6828450"/>
                  </a:lnTo>
                  <a:lnTo>
                    <a:pt x="1642360" y="6838060"/>
                  </a:lnTo>
                  <a:lnTo>
                    <a:pt x="1684275" y="6846039"/>
                  </a:lnTo>
                  <a:lnTo>
                    <a:pt x="1726548" y="6852355"/>
                  </a:lnTo>
                  <a:lnTo>
                    <a:pt x="1769144" y="6856976"/>
                  </a:lnTo>
                  <a:lnTo>
                    <a:pt x="1942052" y="6858001"/>
                  </a:lnTo>
                  <a:lnTo>
                    <a:pt x="1985736" y="6853550"/>
                  </a:lnTo>
                  <a:lnTo>
                    <a:pt x="2029533" y="6847337"/>
                  </a:lnTo>
                  <a:lnTo>
                    <a:pt x="2073407" y="6839208"/>
                  </a:lnTo>
                  <a:lnTo>
                    <a:pt x="2117324" y="6829131"/>
                  </a:lnTo>
                  <a:lnTo>
                    <a:pt x="2161248" y="6817074"/>
                  </a:lnTo>
                  <a:lnTo>
                    <a:pt x="2205146" y="6803006"/>
                  </a:lnTo>
                  <a:lnTo>
                    <a:pt x="2248981" y="6786895"/>
                  </a:lnTo>
                  <a:lnTo>
                    <a:pt x="2292718" y="6768709"/>
                  </a:lnTo>
                  <a:lnTo>
                    <a:pt x="2336323" y="6748417"/>
                  </a:lnTo>
                  <a:lnTo>
                    <a:pt x="2379761" y="6725987"/>
                  </a:lnTo>
                  <a:lnTo>
                    <a:pt x="2422997" y="6701388"/>
                  </a:lnTo>
                  <a:lnTo>
                    <a:pt x="2465995" y="6674587"/>
                  </a:lnTo>
                  <a:lnTo>
                    <a:pt x="2508721" y="6645553"/>
                  </a:lnTo>
                  <a:lnTo>
                    <a:pt x="2551139" y="6614255"/>
                  </a:lnTo>
                  <a:lnTo>
                    <a:pt x="2593216" y="6580660"/>
                  </a:lnTo>
                  <a:lnTo>
                    <a:pt x="2632263" y="6613482"/>
                  </a:lnTo>
                  <a:lnTo>
                    <a:pt x="2672183" y="6644327"/>
                  </a:lnTo>
                  <a:lnTo>
                    <a:pt x="2712960" y="6673214"/>
                  </a:lnTo>
                  <a:lnTo>
                    <a:pt x="2754578" y="6700163"/>
                  </a:lnTo>
                  <a:lnTo>
                    <a:pt x="2797022" y="6725191"/>
                  </a:lnTo>
                  <a:lnTo>
                    <a:pt x="2840274" y="6748319"/>
                  </a:lnTo>
                  <a:lnTo>
                    <a:pt x="2884319" y="6769565"/>
                  </a:lnTo>
                  <a:lnTo>
                    <a:pt x="2929141" y="6788948"/>
                  </a:lnTo>
                  <a:lnTo>
                    <a:pt x="2974724" y="6806488"/>
                  </a:lnTo>
                  <a:lnTo>
                    <a:pt x="3021051" y="6822202"/>
                  </a:lnTo>
                  <a:lnTo>
                    <a:pt x="3068107" y="6836110"/>
                  </a:lnTo>
                  <a:lnTo>
                    <a:pt x="3115877" y="6848231"/>
                  </a:lnTo>
                  <a:lnTo>
                    <a:pt x="3161660" y="6858011"/>
                  </a:lnTo>
                  <a:lnTo>
                    <a:pt x="3580638" y="6858014"/>
                  </a:lnTo>
                  <a:lnTo>
                    <a:pt x="3618676" y="6851989"/>
                  </a:lnTo>
                  <a:lnTo>
                    <a:pt x="3660094" y="6829610"/>
                  </a:lnTo>
                  <a:lnTo>
                    <a:pt x="3703441" y="6807312"/>
                  </a:lnTo>
                  <a:lnTo>
                    <a:pt x="3747131" y="6785426"/>
                  </a:lnTo>
                  <a:lnTo>
                    <a:pt x="3790858" y="6763591"/>
                  </a:lnTo>
                  <a:lnTo>
                    <a:pt x="3834313" y="6741446"/>
                  </a:lnTo>
                  <a:lnTo>
                    <a:pt x="3877190" y="6718631"/>
                  </a:lnTo>
                  <a:lnTo>
                    <a:pt x="3919182" y="6694784"/>
                  </a:lnTo>
                  <a:lnTo>
                    <a:pt x="3959980" y="6669545"/>
                  </a:lnTo>
                  <a:lnTo>
                    <a:pt x="3999278" y="6642553"/>
                  </a:lnTo>
                  <a:lnTo>
                    <a:pt x="4036769" y="6613447"/>
                  </a:lnTo>
                  <a:lnTo>
                    <a:pt x="4074975" y="6580625"/>
                  </a:lnTo>
                  <a:lnTo>
                    <a:pt x="4111297" y="6547299"/>
                  </a:lnTo>
                  <a:lnTo>
                    <a:pt x="4145768" y="6513419"/>
                  </a:lnTo>
                  <a:lnTo>
                    <a:pt x="4178421" y="6478932"/>
                  </a:lnTo>
                  <a:lnTo>
                    <a:pt x="4184981" y="6471463"/>
                  </a:lnTo>
                  <a:lnTo>
                    <a:pt x="4184979" y="659601"/>
                  </a:lnTo>
                  <a:close/>
                </a:path>
              </a:pathLst>
            </a:custGeom>
            <a:solidFill>
              <a:srgbClr val="F8D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0475" y="0"/>
              <a:ext cx="4581525" cy="52292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500" y="123758"/>
              <a:ext cx="9420225" cy="1154430"/>
            </a:xfrm>
            <a:custGeom>
              <a:avLst/>
              <a:gdLst/>
              <a:ahLst/>
              <a:cxnLst/>
              <a:rect l="l" t="t" r="r" b="b"/>
              <a:pathLst>
                <a:path w="9420225" h="1154430">
                  <a:moveTo>
                    <a:pt x="9146978" y="1119777"/>
                  </a:moveTo>
                  <a:lnTo>
                    <a:pt x="4221680" y="1119777"/>
                  </a:lnTo>
                  <a:lnTo>
                    <a:pt x="4907616" y="1122572"/>
                  </a:lnTo>
                  <a:lnTo>
                    <a:pt x="8221762" y="1153886"/>
                  </a:lnTo>
                  <a:lnTo>
                    <a:pt x="8294749" y="1154294"/>
                  </a:lnTo>
                  <a:lnTo>
                    <a:pt x="8398737" y="1154294"/>
                  </a:lnTo>
                  <a:lnTo>
                    <a:pt x="8515538" y="1153439"/>
                  </a:lnTo>
                  <a:lnTo>
                    <a:pt x="8718407" y="1149459"/>
                  </a:lnTo>
                  <a:lnTo>
                    <a:pt x="8868734" y="1143990"/>
                  </a:lnTo>
                  <a:lnTo>
                    <a:pt x="8968194" y="1138994"/>
                  </a:lnTo>
                  <a:lnTo>
                    <a:pt x="9020712" y="1135276"/>
                  </a:lnTo>
                  <a:lnTo>
                    <a:pt x="9072890" y="1130388"/>
                  </a:lnTo>
                  <a:lnTo>
                    <a:pt x="9124359" y="1123789"/>
                  </a:lnTo>
                  <a:lnTo>
                    <a:pt x="9146978" y="1119777"/>
                  </a:lnTo>
                  <a:close/>
                </a:path>
                <a:path w="9420225" h="1154430">
                  <a:moveTo>
                    <a:pt x="2962881" y="1121904"/>
                  </a:moveTo>
                  <a:lnTo>
                    <a:pt x="2059572" y="1121904"/>
                  </a:lnTo>
                  <a:lnTo>
                    <a:pt x="2227877" y="1122572"/>
                  </a:lnTo>
                  <a:lnTo>
                    <a:pt x="2803126" y="1122572"/>
                  </a:lnTo>
                  <a:lnTo>
                    <a:pt x="2962881" y="1121904"/>
                  </a:lnTo>
                  <a:close/>
                </a:path>
                <a:path w="9420225" h="1154430">
                  <a:moveTo>
                    <a:pt x="3127874" y="1120955"/>
                  </a:moveTo>
                  <a:lnTo>
                    <a:pt x="1867327" y="1120955"/>
                  </a:lnTo>
                  <a:lnTo>
                    <a:pt x="2057553" y="1121904"/>
                  </a:lnTo>
                  <a:lnTo>
                    <a:pt x="2954776" y="1121904"/>
                  </a:lnTo>
                  <a:lnTo>
                    <a:pt x="3046542" y="1121378"/>
                  </a:lnTo>
                  <a:lnTo>
                    <a:pt x="3127874" y="1120955"/>
                  </a:lnTo>
                  <a:close/>
                </a:path>
                <a:path w="9420225" h="1154430">
                  <a:moveTo>
                    <a:pt x="3255312" y="1120373"/>
                  </a:moveTo>
                  <a:lnTo>
                    <a:pt x="1767726" y="1120373"/>
                  </a:lnTo>
                  <a:lnTo>
                    <a:pt x="1865082" y="1120955"/>
                  </a:lnTo>
                  <a:lnTo>
                    <a:pt x="3122406" y="1120955"/>
                  </a:lnTo>
                  <a:lnTo>
                    <a:pt x="3255312" y="1120373"/>
                  </a:lnTo>
                  <a:close/>
                </a:path>
                <a:path w="9420225" h="1154430">
                  <a:moveTo>
                    <a:pt x="603517" y="0"/>
                  </a:moveTo>
                  <a:lnTo>
                    <a:pt x="553183" y="435"/>
                  </a:lnTo>
                  <a:lnTo>
                    <a:pt x="503520" y="2960"/>
                  </a:lnTo>
                  <a:lnTo>
                    <a:pt x="454889" y="8096"/>
                  </a:lnTo>
                  <a:lnTo>
                    <a:pt x="407647" y="16367"/>
                  </a:lnTo>
                  <a:lnTo>
                    <a:pt x="361981" y="28359"/>
                  </a:lnTo>
                  <a:lnTo>
                    <a:pt x="310964" y="47264"/>
                  </a:lnTo>
                  <a:lnTo>
                    <a:pt x="265748" y="70739"/>
                  </a:lnTo>
                  <a:lnTo>
                    <a:pt x="225971" y="97918"/>
                  </a:lnTo>
                  <a:lnTo>
                    <a:pt x="191098" y="127999"/>
                  </a:lnTo>
                  <a:lnTo>
                    <a:pt x="160592" y="160181"/>
                  </a:lnTo>
                  <a:lnTo>
                    <a:pt x="133915" y="193663"/>
                  </a:lnTo>
                  <a:lnTo>
                    <a:pt x="110531" y="227643"/>
                  </a:lnTo>
                  <a:lnTo>
                    <a:pt x="82725" y="272847"/>
                  </a:lnTo>
                  <a:lnTo>
                    <a:pt x="58050" y="318724"/>
                  </a:lnTo>
                  <a:lnTo>
                    <a:pt x="36507" y="365185"/>
                  </a:lnTo>
                  <a:lnTo>
                    <a:pt x="18095" y="412144"/>
                  </a:lnTo>
                  <a:lnTo>
                    <a:pt x="2814" y="459515"/>
                  </a:lnTo>
                  <a:lnTo>
                    <a:pt x="0" y="867417"/>
                  </a:lnTo>
                  <a:lnTo>
                    <a:pt x="6196" y="890075"/>
                  </a:lnTo>
                  <a:lnTo>
                    <a:pt x="20238" y="927567"/>
                  </a:lnTo>
                  <a:lnTo>
                    <a:pt x="38994" y="964763"/>
                  </a:lnTo>
                  <a:lnTo>
                    <a:pt x="64231" y="1000176"/>
                  </a:lnTo>
                  <a:lnTo>
                    <a:pt x="97716" y="1032322"/>
                  </a:lnTo>
                  <a:lnTo>
                    <a:pt x="141218" y="1059715"/>
                  </a:lnTo>
                  <a:lnTo>
                    <a:pt x="182793" y="1077277"/>
                  </a:lnTo>
                  <a:lnTo>
                    <a:pt x="228091" y="1090139"/>
                  </a:lnTo>
                  <a:lnTo>
                    <a:pt x="276324" y="1099059"/>
                  </a:lnTo>
                  <a:lnTo>
                    <a:pt x="326704" y="1104795"/>
                  </a:lnTo>
                  <a:lnTo>
                    <a:pt x="378445" y="1108105"/>
                  </a:lnTo>
                  <a:lnTo>
                    <a:pt x="430759" y="1109748"/>
                  </a:lnTo>
                  <a:lnTo>
                    <a:pt x="1765415" y="1120373"/>
                  </a:lnTo>
                  <a:lnTo>
                    <a:pt x="3254577" y="1120373"/>
                  </a:lnTo>
                  <a:lnTo>
                    <a:pt x="3340950" y="1120048"/>
                  </a:lnTo>
                  <a:lnTo>
                    <a:pt x="9146978" y="1119777"/>
                  </a:lnTo>
                  <a:lnTo>
                    <a:pt x="9221037" y="1103422"/>
                  </a:lnTo>
                  <a:lnTo>
                    <a:pt x="9264181" y="1088638"/>
                  </a:lnTo>
                  <a:lnTo>
                    <a:pt x="9302486" y="1070111"/>
                  </a:lnTo>
                  <a:lnTo>
                    <a:pt x="9334919" y="1047333"/>
                  </a:lnTo>
                  <a:lnTo>
                    <a:pt x="9365082" y="1015522"/>
                  </a:lnTo>
                  <a:lnTo>
                    <a:pt x="9384325" y="980463"/>
                  </a:lnTo>
                  <a:lnTo>
                    <a:pt x="9396254" y="943549"/>
                  </a:lnTo>
                  <a:lnTo>
                    <a:pt x="9404476" y="906171"/>
                  </a:lnTo>
                  <a:lnTo>
                    <a:pt x="9414177" y="857832"/>
                  </a:lnTo>
                  <a:lnTo>
                    <a:pt x="9420225" y="826748"/>
                  </a:lnTo>
                  <a:lnTo>
                    <a:pt x="9420225" y="247578"/>
                  </a:lnTo>
                  <a:lnTo>
                    <a:pt x="9394383" y="199319"/>
                  </a:lnTo>
                  <a:lnTo>
                    <a:pt x="9363469" y="162202"/>
                  </a:lnTo>
                  <a:lnTo>
                    <a:pt x="9323008" y="129487"/>
                  </a:lnTo>
                  <a:lnTo>
                    <a:pt x="9271636" y="102585"/>
                  </a:lnTo>
                  <a:lnTo>
                    <a:pt x="9210916" y="84429"/>
                  </a:lnTo>
                  <a:lnTo>
                    <a:pt x="9159526" y="74563"/>
                  </a:lnTo>
                  <a:lnTo>
                    <a:pt x="9106171" y="68203"/>
                  </a:lnTo>
                  <a:lnTo>
                    <a:pt x="9051835" y="64281"/>
                  </a:lnTo>
                  <a:lnTo>
                    <a:pt x="8439738" y="42596"/>
                  </a:lnTo>
                  <a:lnTo>
                    <a:pt x="8354260" y="40475"/>
                  </a:lnTo>
                  <a:lnTo>
                    <a:pt x="4379639" y="40475"/>
                  </a:lnTo>
                  <a:lnTo>
                    <a:pt x="4103626" y="39787"/>
                  </a:lnTo>
                  <a:lnTo>
                    <a:pt x="2663640" y="30843"/>
                  </a:lnTo>
                  <a:lnTo>
                    <a:pt x="2551159" y="30122"/>
                  </a:lnTo>
                  <a:lnTo>
                    <a:pt x="1952659" y="29732"/>
                  </a:lnTo>
                  <a:lnTo>
                    <a:pt x="1729813" y="29173"/>
                  </a:lnTo>
                  <a:lnTo>
                    <a:pt x="1685763" y="28988"/>
                  </a:lnTo>
                  <a:lnTo>
                    <a:pt x="1584189" y="28359"/>
                  </a:lnTo>
                  <a:lnTo>
                    <a:pt x="1165829" y="21756"/>
                  </a:lnTo>
                  <a:lnTo>
                    <a:pt x="909138" y="13246"/>
                  </a:lnTo>
                  <a:lnTo>
                    <a:pt x="654162" y="1131"/>
                  </a:lnTo>
                  <a:lnTo>
                    <a:pt x="603517" y="0"/>
                  </a:lnTo>
                  <a:close/>
                </a:path>
                <a:path w="9420225" h="1154430">
                  <a:moveTo>
                    <a:pt x="7890772" y="32121"/>
                  </a:moveTo>
                  <a:lnTo>
                    <a:pt x="6226233" y="32121"/>
                  </a:lnTo>
                  <a:lnTo>
                    <a:pt x="4961646" y="40475"/>
                  </a:lnTo>
                  <a:lnTo>
                    <a:pt x="8354260" y="40475"/>
                  </a:lnTo>
                  <a:lnTo>
                    <a:pt x="8325605" y="39787"/>
                  </a:lnTo>
                  <a:lnTo>
                    <a:pt x="8324858" y="39787"/>
                  </a:lnTo>
                  <a:lnTo>
                    <a:pt x="7890772" y="32121"/>
                  </a:lnTo>
                  <a:close/>
                </a:path>
                <a:path w="9420225" h="1154430">
                  <a:moveTo>
                    <a:pt x="7658499" y="29732"/>
                  </a:moveTo>
                  <a:lnTo>
                    <a:pt x="6576047" y="29732"/>
                  </a:lnTo>
                  <a:lnTo>
                    <a:pt x="6400867" y="30843"/>
                  </a:lnTo>
                  <a:lnTo>
                    <a:pt x="6223696" y="32121"/>
                  </a:lnTo>
                  <a:lnTo>
                    <a:pt x="7891599" y="32121"/>
                  </a:lnTo>
                  <a:lnTo>
                    <a:pt x="7736063" y="30408"/>
                  </a:lnTo>
                  <a:lnTo>
                    <a:pt x="7736814" y="30408"/>
                  </a:lnTo>
                  <a:lnTo>
                    <a:pt x="7658499" y="29732"/>
                  </a:lnTo>
                  <a:close/>
                </a:path>
                <a:path w="9420225" h="1154430">
                  <a:moveTo>
                    <a:pt x="7492967" y="28655"/>
                  </a:moveTo>
                  <a:lnTo>
                    <a:pt x="6790176" y="28655"/>
                  </a:lnTo>
                  <a:lnTo>
                    <a:pt x="6570952" y="29732"/>
                  </a:lnTo>
                  <a:lnTo>
                    <a:pt x="7662615" y="29732"/>
                  </a:lnTo>
                  <a:lnTo>
                    <a:pt x="7557253" y="28988"/>
                  </a:lnTo>
                  <a:lnTo>
                    <a:pt x="7492967" y="28655"/>
                  </a:lnTo>
                  <a:close/>
                </a:path>
                <a:path w="9420225" h="1154430">
                  <a:moveTo>
                    <a:pt x="7428310" y="28359"/>
                  </a:moveTo>
                  <a:lnTo>
                    <a:pt x="6866113" y="28359"/>
                  </a:lnTo>
                  <a:lnTo>
                    <a:pt x="6785305" y="28655"/>
                  </a:lnTo>
                  <a:lnTo>
                    <a:pt x="7496388" y="28655"/>
                  </a:lnTo>
                  <a:lnTo>
                    <a:pt x="7428310" y="28359"/>
                  </a:lnTo>
                  <a:close/>
                </a:path>
                <a:path w="9420225" h="1154430">
                  <a:moveTo>
                    <a:pt x="7254364" y="27840"/>
                  </a:moveTo>
                  <a:lnTo>
                    <a:pt x="7054953" y="27840"/>
                  </a:lnTo>
                  <a:lnTo>
                    <a:pt x="6855623" y="28359"/>
                  </a:lnTo>
                  <a:lnTo>
                    <a:pt x="7445233" y="28359"/>
                  </a:lnTo>
                  <a:lnTo>
                    <a:pt x="7254364" y="2784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0500" y="93140"/>
              <a:ext cx="9420225" cy="1215390"/>
            </a:xfrm>
            <a:custGeom>
              <a:avLst/>
              <a:gdLst/>
              <a:ahLst/>
              <a:cxnLst/>
              <a:rect l="l" t="t" r="r" b="b"/>
              <a:pathLst>
                <a:path w="9420225" h="1215390">
                  <a:moveTo>
                    <a:pt x="8557515" y="1214120"/>
                  </a:moveTo>
                  <a:lnTo>
                    <a:pt x="8082357" y="1214120"/>
                  </a:lnTo>
                  <a:lnTo>
                    <a:pt x="8135446" y="1215390"/>
                  </a:lnTo>
                  <a:lnTo>
                    <a:pt x="8505348" y="1215390"/>
                  </a:lnTo>
                  <a:lnTo>
                    <a:pt x="8557515" y="1214120"/>
                  </a:lnTo>
                  <a:close/>
                </a:path>
                <a:path w="9420225" h="1215390">
                  <a:moveTo>
                    <a:pt x="9161832" y="1181100"/>
                  </a:moveTo>
                  <a:lnTo>
                    <a:pt x="4239871" y="1181100"/>
                  </a:lnTo>
                  <a:lnTo>
                    <a:pt x="4291301" y="1182370"/>
                  </a:lnTo>
                  <a:lnTo>
                    <a:pt x="4651163" y="1183640"/>
                  </a:lnTo>
                  <a:lnTo>
                    <a:pt x="4959205" y="1184910"/>
                  </a:lnTo>
                  <a:lnTo>
                    <a:pt x="7362287" y="1203960"/>
                  </a:lnTo>
                  <a:lnTo>
                    <a:pt x="7412907" y="1205230"/>
                  </a:lnTo>
                  <a:lnTo>
                    <a:pt x="7463574" y="1205230"/>
                  </a:lnTo>
                  <a:lnTo>
                    <a:pt x="7514241" y="1206500"/>
                  </a:lnTo>
                  <a:lnTo>
                    <a:pt x="7564862" y="1206500"/>
                  </a:lnTo>
                  <a:lnTo>
                    <a:pt x="7615387" y="1207770"/>
                  </a:lnTo>
                  <a:lnTo>
                    <a:pt x="7665772" y="1207770"/>
                  </a:lnTo>
                  <a:lnTo>
                    <a:pt x="7765928" y="1210310"/>
                  </a:lnTo>
                  <a:lnTo>
                    <a:pt x="7818422" y="1210310"/>
                  </a:lnTo>
                  <a:lnTo>
                    <a:pt x="8029371" y="1214120"/>
                  </a:lnTo>
                  <a:lnTo>
                    <a:pt x="8609683" y="1214120"/>
                  </a:lnTo>
                  <a:lnTo>
                    <a:pt x="8766187" y="1210310"/>
                  </a:lnTo>
                  <a:lnTo>
                    <a:pt x="8818355" y="1207770"/>
                  </a:lnTo>
                  <a:lnTo>
                    <a:pt x="8870523" y="1206500"/>
                  </a:lnTo>
                  <a:lnTo>
                    <a:pt x="8974858" y="1201420"/>
                  </a:lnTo>
                  <a:lnTo>
                    <a:pt x="9091942" y="1191260"/>
                  </a:lnTo>
                  <a:lnTo>
                    <a:pt x="9148360" y="1183640"/>
                  </a:lnTo>
                  <a:lnTo>
                    <a:pt x="9161832" y="1181100"/>
                  </a:lnTo>
                  <a:close/>
                </a:path>
                <a:path w="9420225" h="1215390">
                  <a:moveTo>
                    <a:pt x="2956751" y="1183640"/>
                  </a:moveTo>
                  <a:lnTo>
                    <a:pt x="2042871" y="1183640"/>
                  </a:lnTo>
                  <a:lnTo>
                    <a:pt x="2144374" y="1184910"/>
                  </a:lnTo>
                  <a:lnTo>
                    <a:pt x="2906072" y="1184910"/>
                  </a:lnTo>
                  <a:lnTo>
                    <a:pt x="2956751" y="1183640"/>
                  </a:lnTo>
                  <a:close/>
                </a:path>
                <a:path w="9420225" h="1215390">
                  <a:moveTo>
                    <a:pt x="3212258" y="1182370"/>
                  </a:moveTo>
                  <a:lnTo>
                    <a:pt x="1738940" y="1182370"/>
                  </a:lnTo>
                  <a:lnTo>
                    <a:pt x="1840133" y="1183640"/>
                  </a:lnTo>
                  <a:lnTo>
                    <a:pt x="3109786" y="1183640"/>
                  </a:lnTo>
                  <a:lnTo>
                    <a:pt x="3212258" y="1182370"/>
                  </a:lnTo>
                  <a:close/>
                </a:path>
                <a:path w="9420225" h="1215390">
                  <a:moveTo>
                    <a:pt x="602969" y="0"/>
                  </a:moveTo>
                  <a:lnTo>
                    <a:pt x="549347" y="1270"/>
                  </a:lnTo>
                  <a:lnTo>
                    <a:pt x="495725" y="3810"/>
                  </a:lnTo>
                  <a:lnTo>
                    <a:pt x="442582" y="8890"/>
                  </a:lnTo>
                  <a:lnTo>
                    <a:pt x="390398" y="19050"/>
                  </a:lnTo>
                  <a:lnTo>
                    <a:pt x="339653" y="31750"/>
                  </a:lnTo>
                  <a:lnTo>
                    <a:pt x="278404" y="54610"/>
                  </a:lnTo>
                  <a:lnTo>
                    <a:pt x="225674" y="82550"/>
                  </a:lnTo>
                  <a:lnTo>
                    <a:pt x="180710" y="114300"/>
                  </a:lnTo>
                  <a:lnTo>
                    <a:pt x="142760" y="147320"/>
                  </a:lnTo>
                  <a:lnTo>
                    <a:pt x="111073" y="181610"/>
                  </a:lnTo>
                  <a:lnTo>
                    <a:pt x="84896" y="215900"/>
                  </a:lnTo>
                  <a:lnTo>
                    <a:pt x="63478" y="247650"/>
                  </a:lnTo>
                  <a:lnTo>
                    <a:pt x="35234" y="293370"/>
                  </a:lnTo>
                  <a:lnTo>
                    <a:pt x="10126" y="340360"/>
                  </a:lnTo>
                  <a:lnTo>
                    <a:pt x="0" y="361950"/>
                  </a:lnTo>
                  <a:lnTo>
                    <a:pt x="0" y="1021080"/>
                  </a:lnTo>
                  <a:lnTo>
                    <a:pt x="55737" y="1082040"/>
                  </a:lnTo>
                  <a:lnTo>
                    <a:pt x="106440" y="1115060"/>
                  </a:lnTo>
                  <a:lnTo>
                    <a:pt x="148788" y="1132840"/>
                  </a:lnTo>
                  <a:lnTo>
                    <a:pt x="193989" y="1146810"/>
                  </a:lnTo>
                  <a:lnTo>
                    <a:pt x="241253" y="1156970"/>
                  </a:lnTo>
                  <a:lnTo>
                    <a:pt x="289787" y="1164590"/>
                  </a:lnTo>
                  <a:lnTo>
                    <a:pt x="338802" y="1168400"/>
                  </a:lnTo>
                  <a:lnTo>
                    <a:pt x="387505" y="1170940"/>
                  </a:lnTo>
                  <a:lnTo>
                    <a:pt x="435106" y="1172210"/>
                  </a:lnTo>
                  <a:lnTo>
                    <a:pt x="986125" y="1176020"/>
                  </a:lnTo>
                  <a:lnTo>
                    <a:pt x="1035876" y="1177290"/>
                  </a:lnTo>
                  <a:lnTo>
                    <a:pt x="1637893" y="1182370"/>
                  </a:lnTo>
                  <a:lnTo>
                    <a:pt x="3417430" y="1182370"/>
                  </a:lnTo>
                  <a:lnTo>
                    <a:pt x="3520112" y="1181100"/>
                  </a:lnTo>
                  <a:lnTo>
                    <a:pt x="9161832" y="1181100"/>
                  </a:lnTo>
                  <a:lnTo>
                    <a:pt x="9202249" y="1173480"/>
                  </a:lnTo>
                  <a:lnTo>
                    <a:pt x="9252775" y="1159510"/>
                  </a:lnTo>
                  <a:lnTo>
                    <a:pt x="9267030" y="1154430"/>
                  </a:lnTo>
                  <a:lnTo>
                    <a:pt x="8266643" y="1154430"/>
                  </a:lnTo>
                  <a:lnTo>
                    <a:pt x="8216616" y="1153160"/>
                  </a:lnTo>
                  <a:lnTo>
                    <a:pt x="8116731" y="1153160"/>
                  </a:lnTo>
                  <a:lnTo>
                    <a:pt x="8066895" y="1151890"/>
                  </a:lnTo>
                  <a:lnTo>
                    <a:pt x="8017143" y="1151890"/>
                  </a:lnTo>
                  <a:lnTo>
                    <a:pt x="7967486" y="1150620"/>
                  </a:lnTo>
                  <a:lnTo>
                    <a:pt x="7917934" y="1150620"/>
                  </a:lnTo>
                  <a:lnTo>
                    <a:pt x="7568043" y="1144270"/>
                  </a:lnTo>
                  <a:lnTo>
                    <a:pt x="7517061" y="1144270"/>
                  </a:lnTo>
                  <a:lnTo>
                    <a:pt x="7466049" y="1143000"/>
                  </a:lnTo>
                  <a:lnTo>
                    <a:pt x="7415092" y="1143000"/>
                  </a:lnTo>
                  <a:lnTo>
                    <a:pt x="7364271" y="1141730"/>
                  </a:lnTo>
                  <a:lnTo>
                    <a:pt x="2146188" y="1121410"/>
                  </a:lnTo>
                  <a:lnTo>
                    <a:pt x="2044840" y="1120140"/>
                  </a:lnTo>
                  <a:lnTo>
                    <a:pt x="1943573" y="1120140"/>
                  </a:lnTo>
                  <a:lnTo>
                    <a:pt x="1842411" y="1118870"/>
                  </a:lnTo>
                  <a:lnTo>
                    <a:pt x="1690917" y="1118870"/>
                  </a:lnTo>
                  <a:lnTo>
                    <a:pt x="484904" y="1109980"/>
                  </a:lnTo>
                  <a:lnTo>
                    <a:pt x="374280" y="1107440"/>
                  </a:lnTo>
                  <a:lnTo>
                    <a:pt x="319450" y="1102360"/>
                  </a:lnTo>
                  <a:lnTo>
                    <a:pt x="266837" y="1094740"/>
                  </a:lnTo>
                  <a:lnTo>
                    <a:pt x="217861" y="1083310"/>
                  </a:lnTo>
                  <a:lnTo>
                    <a:pt x="173943" y="1066800"/>
                  </a:lnTo>
                  <a:lnTo>
                    <a:pt x="128972" y="1035050"/>
                  </a:lnTo>
                  <a:lnTo>
                    <a:pt x="96465" y="998220"/>
                  </a:lnTo>
                  <a:lnTo>
                    <a:pt x="73547" y="956310"/>
                  </a:lnTo>
                  <a:lnTo>
                    <a:pt x="57341" y="915670"/>
                  </a:lnTo>
                  <a:lnTo>
                    <a:pt x="44875" y="868680"/>
                  </a:lnTo>
                  <a:lnTo>
                    <a:pt x="35523" y="822960"/>
                  </a:lnTo>
                  <a:lnTo>
                    <a:pt x="29266" y="775970"/>
                  </a:lnTo>
                  <a:lnTo>
                    <a:pt x="26087" y="728980"/>
                  </a:lnTo>
                  <a:lnTo>
                    <a:pt x="25967" y="681990"/>
                  </a:lnTo>
                  <a:lnTo>
                    <a:pt x="28890" y="635000"/>
                  </a:lnTo>
                  <a:lnTo>
                    <a:pt x="34836" y="588010"/>
                  </a:lnTo>
                  <a:lnTo>
                    <a:pt x="43788" y="541020"/>
                  </a:lnTo>
                  <a:lnTo>
                    <a:pt x="55728" y="495300"/>
                  </a:lnTo>
                  <a:lnTo>
                    <a:pt x="70638" y="448310"/>
                  </a:lnTo>
                  <a:lnTo>
                    <a:pt x="88501" y="402590"/>
                  </a:lnTo>
                  <a:lnTo>
                    <a:pt x="109298" y="358140"/>
                  </a:lnTo>
                  <a:lnTo>
                    <a:pt x="133011" y="313690"/>
                  </a:lnTo>
                  <a:lnTo>
                    <a:pt x="159622" y="270510"/>
                  </a:lnTo>
                  <a:lnTo>
                    <a:pt x="191361" y="224790"/>
                  </a:lnTo>
                  <a:lnTo>
                    <a:pt x="225315" y="185420"/>
                  </a:lnTo>
                  <a:lnTo>
                    <a:pt x="261657" y="152400"/>
                  </a:lnTo>
                  <a:lnTo>
                    <a:pt x="300555" y="125730"/>
                  </a:lnTo>
                  <a:lnTo>
                    <a:pt x="342181" y="104140"/>
                  </a:lnTo>
                  <a:lnTo>
                    <a:pt x="386706" y="86360"/>
                  </a:lnTo>
                  <a:lnTo>
                    <a:pt x="433724" y="74930"/>
                  </a:lnTo>
                  <a:lnTo>
                    <a:pt x="483282" y="67310"/>
                  </a:lnTo>
                  <a:lnTo>
                    <a:pt x="534916" y="63500"/>
                  </a:lnTo>
                  <a:lnTo>
                    <a:pt x="588160" y="62230"/>
                  </a:lnTo>
                  <a:lnTo>
                    <a:pt x="9001590" y="62230"/>
                  </a:lnTo>
                  <a:lnTo>
                    <a:pt x="8950732" y="59690"/>
                  </a:lnTo>
                  <a:lnTo>
                    <a:pt x="8899848" y="58420"/>
                  </a:lnTo>
                  <a:lnTo>
                    <a:pt x="8848941" y="55880"/>
                  </a:lnTo>
                  <a:lnTo>
                    <a:pt x="8798010" y="54610"/>
                  </a:lnTo>
                  <a:lnTo>
                    <a:pt x="8747058" y="52070"/>
                  </a:lnTo>
                  <a:lnTo>
                    <a:pt x="8645096" y="49530"/>
                  </a:lnTo>
                  <a:lnTo>
                    <a:pt x="8594088" y="46990"/>
                  </a:lnTo>
                  <a:lnTo>
                    <a:pt x="8338757" y="40640"/>
                  </a:lnTo>
                  <a:lnTo>
                    <a:pt x="4147895" y="40640"/>
                  </a:lnTo>
                  <a:lnTo>
                    <a:pt x="3548050" y="38100"/>
                  </a:lnTo>
                  <a:lnTo>
                    <a:pt x="2309375" y="30480"/>
                  </a:lnTo>
                  <a:lnTo>
                    <a:pt x="1616653" y="29210"/>
                  </a:lnTo>
                  <a:lnTo>
                    <a:pt x="1566325" y="27940"/>
                  </a:lnTo>
                  <a:lnTo>
                    <a:pt x="1515945" y="27940"/>
                  </a:lnTo>
                  <a:lnTo>
                    <a:pt x="1465519" y="26670"/>
                  </a:lnTo>
                  <a:lnTo>
                    <a:pt x="1415057" y="26670"/>
                  </a:lnTo>
                  <a:lnTo>
                    <a:pt x="1364564" y="25400"/>
                  </a:lnTo>
                  <a:lnTo>
                    <a:pt x="1314049" y="25400"/>
                  </a:lnTo>
                  <a:lnTo>
                    <a:pt x="1061398" y="19050"/>
                  </a:lnTo>
                  <a:lnTo>
                    <a:pt x="1010906" y="16510"/>
                  </a:lnTo>
                  <a:lnTo>
                    <a:pt x="960443" y="15240"/>
                  </a:lnTo>
                  <a:lnTo>
                    <a:pt x="910018" y="12700"/>
                  </a:lnTo>
                  <a:lnTo>
                    <a:pt x="859637" y="11430"/>
                  </a:lnTo>
                  <a:lnTo>
                    <a:pt x="656112" y="1270"/>
                  </a:lnTo>
                  <a:lnTo>
                    <a:pt x="602969" y="0"/>
                  </a:lnTo>
                  <a:close/>
                </a:path>
                <a:path w="9420225" h="1215390">
                  <a:moveTo>
                    <a:pt x="9001590" y="62230"/>
                  </a:moveTo>
                  <a:lnTo>
                    <a:pt x="642550" y="62230"/>
                  </a:lnTo>
                  <a:lnTo>
                    <a:pt x="697620" y="64770"/>
                  </a:lnTo>
                  <a:lnTo>
                    <a:pt x="752904" y="68580"/>
                  </a:lnTo>
                  <a:lnTo>
                    <a:pt x="854376" y="73660"/>
                  </a:lnTo>
                  <a:lnTo>
                    <a:pt x="905171" y="74930"/>
                  </a:lnTo>
                  <a:lnTo>
                    <a:pt x="955996" y="77470"/>
                  </a:lnTo>
                  <a:lnTo>
                    <a:pt x="1006844" y="78740"/>
                  </a:lnTo>
                  <a:lnTo>
                    <a:pt x="1057708" y="81280"/>
                  </a:lnTo>
                  <a:lnTo>
                    <a:pt x="1261190" y="86360"/>
                  </a:lnTo>
                  <a:lnTo>
                    <a:pt x="1312032" y="86360"/>
                  </a:lnTo>
                  <a:lnTo>
                    <a:pt x="1413635" y="88900"/>
                  </a:lnTo>
                  <a:lnTo>
                    <a:pt x="1464382" y="88900"/>
                  </a:lnTo>
                  <a:lnTo>
                    <a:pt x="1515083" y="90170"/>
                  </a:lnTo>
                  <a:lnTo>
                    <a:pt x="7367214" y="90170"/>
                  </a:lnTo>
                  <a:lnTo>
                    <a:pt x="7418107" y="91440"/>
                  </a:lnTo>
                  <a:lnTo>
                    <a:pt x="7570862" y="91440"/>
                  </a:lnTo>
                  <a:lnTo>
                    <a:pt x="7621800" y="92710"/>
                  </a:lnTo>
                  <a:lnTo>
                    <a:pt x="7723698" y="92710"/>
                  </a:lnTo>
                  <a:lnTo>
                    <a:pt x="7774654" y="93980"/>
                  </a:lnTo>
                  <a:lnTo>
                    <a:pt x="7825614" y="93980"/>
                  </a:lnTo>
                  <a:lnTo>
                    <a:pt x="7876576" y="95250"/>
                  </a:lnTo>
                  <a:lnTo>
                    <a:pt x="7927538" y="95250"/>
                  </a:lnTo>
                  <a:lnTo>
                    <a:pt x="8029458" y="97790"/>
                  </a:lnTo>
                  <a:lnTo>
                    <a:pt x="8080412" y="97790"/>
                  </a:lnTo>
                  <a:lnTo>
                    <a:pt x="8589435" y="110490"/>
                  </a:lnTo>
                  <a:lnTo>
                    <a:pt x="8640254" y="113030"/>
                  </a:lnTo>
                  <a:lnTo>
                    <a:pt x="8741826" y="115570"/>
                  </a:lnTo>
                  <a:lnTo>
                    <a:pt x="8792577" y="118110"/>
                  </a:lnTo>
                  <a:lnTo>
                    <a:pt x="8843304" y="119380"/>
                  </a:lnTo>
                  <a:lnTo>
                    <a:pt x="9100594" y="132080"/>
                  </a:lnTo>
                  <a:lnTo>
                    <a:pt x="9148781" y="138430"/>
                  </a:lnTo>
                  <a:lnTo>
                    <a:pt x="9193616" y="146050"/>
                  </a:lnTo>
                  <a:lnTo>
                    <a:pt x="9247086" y="162560"/>
                  </a:lnTo>
                  <a:lnTo>
                    <a:pt x="9291026" y="186690"/>
                  </a:lnTo>
                  <a:lnTo>
                    <a:pt x="9327451" y="217170"/>
                  </a:lnTo>
                  <a:lnTo>
                    <a:pt x="9356636" y="256540"/>
                  </a:lnTo>
                  <a:lnTo>
                    <a:pt x="9378855" y="303530"/>
                  </a:lnTo>
                  <a:lnTo>
                    <a:pt x="9394383" y="359410"/>
                  </a:lnTo>
                  <a:lnTo>
                    <a:pt x="9402498" y="407670"/>
                  </a:lnTo>
                  <a:lnTo>
                    <a:pt x="9407652" y="455930"/>
                  </a:lnTo>
                  <a:lnTo>
                    <a:pt x="9410115" y="504190"/>
                  </a:lnTo>
                  <a:lnTo>
                    <a:pt x="9410154" y="552450"/>
                  </a:lnTo>
                  <a:lnTo>
                    <a:pt x="9408037" y="600710"/>
                  </a:lnTo>
                  <a:lnTo>
                    <a:pt x="9404033" y="648970"/>
                  </a:lnTo>
                  <a:lnTo>
                    <a:pt x="9398409" y="697230"/>
                  </a:lnTo>
                  <a:lnTo>
                    <a:pt x="9391433" y="744220"/>
                  </a:lnTo>
                  <a:lnTo>
                    <a:pt x="9383374" y="792480"/>
                  </a:lnTo>
                  <a:lnTo>
                    <a:pt x="9374500" y="840740"/>
                  </a:lnTo>
                  <a:lnTo>
                    <a:pt x="9365078" y="887730"/>
                  </a:lnTo>
                  <a:lnTo>
                    <a:pt x="9355377" y="934720"/>
                  </a:lnTo>
                  <a:lnTo>
                    <a:pt x="9355377" y="935990"/>
                  </a:lnTo>
                  <a:lnTo>
                    <a:pt x="9338056" y="1003300"/>
                  </a:lnTo>
                  <a:lnTo>
                    <a:pt x="9296185" y="1061720"/>
                  </a:lnTo>
                  <a:lnTo>
                    <a:pt x="9226350" y="1098550"/>
                  </a:lnTo>
                  <a:lnTo>
                    <a:pt x="9181725" y="1112520"/>
                  </a:lnTo>
                  <a:lnTo>
                    <a:pt x="9132238" y="1122680"/>
                  </a:lnTo>
                  <a:lnTo>
                    <a:pt x="9023506" y="1135380"/>
                  </a:lnTo>
                  <a:lnTo>
                    <a:pt x="8966675" y="1139190"/>
                  </a:lnTo>
                  <a:lnTo>
                    <a:pt x="8817418" y="1146810"/>
                  </a:lnTo>
                  <a:lnTo>
                    <a:pt x="8567325" y="1153160"/>
                  </a:lnTo>
                  <a:lnTo>
                    <a:pt x="8517202" y="1153160"/>
                  </a:lnTo>
                  <a:lnTo>
                    <a:pt x="8467069" y="1154430"/>
                  </a:lnTo>
                  <a:lnTo>
                    <a:pt x="9267030" y="1154430"/>
                  </a:lnTo>
                  <a:lnTo>
                    <a:pt x="9299105" y="1143000"/>
                  </a:lnTo>
                  <a:lnTo>
                    <a:pt x="9340403" y="1122680"/>
                  </a:lnTo>
                  <a:lnTo>
                    <a:pt x="9375835" y="1097280"/>
                  </a:lnTo>
                  <a:lnTo>
                    <a:pt x="9411031" y="1061720"/>
                  </a:lnTo>
                  <a:lnTo>
                    <a:pt x="9420225" y="1045210"/>
                  </a:lnTo>
                  <a:lnTo>
                    <a:pt x="9420225" y="191770"/>
                  </a:lnTo>
                  <a:lnTo>
                    <a:pt x="9381008" y="153670"/>
                  </a:lnTo>
                  <a:lnTo>
                    <a:pt x="9343243" y="128270"/>
                  </a:lnTo>
                  <a:lnTo>
                    <a:pt x="9300277" y="107950"/>
                  </a:lnTo>
                  <a:lnTo>
                    <a:pt x="9237425" y="88900"/>
                  </a:lnTo>
                  <a:lnTo>
                    <a:pt x="9188894" y="78740"/>
                  </a:lnTo>
                  <a:lnTo>
                    <a:pt x="9139682" y="71120"/>
                  </a:lnTo>
                  <a:lnTo>
                    <a:pt x="9044666" y="63500"/>
                  </a:lnTo>
                  <a:lnTo>
                    <a:pt x="9001590" y="62230"/>
                  </a:lnTo>
                  <a:close/>
                </a:path>
                <a:path w="9420225" h="1215390">
                  <a:moveTo>
                    <a:pt x="4475035" y="1120140"/>
                  </a:moveTo>
                  <a:lnTo>
                    <a:pt x="3007401" y="1120140"/>
                  </a:lnTo>
                  <a:lnTo>
                    <a:pt x="2956900" y="1121410"/>
                  </a:lnTo>
                  <a:lnTo>
                    <a:pt x="4627211" y="1121410"/>
                  </a:lnTo>
                  <a:lnTo>
                    <a:pt x="4475035" y="1120140"/>
                  </a:lnTo>
                  <a:close/>
                </a:path>
                <a:path w="9420225" h="1215390">
                  <a:moveTo>
                    <a:pt x="3815355" y="1118870"/>
                  </a:moveTo>
                  <a:lnTo>
                    <a:pt x="3662596" y="1120140"/>
                  </a:lnTo>
                  <a:lnTo>
                    <a:pt x="4018294" y="1120140"/>
                  </a:lnTo>
                  <a:lnTo>
                    <a:pt x="3815355" y="1118870"/>
                  </a:lnTo>
                  <a:close/>
                </a:path>
                <a:path w="9420225" h="1215390">
                  <a:moveTo>
                    <a:pt x="5140294" y="101600"/>
                  </a:moveTo>
                  <a:lnTo>
                    <a:pt x="4098722" y="101600"/>
                  </a:lnTo>
                  <a:lnTo>
                    <a:pt x="4245846" y="102870"/>
                  </a:lnTo>
                  <a:lnTo>
                    <a:pt x="5037959" y="102870"/>
                  </a:lnTo>
                  <a:lnTo>
                    <a:pt x="5140294" y="101600"/>
                  </a:lnTo>
                  <a:close/>
                </a:path>
                <a:path w="9420225" h="1215390">
                  <a:moveTo>
                    <a:pt x="5447066" y="100330"/>
                  </a:moveTo>
                  <a:lnTo>
                    <a:pt x="3800705" y="100330"/>
                  </a:lnTo>
                  <a:lnTo>
                    <a:pt x="3950375" y="101600"/>
                  </a:lnTo>
                  <a:lnTo>
                    <a:pt x="5344918" y="101600"/>
                  </a:lnTo>
                  <a:lnTo>
                    <a:pt x="5447066" y="100330"/>
                  </a:lnTo>
                  <a:close/>
                </a:path>
                <a:path w="9420225" h="1215390">
                  <a:moveTo>
                    <a:pt x="6404644" y="92710"/>
                  </a:moveTo>
                  <a:lnTo>
                    <a:pt x="2653341" y="92710"/>
                  </a:lnTo>
                  <a:lnTo>
                    <a:pt x="3029069" y="96520"/>
                  </a:lnTo>
                  <a:lnTo>
                    <a:pt x="3649615" y="100330"/>
                  </a:lnTo>
                  <a:lnTo>
                    <a:pt x="5549011" y="100330"/>
                  </a:lnTo>
                  <a:lnTo>
                    <a:pt x="5752010" y="97790"/>
                  </a:lnTo>
                  <a:lnTo>
                    <a:pt x="5852922" y="97790"/>
                  </a:lnTo>
                  <a:lnTo>
                    <a:pt x="6404644" y="92710"/>
                  </a:lnTo>
                  <a:close/>
                </a:path>
                <a:path w="9420225" h="1215390">
                  <a:moveTo>
                    <a:pt x="6606366" y="91440"/>
                  </a:moveTo>
                  <a:lnTo>
                    <a:pt x="2457223" y="91440"/>
                  </a:lnTo>
                  <a:lnTo>
                    <a:pt x="2506194" y="92710"/>
                  </a:lnTo>
                  <a:lnTo>
                    <a:pt x="6505427" y="92710"/>
                  </a:lnTo>
                  <a:lnTo>
                    <a:pt x="6606366" y="91440"/>
                  </a:lnTo>
                  <a:close/>
                </a:path>
                <a:path w="9420225" h="1215390">
                  <a:moveTo>
                    <a:pt x="6859318" y="90170"/>
                  </a:moveTo>
                  <a:lnTo>
                    <a:pt x="1616322" y="90170"/>
                  </a:lnTo>
                  <a:lnTo>
                    <a:pt x="1666845" y="91440"/>
                  </a:lnTo>
                  <a:lnTo>
                    <a:pt x="6808664" y="91440"/>
                  </a:lnTo>
                  <a:lnTo>
                    <a:pt x="6859318" y="90170"/>
                  </a:lnTo>
                  <a:close/>
                </a:path>
                <a:path w="9420225" h="1215390">
                  <a:moveTo>
                    <a:pt x="7725598" y="30480"/>
                  </a:moveTo>
                  <a:lnTo>
                    <a:pt x="6504435" y="30480"/>
                  </a:lnTo>
                  <a:lnTo>
                    <a:pt x="5951168" y="34290"/>
                  </a:lnTo>
                  <a:lnTo>
                    <a:pt x="5901030" y="35560"/>
                  </a:lnTo>
                  <a:lnTo>
                    <a:pt x="5800427" y="35560"/>
                  </a:lnTo>
                  <a:lnTo>
                    <a:pt x="5598121" y="38100"/>
                  </a:lnTo>
                  <a:lnTo>
                    <a:pt x="5496531" y="38100"/>
                  </a:lnTo>
                  <a:lnTo>
                    <a:pt x="5394727" y="39370"/>
                  </a:lnTo>
                  <a:lnTo>
                    <a:pt x="5190701" y="39370"/>
                  </a:lnTo>
                  <a:lnTo>
                    <a:pt x="5088594" y="40640"/>
                  </a:lnTo>
                  <a:lnTo>
                    <a:pt x="8338757" y="40640"/>
                  </a:lnTo>
                  <a:lnTo>
                    <a:pt x="8185559" y="36830"/>
                  </a:lnTo>
                  <a:lnTo>
                    <a:pt x="8134455" y="36830"/>
                  </a:lnTo>
                  <a:lnTo>
                    <a:pt x="8032237" y="34290"/>
                  </a:lnTo>
                  <a:lnTo>
                    <a:pt x="7981126" y="34290"/>
                  </a:lnTo>
                  <a:lnTo>
                    <a:pt x="7930014" y="33020"/>
                  </a:lnTo>
                  <a:lnTo>
                    <a:pt x="7878905" y="33020"/>
                  </a:lnTo>
                  <a:lnTo>
                    <a:pt x="7827798" y="31750"/>
                  </a:lnTo>
                  <a:lnTo>
                    <a:pt x="7776695" y="31750"/>
                  </a:lnTo>
                  <a:lnTo>
                    <a:pt x="7725598" y="30480"/>
                  </a:lnTo>
                  <a:close/>
                </a:path>
                <a:path w="9420225" h="1215390">
                  <a:moveTo>
                    <a:pt x="7521291" y="29210"/>
                  </a:moveTo>
                  <a:lnTo>
                    <a:pt x="6706895" y="29210"/>
                  </a:lnTo>
                  <a:lnTo>
                    <a:pt x="6605592" y="30480"/>
                  </a:lnTo>
                  <a:lnTo>
                    <a:pt x="7572353" y="30480"/>
                  </a:lnTo>
                  <a:lnTo>
                    <a:pt x="7521291" y="2921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3907" y="219117"/>
            <a:ext cx="8160384" cy="7118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2000" spc="-190" dirty="0">
                <a:solidFill>
                  <a:srgbClr val="FFFFFF"/>
                </a:solidFill>
                <a:latin typeface="Arial Black"/>
                <a:cs typeface="Arial Black"/>
              </a:rPr>
              <a:t>¿QUÉ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70" dirty="0">
                <a:solidFill>
                  <a:srgbClr val="FFFFFF"/>
                </a:solidFill>
                <a:latin typeface="Arial Black"/>
                <a:cs typeface="Arial Black"/>
              </a:rPr>
              <a:t>ES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LA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RESOLUCIÓN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1325</a:t>
            </a:r>
            <a:r>
              <a:rPr sz="20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35" dirty="0">
                <a:solidFill>
                  <a:srgbClr val="FFFFFF"/>
                </a:solidFill>
                <a:latin typeface="Arial Black"/>
                <a:cs typeface="Arial Black"/>
              </a:rPr>
              <a:t>MUJERES,</a:t>
            </a:r>
            <a:r>
              <a:rPr sz="20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PAZ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4" dirty="0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 Black"/>
                <a:cs typeface="Arial Black"/>
              </a:rPr>
              <a:t>SEGURIDAD</a:t>
            </a:r>
            <a:endParaRPr sz="2000">
              <a:latin typeface="Arial Black"/>
              <a:cs typeface="Arial Black"/>
            </a:endParaRPr>
          </a:p>
          <a:p>
            <a:pPr marL="7620" algn="ctr">
              <a:lnSpc>
                <a:spcPct val="100000"/>
              </a:lnSpc>
              <a:spcBef>
                <a:spcPts val="300"/>
              </a:spcBef>
            </a:pP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DEL</a:t>
            </a:r>
            <a:r>
              <a:rPr sz="20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CONSEJO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SEGURIDAD</a:t>
            </a:r>
            <a:r>
              <a:rPr sz="20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LAS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NACIONES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UNIDAS?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3991" y="1820926"/>
            <a:ext cx="8397875" cy="4044950"/>
            <a:chOff x="163991" y="1820926"/>
            <a:chExt cx="8397875" cy="40449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912" y="1975054"/>
              <a:ext cx="429491" cy="95630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991" y="4936242"/>
              <a:ext cx="1053385" cy="8633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228" y="3412755"/>
              <a:ext cx="911332" cy="8532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00226" y="1833626"/>
              <a:ext cx="7248525" cy="1209675"/>
            </a:xfrm>
            <a:custGeom>
              <a:avLst/>
              <a:gdLst/>
              <a:ahLst/>
              <a:cxnLst/>
              <a:rect l="l" t="t" r="r" b="b"/>
              <a:pathLst>
                <a:path w="7248525" h="1209675">
                  <a:moveTo>
                    <a:pt x="7046849" y="0"/>
                  </a:moveTo>
                  <a:lnTo>
                    <a:pt x="201549" y="0"/>
                  </a:lnTo>
                  <a:lnTo>
                    <a:pt x="155314" y="5319"/>
                  </a:lnTo>
                  <a:lnTo>
                    <a:pt x="112883" y="20474"/>
                  </a:lnTo>
                  <a:lnTo>
                    <a:pt x="75462" y="44257"/>
                  </a:lnTo>
                  <a:lnTo>
                    <a:pt x="44257" y="75462"/>
                  </a:lnTo>
                  <a:lnTo>
                    <a:pt x="20474" y="112883"/>
                  </a:lnTo>
                  <a:lnTo>
                    <a:pt x="5319" y="155314"/>
                  </a:lnTo>
                  <a:lnTo>
                    <a:pt x="0" y="201549"/>
                  </a:lnTo>
                  <a:lnTo>
                    <a:pt x="0" y="1007999"/>
                  </a:lnTo>
                  <a:lnTo>
                    <a:pt x="5319" y="1054240"/>
                  </a:lnTo>
                  <a:lnTo>
                    <a:pt x="20474" y="1096689"/>
                  </a:lnTo>
                  <a:lnTo>
                    <a:pt x="44257" y="1134135"/>
                  </a:lnTo>
                  <a:lnTo>
                    <a:pt x="75462" y="1165367"/>
                  </a:lnTo>
                  <a:lnTo>
                    <a:pt x="112883" y="1189175"/>
                  </a:lnTo>
                  <a:lnTo>
                    <a:pt x="155314" y="1204348"/>
                  </a:lnTo>
                  <a:lnTo>
                    <a:pt x="201549" y="1209675"/>
                  </a:lnTo>
                  <a:lnTo>
                    <a:pt x="7046849" y="1209675"/>
                  </a:lnTo>
                  <a:lnTo>
                    <a:pt x="7093090" y="1204348"/>
                  </a:lnTo>
                  <a:lnTo>
                    <a:pt x="7135539" y="1189175"/>
                  </a:lnTo>
                  <a:lnTo>
                    <a:pt x="7172985" y="1165367"/>
                  </a:lnTo>
                  <a:lnTo>
                    <a:pt x="7204217" y="1134135"/>
                  </a:lnTo>
                  <a:lnTo>
                    <a:pt x="7228025" y="1096689"/>
                  </a:lnTo>
                  <a:lnTo>
                    <a:pt x="7243198" y="1054240"/>
                  </a:lnTo>
                  <a:lnTo>
                    <a:pt x="7248525" y="1007999"/>
                  </a:lnTo>
                  <a:lnTo>
                    <a:pt x="7248525" y="201549"/>
                  </a:lnTo>
                  <a:lnTo>
                    <a:pt x="7243198" y="155314"/>
                  </a:lnTo>
                  <a:lnTo>
                    <a:pt x="7228025" y="112883"/>
                  </a:lnTo>
                  <a:lnTo>
                    <a:pt x="7204217" y="75462"/>
                  </a:lnTo>
                  <a:lnTo>
                    <a:pt x="7172985" y="44257"/>
                  </a:lnTo>
                  <a:lnTo>
                    <a:pt x="7135539" y="20474"/>
                  </a:lnTo>
                  <a:lnTo>
                    <a:pt x="7093090" y="5319"/>
                  </a:lnTo>
                  <a:lnTo>
                    <a:pt x="704684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00226" y="1833626"/>
              <a:ext cx="7248525" cy="1209675"/>
            </a:xfrm>
            <a:custGeom>
              <a:avLst/>
              <a:gdLst/>
              <a:ahLst/>
              <a:cxnLst/>
              <a:rect l="l" t="t" r="r" b="b"/>
              <a:pathLst>
                <a:path w="7248525" h="1209675">
                  <a:moveTo>
                    <a:pt x="0" y="201549"/>
                  </a:moveTo>
                  <a:lnTo>
                    <a:pt x="5319" y="155314"/>
                  </a:lnTo>
                  <a:lnTo>
                    <a:pt x="20474" y="112883"/>
                  </a:lnTo>
                  <a:lnTo>
                    <a:pt x="44257" y="75462"/>
                  </a:lnTo>
                  <a:lnTo>
                    <a:pt x="75462" y="44257"/>
                  </a:lnTo>
                  <a:lnTo>
                    <a:pt x="112883" y="20474"/>
                  </a:lnTo>
                  <a:lnTo>
                    <a:pt x="155314" y="5319"/>
                  </a:lnTo>
                  <a:lnTo>
                    <a:pt x="201549" y="0"/>
                  </a:lnTo>
                  <a:lnTo>
                    <a:pt x="7046849" y="0"/>
                  </a:lnTo>
                  <a:lnTo>
                    <a:pt x="7093090" y="5319"/>
                  </a:lnTo>
                  <a:lnTo>
                    <a:pt x="7135539" y="20474"/>
                  </a:lnTo>
                  <a:lnTo>
                    <a:pt x="7172985" y="44257"/>
                  </a:lnTo>
                  <a:lnTo>
                    <a:pt x="7204217" y="75462"/>
                  </a:lnTo>
                  <a:lnTo>
                    <a:pt x="7228025" y="112883"/>
                  </a:lnTo>
                  <a:lnTo>
                    <a:pt x="7243198" y="155314"/>
                  </a:lnTo>
                  <a:lnTo>
                    <a:pt x="7248525" y="201549"/>
                  </a:lnTo>
                  <a:lnTo>
                    <a:pt x="7248525" y="1007999"/>
                  </a:lnTo>
                  <a:lnTo>
                    <a:pt x="7243198" y="1054240"/>
                  </a:lnTo>
                  <a:lnTo>
                    <a:pt x="7228025" y="1096689"/>
                  </a:lnTo>
                  <a:lnTo>
                    <a:pt x="7204217" y="1134135"/>
                  </a:lnTo>
                  <a:lnTo>
                    <a:pt x="7172985" y="1165367"/>
                  </a:lnTo>
                  <a:lnTo>
                    <a:pt x="7135539" y="1189175"/>
                  </a:lnTo>
                  <a:lnTo>
                    <a:pt x="7093090" y="1204348"/>
                  </a:lnTo>
                  <a:lnTo>
                    <a:pt x="7046849" y="1209675"/>
                  </a:lnTo>
                  <a:lnTo>
                    <a:pt x="201549" y="1209675"/>
                  </a:lnTo>
                  <a:lnTo>
                    <a:pt x="155314" y="1204348"/>
                  </a:lnTo>
                  <a:lnTo>
                    <a:pt x="112883" y="1189175"/>
                  </a:lnTo>
                  <a:lnTo>
                    <a:pt x="75462" y="1165367"/>
                  </a:lnTo>
                  <a:lnTo>
                    <a:pt x="44257" y="1134135"/>
                  </a:lnTo>
                  <a:lnTo>
                    <a:pt x="20474" y="1096689"/>
                  </a:lnTo>
                  <a:lnTo>
                    <a:pt x="5319" y="1054240"/>
                  </a:lnTo>
                  <a:lnTo>
                    <a:pt x="0" y="1007999"/>
                  </a:lnTo>
                  <a:lnTo>
                    <a:pt x="0" y="20154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00226" y="3233801"/>
              <a:ext cx="7248525" cy="1219200"/>
            </a:xfrm>
            <a:custGeom>
              <a:avLst/>
              <a:gdLst/>
              <a:ahLst/>
              <a:cxnLst/>
              <a:rect l="l" t="t" r="r" b="b"/>
              <a:pathLst>
                <a:path w="7248525" h="1219200">
                  <a:moveTo>
                    <a:pt x="7045198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5873"/>
                  </a:lnTo>
                  <a:lnTo>
                    <a:pt x="5364" y="1062485"/>
                  </a:lnTo>
                  <a:lnTo>
                    <a:pt x="20645" y="1105279"/>
                  </a:lnTo>
                  <a:lnTo>
                    <a:pt x="44626" y="1143032"/>
                  </a:lnTo>
                  <a:lnTo>
                    <a:pt x="76090" y="1174523"/>
                  </a:lnTo>
                  <a:lnTo>
                    <a:pt x="113818" y="1198528"/>
                  </a:lnTo>
                  <a:lnTo>
                    <a:pt x="156594" y="1213828"/>
                  </a:lnTo>
                  <a:lnTo>
                    <a:pt x="203200" y="1219200"/>
                  </a:lnTo>
                  <a:lnTo>
                    <a:pt x="7045198" y="1219200"/>
                  </a:lnTo>
                  <a:lnTo>
                    <a:pt x="7091810" y="1213828"/>
                  </a:lnTo>
                  <a:lnTo>
                    <a:pt x="7134604" y="1198528"/>
                  </a:lnTo>
                  <a:lnTo>
                    <a:pt x="7172357" y="1174523"/>
                  </a:lnTo>
                  <a:lnTo>
                    <a:pt x="7203848" y="1143032"/>
                  </a:lnTo>
                  <a:lnTo>
                    <a:pt x="7227853" y="1105279"/>
                  </a:lnTo>
                  <a:lnTo>
                    <a:pt x="7243153" y="1062485"/>
                  </a:lnTo>
                  <a:lnTo>
                    <a:pt x="7248525" y="1015873"/>
                  </a:lnTo>
                  <a:lnTo>
                    <a:pt x="7248525" y="203200"/>
                  </a:lnTo>
                  <a:lnTo>
                    <a:pt x="7243153" y="156594"/>
                  </a:lnTo>
                  <a:lnTo>
                    <a:pt x="7227853" y="113818"/>
                  </a:lnTo>
                  <a:lnTo>
                    <a:pt x="7203848" y="76090"/>
                  </a:lnTo>
                  <a:lnTo>
                    <a:pt x="7172357" y="44626"/>
                  </a:lnTo>
                  <a:lnTo>
                    <a:pt x="7134604" y="20645"/>
                  </a:lnTo>
                  <a:lnTo>
                    <a:pt x="7091810" y="5364"/>
                  </a:lnTo>
                  <a:lnTo>
                    <a:pt x="7045198" y="0"/>
                  </a:lnTo>
                  <a:close/>
                </a:path>
              </a:pathLst>
            </a:custGeom>
            <a:solidFill>
              <a:srgbClr val="5667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00226" y="3233801"/>
              <a:ext cx="7248525" cy="1219200"/>
            </a:xfrm>
            <a:custGeom>
              <a:avLst/>
              <a:gdLst/>
              <a:ahLst/>
              <a:cxnLst/>
              <a:rect l="l" t="t" r="r" b="b"/>
              <a:pathLst>
                <a:path w="7248525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7045198" y="0"/>
                  </a:lnTo>
                  <a:lnTo>
                    <a:pt x="7091810" y="5364"/>
                  </a:lnTo>
                  <a:lnTo>
                    <a:pt x="7134604" y="20645"/>
                  </a:lnTo>
                  <a:lnTo>
                    <a:pt x="7172357" y="44626"/>
                  </a:lnTo>
                  <a:lnTo>
                    <a:pt x="7203848" y="76090"/>
                  </a:lnTo>
                  <a:lnTo>
                    <a:pt x="7227853" y="113818"/>
                  </a:lnTo>
                  <a:lnTo>
                    <a:pt x="7243153" y="156594"/>
                  </a:lnTo>
                  <a:lnTo>
                    <a:pt x="7248525" y="203200"/>
                  </a:lnTo>
                  <a:lnTo>
                    <a:pt x="7248525" y="1015873"/>
                  </a:lnTo>
                  <a:lnTo>
                    <a:pt x="7243153" y="1062485"/>
                  </a:lnTo>
                  <a:lnTo>
                    <a:pt x="7227853" y="1105279"/>
                  </a:lnTo>
                  <a:lnTo>
                    <a:pt x="7203848" y="1143032"/>
                  </a:lnTo>
                  <a:lnTo>
                    <a:pt x="7172357" y="1174523"/>
                  </a:lnTo>
                  <a:lnTo>
                    <a:pt x="7134604" y="1198528"/>
                  </a:lnTo>
                  <a:lnTo>
                    <a:pt x="7091810" y="1213828"/>
                  </a:lnTo>
                  <a:lnTo>
                    <a:pt x="7045198" y="1219200"/>
                  </a:lnTo>
                  <a:lnTo>
                    <a:pt x="203200" y="1219200"/>
                  </a:lnTo>
                  <a:lnTo>
                    <a:pt x="156594" y="1213828"/>
                  </a:lnTo>
                  <a:lnTo>
                    <a:pt x="113818" y="1198528"/>
                  </a:lnTo>
                  <a:lnTo>
                    <a:pt x="76090" y="1174523"/>
                  </a:lnTo>
                  <a:lnTo>
                    <a:pt x="44626" y="1143032"/>
                  </a:lnTo>
                  <a:lnTo>
                    <a:pt x="20645" y="1105279"/>
                  </a:lnTo>
                  <a:lnTo>
                    <a:pt x="5364" y="1062485"/>
                  </a:lnTo>
                  <a:lnTo>
                    <a:pt x="0" y="1015873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00226" y="4633976"/>
              <a:ext cx="7248525" cy="1219200"/>
            </a:xfrm>
            <a:custGeom>
              <a:avLst/>
              <a:gdLst/>
              <a:ahLst/>
              <a:cxnLst/>
              <a:rect l="l" t="t" r="r" b="b"/>
              <a:pathLst>
                <a:path w="7248525" h="1219200">
                  <a:moveTo>
                    <a:pt x="7045198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1015936"/>
                  </a:lnTo>
                  <a:lnTo>
                    <a:pt x="5364" y="1062526"/>
                  </a:lnTo>
                  <a:lnTo>
                    <a:pt x="20645" y="1105295"/>
                  </a:lnTo>
                  <a:lnTo>
                    <a:pt x="44626" y="1143024"/>
                  </a:lnTo>
                  <a:lnTo>
                    <a:pt x="76090" y="1174493"/>
                  </a:lnTo>
                  <a:lnTo>
                    <a:pt x="113818" y="1198481"/>
                  </a:lnTo>
                  <a:lnTo>
                    <a:pt x="156594" y="1213769"/>
                  </a:lnTo>
                  <a:lnTo>
                    <a:pt x="203200" y="1219136"/>
                  </a:lnTo>
                  <a:lnTo>
                    <a:pt x="7045198" y="1219136"/>
                  </a:lnTo>
                  <a:lnTo>
                    <a:pt x="7091810" y="1213769"/>
                  </a:lnTo>
                  <a:lnTo>
                    <a:pt x="7134604" y="1198481"/>
                  </a:lnTo>
                  <a:lnTo>
                    <a:pt x="7172357" y="1174493"/>
                  </a:lnTo>
                  <a:lnTo>
                    <a:pt x="7203848" y="1143024"/>
                  </a:lnTo>
                  <a:lnTo>
                    <a:pt x="7227853" y="1105295"/>
                  </a:lnTo>
                  <a:lnTo>
                    <a:pt x="7243153" y="1062526"/>
                  </a:lnTo>
                  <a:lnTo>
                    <a:pt x="7248525" y="1015936"/>
                  </a:lnTo>
                  <a:lnTo>
                    <a:pt x="7248525" y="203200"/>
                  </a:lnTo>
                  <a:lnTo>
                    <a:pt x="7243153" y="156594"/>
                  </a:lnTo>
                  <a:lnTo>
                    <a:pt x="7227853" y="113818"/>
                  </a:lnTo>
                  <a:lnTo>
                    <a:pt x="7203848" y="76090"/>
                  </a:lnTo>
                  <a:lnTo>
                    <a:pt x="7172357" y="44626"/>
                  </a:lnTo>
                  <a:lnTo>
                    <a:pt x="7134604" y="20645"/>
                  </a:lnTo>
                  <a:lnTo>
                    <a:pt x="7091810" y="5364"/>
                  </a:lnTo>
                  <a:lnTo>
                    <a:pt x="704519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00226" y="4633976"/>
              <a:ext cx="7248525" cy="1219200"/>
            </a:xfrm>
            <a:custGeom>
              <a:avLst/>
              <a:gdLst/>
              <a:ahLst/>
              <a:cxnLst/>
              <a:rect l="l" t="t" r="r" b="b"/>
              <a:pathLst>
                <a:path w="7248525" h="1219200">
                  <a:moveTo>
                    <a:pt x="0" y="203200"/>
                  </a:moveTo>
                  <a:lnTo>
                    <a:pt x="5364" y="156594"/>
                  </a:lnTo>
                  <a:lnTo>
                    <a:pt x="20645" y="113818"/>
                  </a:lnTo>
                  <a:lnTo>
                    <a:pt x="44626" y="76090"/>
                  </a:lnTo>
                  <a:lnTo>
                    <a:pt x="76090" y="44626"/>
                  </a:lnTo>
                  <a:lnTo>
                    <a:pt x="113818" y="20645"/>
                  </a:lnTo>
                  <a:lnTo>
                    <a:pt x="156594" y="5364"/>
                  </a:lnTo>
                  <a:lnTo>
                    <a:pt x="203200" y="0"/>
                  </a:lnTo>
                  <a:lnTo>
                    <a:pt x="7045198" y="0"/>
                  </a:lnTo>
                  <a:lnTo>
                    <a:pt x="7091810" y="5364"/>
                  </a:lnTo>
                  <a:lnTo>
                    <a:pt x="7134604" y="20645"/>
                  </a:lnTo>
                  <a:lnTo>
                    <a:pt x="7172357" y="44626"/>
                  </a:lnTo>
                  <a:lnTo>
                    <a:pt x="7203848" y="76090"/>
                  </a:lnTo>
                  <a:lnTo>
                    <a:pt x="7227853" y="113818"/>
                  </a:lnTo>
                  <a:lnTo>
                    <a:pt x="7243153" y="156594"/>
                  </a:lnTo>
                  <a:lnTo>
                    <a:pt x="7248525" y="203200"/>
                  </a:lnTo>
                  <a:lnTo>
                    <a:pt x="7248525" y="1015936"/>
                  </a:lnTo>
                  <a:lnTo>
                    <a:pt x="7243153" y="1062526"/>
                  </a:lnTo>
                  <a:lnTo>
                    <a:pt x="7227853" y="1105295"/>
                  </a:lnTo>
                  <a:lnTo>
                    <a:pt x="7203848" y="1143024"/>
                  </a:lnTo>
                  <a:lnTo>
                    <a:pt x="7172357" y="1174493"/>
                  </a:lnTo>
                  <a:lnTo>
                    <a:pt x="7134604" y="1198481"/>
                  </a:lnTo>
                  <a:lnTo>
                    <a:pt x="7091810" y="1213769"/>
                  </a:lnTo>
                  <a:lnTo>
                    <a:pt x="7045198" y="1219136"/>
                  </a:lnTo>
                  <a:lnTo>
                    <a:pt x="203200" y="1219136"/>
                  </a:lnTo>
                  <a:lnTo>
                    <a:pt x="156594" y="1213769"/>
                  </a:lnTo>
                  <a:lnTo>
                    <a:pt x="113818" y="1198481"/>
                  </a:lnTo>
                  <a:lnTo>
                    <a:pt x="76090" y="1174493"/>
                  </a:lnTo>
                  <a:lnTo>
                    <a:pt x="44626" y="1143024"/>
                  </a:lnTo>
                  <a:lnTo>
                    <a:pt x="20645" y="1105295"/>
                  </a:lnTo>
                  <a:lnTo>
                    <a:pt x="5364" y="1062526"/>
                  </a:lnTo>
                  <a:lnTo>
                    <a:pt x="0" y="1015936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23288" y="2077719"/>
            <a:ext cx="6887209" cy="36207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Reconoce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impacto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diferenciado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desproporcionado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tienen</a:t>
            </a:r>
            <a:r>
              <a:rPr sz="20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conflictos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armados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niñas.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2000" dirty="0">
              <a:latin typeface="Arial"/>
              <a:cs typeface="Arial"/>
            </a:endParaRPr>
          </a:p>
          <a:p>
            <a:pPr marL="12700" marR="195580">
              <a:lnSpc>
                <a:spcPct val="103299"/>
              </a:lnSpc>
              <a:spcBef>
                <a:spcPts val="5"/>
              </a:spcBef>
            </a:pP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Reconoce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papel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fundamental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prevención,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resolución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conflictos,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construcción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paz.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30"/>
              </a:spcBef>
            </a:pPr>
            <a:endParaRPr sz="2000" dirty="0">
              <a:latin typeface="Arial"/>
              <a:cs typeface="Arial"/>
            </a:endParaRPr>
          </a:p>
          <a:p>
            <a:pPr marL="12700" marR="224790" algn="just">
              <a:lnSpc>
                <a:spcPct val="103299"/>
              </a:lnSpc>
            </a:pP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Estados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deben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garantizar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inclusión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enfoque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género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participación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negociación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construcción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paz.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5886450"/>
            <a:ext cx="12192000" cy="971548"/>
            <a:chOff x="0" y="5886450"/>
            <a:chExt cx="12192000" cy="971548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762" y="0"/>
            <a:ext cx="12196763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854200" marR="5080" indent="-389255">
              <a:lnSpc>
                <a:spcPts val="2700"/>
              </a:lnSpc>
              <a:spcBef>
                <a:spcPts val="340"/>
              </a:spcBef>
            </a:pPr>
            <a:r>
              <a:rPr sz="2400" spc="-235" dirty="0"/>
              <a:t>¿QUÉ</a:t>
            </a:r>
            <a:r>
              <a:rPr sz="2400" spc="-70" dirty="0"/>
              <a:t> </a:t>
            </a:r>
            <a:r>
              <a:rPr sz="2400" spc="-225" dirty="0"/>
              <a:t>ES</a:t>
            </a:r>
            <a:r>
              <a:rPr sz="2400" spc="-85" dirty="0"/>
              <a:t> </a:t>
            </a:r>
            <a:r>
              <a:rPr sz="2400" spc="-160" dirty="0"/>
              <a:t>LA</a:t>
            </a:r>
            <a:r>
              <a:rPr sz="2400" spc="-55" dirty="0"/>
              <a:t> </a:t>
            </a:r>
            <a:r>
              <a:rPr sz="2400" spc="-190" dirty="0"/>
              <a:t>RESOLUCIÓN</a:t>
            </a:r>
            <a:r>
              <a:rPr sz="2400" spc="-45" dirty="0"/>
              <a:t> </a:t>
            </a:r>
            <a:r>
              <a:rPr sz="2400" spc="-180" dirty="0"/>
              <a:t>1325</a:t>
            </a:r>
            <a:r>
              <a:rPr sz="2400" spc="-40" dirty="0"/>
              <a:t> </a:t>
            </a:r>
            <a:r>
              <a:rPr sz="2400" spc="-140" dirty="0"/>
              <a:t>DE</a:t>
            </a:r>
            <a:r>
              <a:rPr sz="2400" spc="-75" dirty="0"/>
              <a:t> </a:t>
            </a:r>
            <a:r>
              <a:rPr sz="2400" spc="-275" dirty="0"/>
              <a:t>MUJERES,</a:t>
            </a:r>
            <a:r>
              <a:rPr sz="2400" spc="-80" dirty="0"/>
              <a:t> </a:t>
            </a:r>
            <a:r>
              <a:rPr sz="2400" spc="-145" dirty="0"/>
              <a:t>PAZ</a:t>
            </a:r>
            <a:r>
              <a:rPr sz="2400" spc="-105" dirty="0"/>
              <a:t> </a:t>
            </a:r>
            <a:r>
              <a:rPr sz="2400" spc="-320" dirty="0"/>
              <a:t>Y</a:t>
            </a:r>
            <a:r>
              <a:rPr sz="2400" spc="-70" dirty="0"/>
              <a:t> </a:t>
            </a:r>
            <a:r>
              <a:rPr sz="2400" spc="-95" dirty="0"/>
              <a:t>SEGURIDAD </a:t>
            </a:r>
            <a:r>
              <a:rPr sz="2400" spc="-160" dirty="0"/>
              <a:t>DEL</a:t>
            </a:r>
            <a:r>
              <a:rPr sz="2400" spc="-85" dirty="0"/>
              <a:t> </a:t>
            </a:r>
            <a:r>
              <a:rPr sz="2400" spc="-250" dirty="0"/>
              <a:t>CONSEJO</a:t>
            </a:r>
            <a:r>
              <a:rPr sz="2400" spc="-85" dirty="0"/>
              <a:t> </a:t>
            </a:r>
            <a:r>
              <a:rPr sz="2400" spc="-140" dirty="0"/>
              <a:t>DE</a:t>
            </a:r>
            <a:r>
              <a:rPr sz="2400" spc="-75" dirty="0"/>
              <a:t> </a:t>
            </a:r>
            <a:r>
              <a:rPr sz="2400" spc="-150" dirty="0"/>
              <a:t>SEGURIDAD</a:t>
            </a:r>
            <a:r>
              <a:rPr sz="2400" spc="-35" dirty="0"/>
              <a:t> </a:t>
            </a:r>
            <a:r>
              <a:rPr sz="2400" spc="-140" dirty="0"/>
              <a:t>DE</a:t>
            </a:r>
            <a:r>
              <a:rPr sz="2400" spc="-75" dirty="0"/>
              <a:t> </a:t>
            </a:r>
            <a:r>
              <a:rPr sz="2400" spc="-150" dirty="0"/>
              <a:t>LAS</a:t>
            </a:r>
            <a:r>
              <a:rPr sz="2400" spc="-90" dirty="0"/>
              <a:t> </a:t>
            </a:r>
            <a:r>
              <a:rPr sz="2400" spc="-180" dirty="0"/>
              <a:t>NACIONES</a:t>
            </a:r>
            <a:r>
              <a:rPr sz="2400" spc="-85" dirty="0"/>
              <a:t> </a:t>
            </a:r>
            <a:r>
              <a:rPr sz="2400" spc="-10" dirty="0"/>
              <a:t>UNIDAS?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289046" y="1686623"/>
            <a:ext cx="6831330" cy="22117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4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Hace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llamado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proteger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niñas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frente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violencia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género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conflicto,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luchar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contra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impunidad.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Exhorta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apoyar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iniciativas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lideradas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mujeres.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9046" y="4654613"/>
            <a:ext cx="6790690" cy="6496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45"/>
              </a:spcBef>
            </a:pP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Promueve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financiación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específica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agenda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Mujeres, Paz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Seguridad.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866900"/>
            <a:ext cx="12192000" cy="4991100"/>
            <a:chOff x="0" y="1866900"/>
            <a:chExt cx="12192000" cy="49911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2775" y="1866900"/>
              <a:ext cx="466725" cy="5429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72775" y="3257550"/>
              <a:ext cx="628650" cy="571500"/>
            </a:xfrm>
            <a:custGeom>
              <a:avLst/>
              <a:gdLst/>
              <a:ahLst/>
              <a:cxnLst/>
              <a:rect l="l" t="t" r="r" b="b"/>
              <a:pathLst>
                <a:path w="628650" h="571500">
                  <a:moveTo>
                    <a:pt x="314325" y="0"/>
                  </a:moveTo>
                  <a:lnTo>
                    <a:pt x="263336" y="3738"/>
                  </a:lnTo>
                  <a:lnTo>
                    <a:pt x="214969" y="14563"/>
                  </a:lnTo>
                  <a:lnTo>
                    <a:pt x="169869" y="31886"/>
                  </a:lnTo>
                  <a:lnTo>
                    <a:pt x="128683" y="55120"/>
                  </a:lnTo>
                  <a:lnTo>
                    <a:pt x="92059" y="83677"/>
                  </a:lnTo>
                  <a:lnTo>
                    <a:pt x="60643" y="116970"/>
                  </a:lnTo>
                  <a:lnTo>
                    <a:pt x="35082" y="154411"/>
                  </a:lnTo>
                  <a:lnTo>
                    <a:pt x="16023" y="195413"/>
                  </a:lnTo>
                  <a:lnTo>
                    <a:pt x="4113" y="239388"/>
                  </a:lnTo>
                  <a:lnTo>
                    <a:pt x="0" y="285750"/>
                  </a:lnTo>
                  <a:lnTo>
                    <a:pt x="4113" y="332111"/>
                  </a:lnTo>
                  <a:lnTo>
                    <a:pt x="16023" y="376086"/>
                  </a:lnTo>
                  <a:lnTo>
                    <a:pt x="35082" y="417088"/>
                  </a:lnTo>
                  <a:lnTo>
                    <a:pt x="60643" y="454529"/>
                  </a:lnTo>
                  <a:lnTo>
                    <a:pt x="92059" y="487822"/>
                  </a:lnTo>
                  <a:lnTo>
                    <a:pt x="128683" y="516379"/>
                  </a:lnTo>
                  <a:lnTo>
                    <a:pt x="169869" y="539613"/>
                  </a:lnTo>
                  <a:lnTo>
                    <a:pt x="214969" y="556936"/>
                  </a:lnTo>
                  <a:lnTo>
                    <a:pt x="263336" y="567761"/>
                  </a:lnTo>
                  <a:lnTo>
                    <a:pt x="314325" y="571500"/>
                  </a:lnTo>
                  <a:lnTo>
                    <a:pt x="365313" y="567761"/>
                  </a:lnTo>
                  <a:lnTo>
                    <a:pt x="413680" y="556936"/>
                  </a:lnTo>
                  <a:lnTo>
                    <a:pt x="458780" y="539613"/>
                  </a:lnTo>
                  <a:lnTo>
                    <a:pt x="499966" y="516379"/>
                  </a:lnTo>
                  <a:lnTo>
                    <a:pt x="536590" y="487822"/>
                  </a:lnTo>
                  <a:lnTo>
                    <a:pt x="568006" y="454529"/>
                  </a:lnTo>
                  <a:lnTo>
                    <a:pt x="593567" y="417088"/>
                  </a:lnTo>
                  <a:lnTo>
                    <a:pt x="612626" y="376086"/>
                  </a:lnTo>
                  <a:lnTo>
                    <a:pt x="624536" y="332111"/>
                  </a:lnTo>
                  <a:lnTo>
                    <a:pt x="628650" y="285750"/>
                  </a:lnTo>
                  <a:lnTo>
                    <a:pt x="624536" y="239388"/>
                  </a:lnTo>
                  <a:lnTo>
                    <a:pt x="612626" y="195413"/>
                  </a:lnTo>
                  <a:lnTo>
                    <a:pt x="593567" y="154411"/>
                  </a:lnTo>
                  <a:lnTo>
                    <a:pt x="568006" y="116970"/>
                  </a:lnTo>
                  <a:lnTo>
                    <a:pt x="536590" y="83677"/>
                  </a:lnTo>
                  <a:lnTo>
                    <a:pt x="499966" y="55120"/>
                  </a:lnTo>
                  <a:lnTo>
                    <a:pt x="458780" y="31886"/>
                  </a:lnTo>
                  <a:lnTo>
                    <a:pt x="413680" y="14563"/>
                  </a:lnTo>
                  <a:lnTo>
                    <a:pt x="365313" y="3738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14013" y="3406366"/>
              <a:ext cx="231083" cy="2343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823783" y="3447360"/>
              <a:ext cx="418465" cy="229870"/>
            </a:xfrm>
            <a:custGeom>
              <a:avLst/>
              <a:gdLst/>
              <a:ahLst/>
              <a:cxnLst/>
              <a:rect l="l" t="t" r="r" b="b"/>
              <a:pathLst>
                <a:path w="418465" h="229870">
                  <a:moveTo>
                    <a:pt x="0" y="73032"/>
                  </a:moveTo>
                  <a:lnTo>
                    <a:pt x="3246" y="79190"/>
                  </a:lnTo>
                  <a:lnTo>
                    <a:pt x="6266" y="85097"/>
                  </a:lnTo>
                  <a:lnTo>
                    <a:pt x="9537" y="90882"/>
                  </a:lnTo>
                  <a:lnTo>
                    <a:pt x="59634" y="148435"/>
                  </a:lnTo>
                  <a:lnTo>
                    <a:pt x="83175" y="169019"/>
                  </a:lnTo>
                  <a:lnTo>
                    <a:pt x="83752" y="169687"/>
                  </a:lnTo>
                  <a:lnTo>
                    <a:pt x="113781" y="193296"/>
                  </a:lnTo>
                  <a:lnTo>
                    <a:pt x="116759" y="194721"/>
                  </a:lnTo>
                  <a:lnTo>
                    <a:pt x="123874" y="198472"/>
                  </a:lnTo>
                  <a:lnTo>
                    <a:pt x="131157" y="202044"/>
                  </a:lnTo>
                  <a:lnTo>
                    <a:pt x="138227" y="205846"/>
                  </a:lnTo>
                  <a:lnTo>
                    <a:pt x="148745" y="211282"/>
                  </a:lnTo>
                  <a:lnTo>
                    <a:pt x="159675" y="216156"/>
                  </a:lnTo>
                  <a:lnTo>
                    <a:pt x="171280" y="220123"/>
                  </a:lnTo>
                  <a:lnTo>
                    <a:pt x="183820" y="222837"/>
                  </a:lnTo>
                  <a:lnTo>
                    <a:pt x="188216" y="223490"/>
                  </a:lnTo>
                  <a:lnTo>
                    <a:pt x="192512" y="224336"/>
                  </a:lnTo>
                  <a:lnTo>
                    <a:pt x="201382" y="225887"/>
                  </a:lnTo>
                  <a:lnTo>
                    <a:pt x="205859" y="226818"/>
                  </a:lnTo>
                  <a:lnTo>
                    <a:pt x="210448" y="227438"/>
                  </a:lnTo>
                  <a:lnTo>
                    <a:pt x="215624" y="228231"/>
                  </a:lnTo>
                  <a:lnTo>
                    <a:pt x="220745" y="228774"/>
                  </a:lnTo>
                  <a:lnTo>
                    <a:pt x="226265" y="229132"/>
                  </a:lnTo>
                  <a:lnTo>
                    <a:pt x="232746" y="229437"/>
                  </a:lnTo>
                  <a:lnTo>
                    <a:pt x="239396" y="229268"/>
                  </a:lnTo>
                  <a:lnTo>
                    <a:pt x="248169" y="229345"/>
                  </a:lnTo>
                  <a:lnTo>
                    <a:pt x="250326" y="229499"/>
                  </a:lnTo>
                  <a:lnTo>
                    <a:pt x="252534" y="229475"/>
                  </a:lnTo>
                  <a:lnTo>
                    <a:pt x="264500" y="229202"/>
                  </a:lnTo>
                  <a:lnTo>
                    <a:pt x="276555" y="228397"/>
                  </a:lnTo>
                  <a:lnTo>
                    <a:pt x="288674" y="227062"/>
                  </a:lnTo>
                  <a:lnTo>
                    <a:pt x="300451" y="225257"/>
                  </a:lnTo>
                  <a:lnTo>
                    <a:pt x="309912" y="223682"/>
                  </a:lnTo>
                  <a:lnTo>
                    <a:pt x="318674" y="222312"/>
                  </a:lnTo>
                  <a:lnTo>
                    <a:pt x="328075" y="220619"/>
                  </a:lnTo>
                  <a:lnTo>
                    <a:pt x="337148" y="218438"/>
                  </a:lnTo>
                  <a:lnTo>
                    <a:pt x="343831" y="216647"/>
                  </a:lnTo>
                  <a:lnTo>
                    <a:pt x="356750" y="213400"/>
                  </a:lnTo>
                  <a:lnTo>
                    <a:pt x="363908" y="211456"/>
                  </a:lnTo>
                  <a:lnTo>
                    <a:pt x="371947" y="209371"/>
                  </a:lnTo>
                  <a:lnTo>
                    <a:pt x="379315" y="206915"/>
                  </a:lnTo>
                  <a:lnTo>
                    <a:pt x="388400" y="203142"/>
                  </a:lnTo>
                  <a:lnTo>
                    <a:pt x="392922" y="200823"/>
                  </a:lnTo>
                  <a:lnTo>
                    <a:pt x="393942" y="200299"/>
                  </a:lnTo>
                  <a:lnTo>
                    <a:pt x="399591" y="197299"/>
                  </a:lnTo>
                  <a:lnTo>
                    <a:pt x="406380" y="193529"/>
                  </a:lnTo>
                  <a:lnTo>
                    <a:pt x="412474" y="189963"/>
                  </a:lnTo>
                  <a:lnTo>
                    <a:pt x="416325" y="187948"/>
                  </a:lnTo>
                  <a:lnTo>
                    <a:pt x="418459" y="184265"/>
                  </a:lnTo>
                  <a:lnTo>
                    <a:pt x="417601" y="181111"/>
                  </a:lnTo>
                  <a:lnTo>
                    <a:pt x="417279" y="178665"/>
                  </a:lnTo>
                  <a:lnTo>
                    <a:pt x="417069" y="176186"/>
                  </a:lnTo>
                  <a:lnTo>
                    <a:pt x="416938" y="173696"/>
                  </a:lnTo>
                  <a:lnTo>
                    <a:pt x="416115" y="160515"/>
                  </a:lnTo>
                  <a:lnTo>
                    <a:pt x="414676" y="147506"/>
                  </a:lnTo>
                  <a:lnTo>
                    <a:pt x="411975" y="134359"/>
                  </a:lnTo>
                  <a:lnTo>
                    <a:pt x="411481" y="133159"/>
                  </a:lnTo>
                  <a:lnTo>
                    <a:pt x="407339" y="121469"/>
                  </a:lnTo>
                  <a:lnTo>
                    <a:pt x="407071" y="120819"/>
                  </a:lnTo>
                  <a:lnTo>
                    <a:pt x="406529" y="118980"/>
                  </a:lnTo>
                  <a:lnTo>
                    <a:pt x="406116" y="117097"/>
                  </a:lnTo>
                  <a:lnTo>
                    <a:pt x="402236" y="105580"/>
                  </a:lnTo>
                  <a:lnTo>
                    <a:pt x="385367" y="73325"/>
                  </a:lnTo>
                  <a:lnTo>
                    <a:pt x="381453" y="66801"/>
                  </a:lnTo>
                  <a:lnTo>
                    <a:pt x="381970" y="68059"/>
                  </a:lnTo>
                  <a:lnTo>
                    <a:pt x="379193" y="61888"/>
                  </a:lnTo>
                  <a:lnTo>
                    <a:pt x="376500" y="57631"/>
                  </a:lnTo>
                  <a:lnTo>
                    <a:pt x="375046" y="55867"/>
                  </a:lnTo>
                  <a:lnTo>
                    <a:pt x="373334" y="54267"/>
                  </a:lnTo>
                  <a:lnTo>
                    <a:pt x="369582" y="51583"/>
                  </a:lnTo>
                  <a:lnTo>
                    <a:pt x="367982" y="50121"/>
                  </a:lnTo>
                  <a:lnTo>
                    <a:pt x="366619" y="48503"/>
                  </a:lnTo>
                  <a:lnTo>
                    <a:pt x="361260" y="41762"/>
                  </a:lnTo>
                  <a:lnTo>
                    <a:pt x="355031" y="35623"/>
                  </a:lnTo>
                  <a:lnTo>
                    <a:pt x="347977" y="30124"/>
                  </a:lnTo>
                  <a:lnTo>
                    <a:pt x="340144" y="25307"/>
                  </a:lnTo>
                  <a:lnTo>
                    <a:pt x="334100" y="22249"/>
                  </a:lnTo>
                  <a:lnTo>
                    <a:pt x="374014" y="119206"/>
                  </a:lnTo>
                  <a:lnTo>
                    <a:pt x="377663" y="128417"/>
                  </a:lnTo>
                  <a:lnTo>
                    <a:pt x="390764" y="165929"/>
                  </a:lnTo>
                  <a:lnTo>
                    <a:pt x="390915" y="169355"/>
                  </a:lnTo>
                  <a:lnTo>
                    <a:pt x="392086" y="175492"/>
                  </a:lnTo>
                  <a:lnTo>
                    <a:pt x="392721" y="178339"/>
                  </a:lnTo>
                  <a:lnTo>
                    <a:pt x="393372" y="181472"/>
                  </a:lnTo>
                  <a:lnTo>
                    <a:pt x="388688" y="183302"/>
                  </a:lnTo>
                  <a:lnTo>
                    <a:pt x="345610" y="195083"/>
                  </a:lnTo>
                  <a:lnTo>
                    <a:pt x="306169" y="201893"/>
                  </a:lnTo>
                  <a:lnTo>
                    <a:pt x="298934" y="202907"/>
                  </a:lnTo>
                  <a:lnTo>
                    <a:pt x="292066" y="203911"/>
                  </a:lnTo>
                  <a:lnTo>
                    <a:pt x="291687" y="203966"/>
                  </a:lnTo>
                  <a:lnTo>
                    <a:pt x="284496" y="204576"/>
                  </a:lnTo>
                  <a:lnTo>
                    <a:pt x="277430" y="204242"/>
                  </a:lnTo>
                  <a:lnTo>
                    <a:pt x="265619" y="205335"/>
                  </a:lnTo>
                  <a:lnTo>
                    <a:pt x="254176" y="205130"/>
                  </a:lnTo>
                  <a:lnTo>
                    <a:pt x="213502" y="200871"/>
                  </a:lnTo>
                  <a:lnTo>
                    <a:pt x="164918" y="184511"/>
                  </a:lnTo>
                  <a:lnTo>
                    <a:pt x="127622" y="161040"/>
                  </a:lnTo>
                  <a:lnTo>
                    <a:pt x="96004" y="134892"/>
                  </a:lnTo>
                  <a:lnTo>
                    <a:pt x="95934" y="134722"/>
                  </a:lnTo>
                  <a:lnTo>
                    <a:pt x="73797" y="112995"/>
                  </a:lnTo>
                  <a:lnTo>
                    <a:pt x="67730" y="106882"/>
                  </a:lnTo>
                  <a:lnTo>
                    <a:pt x="63509" y="102517"/>
                  </a:lnTo>
                  <a:lnTo>
                    <a:pt x="59924" y="97699"/>
                  </a:lnTo>
                  <a:lnTo>
                    <a:pt x="52026" y="87939"/>
                  </a:lnTo>
                  <a:lnTo>
                    <a:pt x="47986" y="82805"/>
                  </a:lnTo>
                  <a:lnTo>
                    <a:pt x="42896" y="76155"/>
                  </a:lnTo>
                  <a:lnTo>
                    <a:pt x="42235" y="74547"/>
                  </a:lnTo>
                  <a:lnTo>
                    <a:pt x="40849" y="72092"/>
                  </a:lnTo>
                  <a:lnTo>
                    <a:pt x="33063" y="53180"/>
                  </a:lnTo>
                  <a:lnTo>
                    <a:pt x="32048" y="53653"/>
                  </a:lnTo>
                  <a:lnTo>
                    <a:pt x="30662" y="54462"/>
                  </a:lnTo>
                  <a:lnTo>
                    <a:pt x="29163" y="55091"/>
                  </a:lnTo>
                  <a:lnTo>
                    <a:pt x="28014" y="55412"/>
                  </a:lnTo>
                  <a:lnTo>
                    <a:pt x="27616" y="55523"/>
                  </a:lnTo>
                  <a:lnTo>
                    <a:pt x="20472" y="56871"/>
                  </a:lnTo>
                  <a:lnTo>
                    <a:pt x="13644" y="60254"/>
                  </a:lnTo>
                  <a:lnTo>
                    <a:pt x="8430" y="65027"/>
                  </a:lnTo>
                  <a:lnTo>
                    <a:pt x="1464" y="70781"/>
                  </a:lnTo>
                  <a:lnTo>
                    <a:pt x="0" y="73032"/>
                  </a:lnTo>
                  <a:close/>
                </a:path>
                <a:path w="418465" h="229870">
                  <a:moveTo>
                    <a:pt x="33063" y="53180"/>
                  </a:moveTo>
                  <a:lnTo>
                    <a:pt x="40849" y="72092"/>
                  </a:lnTo>
                  <a:lnTo>
                    <a:pt x="48194" y="69204"/>
                  </a:lnTo>
                  <a:lnTo>
                    <a:pt x="57299" y="65586"/>
                  </a:lnTo>
                  <a:lnTo>
                    <a:pt x="72468" y="59478"/>
                  </a:lnTo>
                  <a:lnTo>
                    <a:pt x="78909" y="56950"/>
                  </a:lnTo>
                  <a:lnTo>
                    <a:pt x="89367" y="53259"/>
                  </a:lnTo>
                  <a:lnTo>
                    <a:pt x="90796" y="52755"/>
                  </a:lnTo>
                  <a:lnTo>
                    <a:pt x="101068" y="49567"/>
                  </a:lnTo>
                  <a:lnTo>
                    <a:pt x="102195" y="49217"/>
                  </a:lnTo>
                  <a:lnTo>
                    <a:pt x="103399" y="48844"/>
                  </a:lnTo>
                  <a:lnTo>
                    <a:pt x="116108" y="45431"/>
                  </a:lnTo>
                  <a:lnTo>
                    <a:pt x="123118" y="43457"/>
                  </a:lnTo>
                  <a:lnTo>
                    <a:pt x="167319" y="32945"/>
                  </a:lnTo>
                  <a:lnTo>
                    <a:pt x="208798" y="26123"/>
                  </a:lnTo>
                  <a:lnTo>
                    <a:pt x="224851" y="25286"/>
                  </a:lnTo>
                  <a:lnTo>
                    <a:pt x="240554" y="25770"/>
                  </a:lnTo>
                  <a:lnTo>
                    <a:pt x="282906" y="34020"/>
                  </a:lnTo>
                  <a:lnTo>
                    <a:pt x="327334" y="54802"/>
                  </a:lnTo>
                  <a:lnTo>
                    <a:pt x="353906" y="84052"/>
                  </a:lnTo>
                  <a:lnTo>
                    <a:pt x="357111" y="88369"/>
                  </a:lnTo>
                  <a:lnTo>
                    <a:pt x="360102" y="92901"/>
                  </a:lnTo>
                  <a:lnTo>
                    <a:pt x="365228" y="101438"/>
                  </a:lnTo>
                  <a:lnTo>
                    <a:pt x="369867" y="110210"/>
                  </a:lnTo>
                  <a:lnTo>
                    <a:pt x="374014" y="119206"/>
                  </a:lnTo>
                  <a:lnTo>
                    <a:pt x="334100" y="22249"/>
                  </a:lnTo>
                  <a:lnTo>
                    <a:pt x="328452" y="19597"/>
                  </a:lnTo>
                  <a:lnTo>
                    <a:pt x="322454" y="17000"/>
                  </a:lnTo>
                  <a:lnTo>
                    <a:pt x="316228" y="14521"/>
                  </a:lnTo>
                  <a:lnTo>
                    <a:pt x="309868" y="12375"/>
                  </a:lnTo>
                  <a:lnTo>
                    <a:pt x="303655" y="10226"/>
                  </a:lnTo>
                  <a:lnTo>
                    <a:pt x="266231" y="2258"/>
                  </a:lnTo>
                  <a:lnTo>
                    <a:pt x="233742" y="0"/>
                  </a:lnTo>
                  <a:lnTo>
                    <a:pt x="227614" y="282"/>
                  </a:lnTo>
                  <a:lnTo>
                    <a:pt x="184460" y="6615"/>
                  </a:lnTo>
                  <a:lnTo>
                    <a:pt x="177906" y="7527"/>
                  </a:lnTo>
                  <a:lnTo>
                    <a:pt x="133984" y="17644"/>
                  </a:lnTo>
                  <a:lnTo>
                    <a:pt x="95207" y="28945"/>
                  </a:lnTo>
                  <a:lnTo>
                    <a:pt x="94007" y="29326"/>
                  </a:lnTo>
                  <a:lnTo>
                    <a:pt x="86411" y="32135"/>
                  </a:lnTo>
                  <a:lnTo>
                    <a:pt x="76521" y="35837"/>
                  </a:lnTo>
                  <a:lnTo>
                    <a:pt x="74835" y="36467"/>
                  </a:lnTo>
                  <a:lnTo>
                    <a:pt x="70492" y="38125"/>
                  </a:lnTo>
                  <a:lnTo>
                    <a:pt x="66150" y="39781"/>
                  </a:lnTo>
                  <a:lnTo>
                    <a:pt x="63285" y="40875"/>
                  </a:lnTo>
                  <a:lnTo>
                    <a:pt x="58123" y="42872"/>
                  </a:lnTo>
                  <a:lnTo>
                    <a:pt x="52718" y="44964"/>
                  </a:lnTo>
                  <a:lnTo>
                    <a:pt x="49347" y="46269"/>
                  </a:lnTo>
                  <a:lnTo>
                    <a:pt x="45808" y="47639"/>
                  </a:lnTo>
                  <a:lnTo>
                    <a:pt x="36895" y="51183"/>
                  </a:lnTo>
                  <a:lnTo>
                    <a:pt x="35333" y="52068"/>
                  </a:lnTo>
                  <a:lnTo>
                    <a:pt x="34779" y="52382"/>
                  </a:lnTo>
                  <a:lnTo>
                    <a:pt x="33063" y="53180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80242" y="4727257"/>
              <a:ext cx="673100" cy="483234"/>
            </a:xfrm>
            <a:custGeom>
              <a:avLst/>
              <a:gdLst/>
              <a:ahLst/>
              <a:cxnLst/>
              <a:rect l="l" t="t" r="r" b="b"/>
              <a:pathLst>
                <a:path w="673100" h="483235">
                  <a:moveTo>
                    <a:pt x="230822" y="239382"/>
                  </a:moveTo>
                  <a:lnTo>
                    <a:pt x="228587" y="231025"/>
                  </a:lnTo>
                  <a:lnTo>
                    <a:pt x="228307" y="229958"/>
                  </a:lnTo>
                  <a:lnTo>
                    <a:pt x="225463" y="230568"/>
                  </a:lnTo>
                  <a:lnTo>
                    <a:pt x="221691" y="231025"/>
                  </a:lnTo>
                  <a:lnTo>
                    <a:pt x="216890" y="231025"/>
                  </a:lnTo>
                  <a:lnTo>
                    <a:pt x="183616" y="205092"/>
                  </a:lnTo>
                  <a:lnTo>
                    <a:pt x="181267" y="188760"/>
                  </a:lnTo>
                  <a:lnTo>
                    <a:pt x="182511" y="180479"/>
                  </a:lnTo>
                  <a:lnTo>
                    <a:pt x="208813" y="83248"/>
                  </a:lnTo>
                  <a:lnTo>
                    <a:pt x="217779" y="50101"/>
                  </a:lnTo>
                  <a:lnTo>
                    <a:pt x="217779" y="49250"/>
                  </a:lnTo>
                  <a:lnTo>
                    <a:pt x="219824" y="43243"/>
                  </a:lnTo>
                  <a:lnTo>
                    <a:pt x="222872" y="37630"/>
                  </a:lnTo>
                  <a:lnTo>
                    <a:pt x="226809" y="32664"/>
                  </a:lnTo>
                  <a:lnTo>
                    <a:pt x="216611" y="24726"/>
                  </a:lnTo>
                  <a:lnTo>
                    <a:pt x="182283" y="7061"/>
                  </a:lnTo>
                  <a:lnTo>
                    <a:pt x="139865" y="0"/>
                  </a:lnTo>
                  <a:lnTo>
                    <a:pt x="118440" y="1765"/>
                  </a:lnTo>
                  <a:lnTo>
                    <a:pt x="68199" y="20967"/>
                  </a:lnTo>
                  <a:lnTo>
                    <a:pt x="37706" y="49606"/>
                  </a:lnTo>
                  <a:lnTo>
                    <a:pt x="838" y="184569"/>
                  </a:lnTo>
                  <a:lnTo>
                    <a:pt x="0" y="194043"/>
                  </a:lnTo>
                  <a:lnTo>
                    <a:pt x="2768" y="202806"/>
                  </a:lnTo>
                  <a:lnTo>
                    <a:pt x="8623" y="209880"/>
                  </a:lnTo>
                  <a:lnTo>
                    <a:pt x="17030" y="214325"/>
                  </a:lnTo>
                  <a:lnTo>
                    <a:pt x="19354" y="215061"/>
                  </a:lnTo>
                  <a:lnTo>
                    <a:pt x="21488" y="215328"/>
                  </a:lnTo>
                  <a:lnTo>
                    <a:pt x="22910" y="215328"/>
                  </a:lnTo>
                  <a:lnTo>
                    <a:pt x="77889" y="83248"/>
                  </a:lnTo>
                  <a:lnTo>
                    <a:pt x="77889" y="137439"/>
                  </a:lnTo>
                  <a:lnTo>
                    <a:pt x="33045" y="304736"/>
                  </a:lnTo>
                  <a:lnTo>
                    <a:pt x="77889" y="304736"/>
                  </a:lnTo>
                  <a:lnTo>
                    <a:pt x="77889" y="483019"/>
                  </a:lnTo>
                  <a:lnTo>
                    <a:pt x="125018" y="483019"/>
                  </a:lnTo>
                  <a:lnTo>
                    <a:pt x="125018" y="304736"/>
                  </a:lnTo>
                  <a:lnTo>
                    <a:pt x="156438" y="304736"/>
                  </a:lnTo>
                  <a:lnTo>
                    <a:pt x="156438" y="482244"/>
                  </a:lnTo>
                  <a:lnTo>
                    <a:pt x="203555" y="482244"/>
                  </a:lnTo>
                  <a:lnTo>
                    <a:pt x="203555" y="304736"/>
                  </a:lnTo>
                  <a:lnTo>
                    <a:pt x="213296" y="304736"/>
                  </a:lnTo>
                  <a:lnTo>
                    <a:pt x="230822" y="239382"/>
                  </a:lnTo>
                  <a:close/>
                </a:path>
                <a:path w="673100" h="483235">
                  <a:moveTo>
                    <a:pt x="476199" y="193751"/>
                  </a:moveTo>
                  <a:lnTo>
                    <a:pt x="475488" y="184569"/>
                  </a:lnTo>
                  <a:lnTo>
                    <a:pt x="448017" y="83248"/>
                  </a:lnTo>
                  <a:lnTo>
                    <a:pt x="440143" y="54190"/>
                  </a:lnTo>
                  <a:lnTo>
                    <a:pt x="408038" y="21107"/>
                  </a:lnTo>
                  <a:lnTo>
                    <a:pt x="357886" y="1765"/>
                  </a:lnTo>
                  <a:lnTo>
                    <a:pt x="336461" y="0"/>
                  </a:lnTo>
                  <a:lnTo>
                    <a:pt x="315036" y="1765"/>
                  </a:lnTo>
                  <a:lnTo>
                    <a:pt x="264795" y="20967"/>
                  </a:lnTo>
                  <a:lnTo>
                    <a:pt x="234276" y="49593"/>
                  </a:lnTo>
                  <a:lnTo>
                    <a:pt x="197358" y="184569"/>
                  </a:lnTo>
                  <a:lnTo>
                    <a:pt x="196519" y="194043"/>
                  </a:lnTo>
                  <a:lnTo>
                    <a:pt x="199288" y="202806"/>
                  </a:lnTo>
                  <a:lnTo>
                    <a:pt x="218008" y="215328"/>
                  </a:lnTo>
                  <a:lnTo>
                    <a:pt x="219430" y="215328"/>
                  </a:lnTo>
                  <a:lnTo>
                    <a:pt x="274408" y="83248"/>
                  </a:lnTo>
                  <a:lnTo>
                    <a:pt x="274383" y="137528"/>
                  </a:lnTo>
                  <a:lnTo>
                    <a:pt x="229565" y="304736"/>
                  </a:lnTo>
                  <a:lnTo>
                    <a:pt x="274408" y="304736"/>
                  </a:lnTo>
                  <a:lnTo>
                    <a:pt x="274408" y="483019"/>
                  </a:lnTo>
                  <a:lnTo>
                    <a:pt x="321538" y="483019"/>
                  </a:lnTo>
                  <a:lnTo>
                    <a:pt x="321538" y="304736"/>
                  </a:lnTo>
                  <a:lnTo>
                    <a:pt x="352958" y="304736"/>
                  </a:lnTo>
                  <a:lnTo>
                    <a:pt x="352958" y="482244"/>
                  </a:lnTo>
                  <a:lnTo>
                    <a:pt x="400075" y="482244"/>
                  </a:lnTo>
                  <a:lnTo>
                    <a:pt x="400075" y="304736"/>
                  </a:lnTo>
                  <a:lnTo>
                    <a:pt x="444855" y="304736"/>
                  </a:lnTo>
                  <a:lnTo>
                    <a:pt x="400075" y="137528"/>
                  </a:lnTo>
                  <a:lnTo>
                    <a:pt x="400075" y="83248"/>
                  </a:lnTo>
                  <a:lnTo>
                    <a:pt x="431495" y="197916"/>
                  </a:lnTo>
                  <a:lnTo>
                    <a:pt x="434860" y="204851"/>
                  </a:lnTo>
                  <a:lnTo>
                    <a:pt x="440093" y="210273"/>
                  </a:lnTo>
                  <a:lnTo>
                    <a:pt x="446735" y="213842"/>
                  </a:lnTo>
                  <a:lnTo>
                    <a:pt x="454977" y="215328"/>
                  </a:lnTo>
                  <a:lnTo>
                    <a:pt x="456399" y="215328"/>
                  </a:lnTo>
                  <a:lnTo>
                    <a:pt x="476123" y="194043"/>
                  </a:lnTo>
                  <a:lnTo>
                    <a:pt x="476199" y="193751"/>
                  </a:lnTo>
                  <a:close/>
                </a:path>
                <a:path w="673100" h="483235">
                  <a:moveTo>
                    <a:pt x="672744" y="193738"/>
                  </a:moveTo>
                  <a:lnTo>
                    <a:pt x="636663" y="54190"/>
                  </a:lnTo>
                  <a:lnTo>
                    <a:pt x="604558" y="21107"/>
                  </a:lnTo>
                  <a:lnTo>
                    <a:pt x="554405" y="1765"/>
                  </a:lnTo>
                  <a:lnTo>
                    <a:pt x="532980" y="0"/>
                  </a:lnTo>
                  <a:lnTo>
                    <a:pt x="511556" y="1765"/>
                  </a:lnTo>
                  <a:lnTo>
                    <a:pt x="467004" y="17627"/>
                  </a:lnTo>
                  <a:lnTo>
                    <a:pt x="445947" y="32588"/>
                  </a:lnTo>
                  <a:lnTo>
                    <a:pt x="449961" y="37553"/>
                  </a:lnTo>
                  <a:lnTo>
                    <a:pt x="453047" y="43192"/>
                  </a:lnTo>
                  <a:lnTo>
                    <a:pt x="455066" y="49250"/>
                  </a:lnTo>
                  <a:lnTo>
                    <a:pt x="455066" y="50101"/>
                  </a:lnTo>
                  <a:lnTo>
                    <a:pt x="490486" y="180797"/>
                  </a:lnTo>
                  <a:lnTo>
                    <a:pt x="478091" y="221691"/>
                  </a:lnTo>
                  <a:lnTo>
                    <a:pt x="457746" y="231025"/>
                  </a:lnTo>
                  <a:lnTo>
                    <a:pt x="451396" y="230847"/>
                  </a:lnTo>
                  <a:lnTo>
                    <a:pt x="448767" y="230543"/>
                  </a:lnTo>
                  <a:lnTo>
                    <a:pt x="446189" y="229958"/>
                  </a:lnTo>
                  <a:lnTo>
                    <a:pt x="443674" y="239382"/>
                  </a:lnTo>
                  <a:lnTo>
                    <a:pt x="461187" y="304736"/>
                  </a:lnTo>
                  <a:lnTo>
                    <a:pt x="471017" y="304736"/>
                  </a:lnTo>
                  <a:lnTo>
                    <a:pt x="471017" y="483019"/>
                  </a:lnTo>
                  <a:lnTo>
                    <a:pt x="518134" y="483019"/>
                  </a:lnTo>
                  <a:lnTo>
                    <a:pt x="518134" y="304736"/>
                  </a:lnTo>
                  <a:lnTo>
                    <a:pt x="549554" y="304736"/>
                  </a:lnTo>
                  <a:lnTo>
                    <a:pt x="549554" y="482244"/>
                  </a:lnTo>
                  <a:lnTo>
                    <a:pt x="596684" y="482244"/>
                  </a:lnTo>
                  <a:lnTo>
                    <a:pt x="596684" y="304736"/>
                  </a:lnTo>
                  <a:lnTo>
                    <a:pt x="641451" y="304736"/>
                  </a:lnTo>
                  <a:lnTo>
                    <a:pt x="596684" y="137528"/>
                  </a:lnTo>
                  <a:lnTo>
                    <a:pt x="596684" y="83248"/>
                  </a:lnTo>
                  <a:lnTo>
                    <a:pt x="628103" y="197916"/>
                  </a:lnTo>
                  <a:lnTo>
                    <a:pt x="631456" y="204851"/>
                  </a:lnTo>
                  <a:lnTo>
                    <a:pt x="636676" y="210273"/>
                  </a:lnTo>
                  <a:lnTo>
                    <a:pt x="643293" y="213829"/>
                  </a:lnTo>
                  <a:lnTo>
                    <a:pt x="650875" y="215201"/>
                  </a:lnTo>
                  <a:lnTo>
                    <a:pt x="653008" y="215328"/>
                  </a:lnTo>
                  <a:lnTo>
                    <a:pt x="655129" y="215061"/>
                  </a:lnTo>
                  <a:lnTo>
                    <a:pt x="657161" y="214414"/>
                  </a:lnTo>
                  <a:lnTo>
                    <a:pt x="664921" y="209461"/>
                  </a:lnTo>
                  <a:lnTo>
                    <a:pt x="670242" y="202298"/>
                  </a:lnTo>
                  <a:lnTo>
                    <a:pt x="672744" y="193738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57230" y="4600793"/>
              <a:ext cx="109963" cy="1099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64504" y="4600793"/>
              <a:ext cx="109963" cy="1099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60867" y="4600793"/>
              <a:ext cx="109963" cy="1099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180465"/>
          </a:xfrm>
          <a:custGeom>
            <a:avLst/>
            <a:gdLst/>
            <a:ahLst/>
            <a:cxnLst/>
            <a:rect l="l" t="t" r="r" b="b"/>
            <a:pathLst>
              <a:path w="12192000" h="1180465">
                <a:moveTo>
                  <a:pt x="12192000" y="0"/>
                </a:moveTo>
                <a:lnTo>
                  <a:pt x="76200" y="0"/>
                </a:lnTo>
                <a:lnTo>
                  <a:pt x="0" y="0"/>
                </a:lnTo>
                <a:lnTo>
                  <a:pt x="0" y="556552"/>
                </a:lnTo>
                <a:lnTo>
                  <a:pt x="40208" y="549821"/>
                </a:lnTo>
                <a:lnTo>
                  <a:pt x="77254" y="547763"/>
                </a:lnTo>
                <a:lnTo>
                  <a:pt x="107492" y="553123"/>
                </a:lnTo>
                <a:lnTo>
                  <a:pt x="127863" y="568528"/>
                </a:lnTo>
                <a:lnTo>
                  <a:pt x="135331" y="596620"/>
                </a:lnTo>
                <a:lnTo>
                  <a:pt x="126834" y="640041"/>
                </a:lnTo>
                <a:lnTo>
                  <a:pt x="118503" y="676719"/>
                </a:lnTo>
                <a:lnTo>
                  <a:pt x="117195" y="682574"/>
                </a:lnTo>
                <a:lnTo>
                  <a:pt x="131089" y="742911"/>
                </a:lnTo>
                <a:lnTo>
                  <a:pt x="181495" y="774268"/>
                </a:lnTo>
                <a:lnTo>
                  <a:pt x="259181" y="780669"/>
                </a:lnTo>
                <a:lnTo>
                  <a:pt x="305371" y="775817"/>
                </a:lnTo>
                <a:lnTo>
                  <a:pt x="354914" y="766292"/>
                </a:lnTo>
                <a:lnTo>
                  <a:pt x="406666" y="752614"/>
                </a:lnTo>
                <a:lnTo>
                  <a:pt x="452335" y="737590"/>
                </a:lnTo>
                <a:lnTo>
                  <a:pt x="494499" y="721741"/>
                </a:lnTo>
                <a:lnTo>
                  <a:pt x="533984" y="706412"/>
                </a:lnTo>
                <a:lnTo>
                  <a:pt x="571614" y="692912"/>
                </a:lnTo>
                <a:lnTo>
                  <a:pt x="608215" y="682574"/>
                </a:lnTo>
                <a:lnTo>
                  <a:pt x="644613" y="676719"/>
                </a:lnTo>
                <a:lnTo>
                  <a:pt x="681824" y="676719"/>
                </a:lnTo>
                <a:lnTo>
                  <a:pt x="720140" y="683793"/>
                </a:lnTo>
                <a:lnTo>
                  <a:pt x="760933" y="699376"/>
                </a:lnTo>
                <a:lnTo>
                  <a:pt x="804824" y="724763"/>
                </a:lnTo>
                <a:lnTo>
                  <a:pt x="896886" y="795324"/>
                </a:lnTo>
                <a:lnTo>
                  <a:pt x="938250" y="820077"/>
                </a:lnTo>
                <a:lnTo>
                  <a:pt x="977646" y="836383"/>
                </a:lnTo>
                <a:lnTo>
                  <a:pt x="1015580" y="844981"/>
                </a:lnTo>
                <a:lnTo>
                  <a:pt x="1053109" y="846734"/>
                </a:lnTo>
                <a:lnTo>
                  <a:pt x="1090955" y="842454"/>
                </a:lnTo>
                <a:lnTo>
                  <a:pt x="1129893" y="832929"/>
                </a:lnTo>
                <a:lnTo>
                  <a:pt x="1170711" y="818997"/>
                </a:lnTo>
                <a:lnTo>
                  <a:pt x="1214196" y="801458"/>
                </a:lnTo>
                <a:lnTo>
                  <a:pt x="1312341" y="758786"/>
                </a:lnTo>
                <a:lnTo>
                  <a:pt x="1368577" y="735291"/>
                </a:lnTo>
                <a:lnTo>
                  <a:pt x="1406766" y="723201"/>
                </a:lnTo>
                <a:lnTo>
                  <a:pt x="1442859" y="718070"/>
                </a:lnTo>
                <a:lnTo>
                  <a:pt x="1477187" y="719010"/>
                </a:lnTo>
                <a:lnTo>
                  <a:pt x="1541894" y="735571"/>
                </a:lnTo>
                <a:lnTo>
                  <a:pt x="1603743" y="765860"/>
                </a:lnTo>
                <a:lnTo>
                  <a:pt x="1664804" y="802411"/>
                </a:lnTo>
                <a:lnTo>
                  <a:pt x="1696110" y="820940"/>
                </a:lnTo>
                <a:lnTo>
                  <a:pt x="1761769" y="853960"/>
                </a:lnTo>
                <a:lnTo>
                  <a:pt x="1833676" y="875652"/>
                </a:lnTo>
                <a:lnTo>
                  <a:pt x="1872818" y="880021"/>
                </a:lnTo>
                <a:lnTo>
                  <a:pt x="1914512" y="878890"/>
                </a:lnTo>
                <a:lnTo>
                  <a:pt x="1959102" y="871359"/>
                </a:lnTo>
                <a:lnTo>
                  <a:pt x="2006930" y="856538"/>
                </a:lnTo>
                <a:lnTo>
                  <a:pt x="2065680" y="835025"/>
                </a:lnTo>
                <a:lnTo>
                  <a:pt x="2115401" y="818654"/>
                </a:lnTo>
                <a:lnTo>
                  <a:pt x="2157501" y="807212"/>
                </a:lnTo>
                <a:lnTo>
                  <a:pt x="2193404" y="800544"/>
                </a:lnTo>
                <a:lnTo>
                  <a:pt x="2224532" y="798461"/>
                </a:lnTo>
                <a:lnTo>
                  <a:pt x="2252294" y="800798"/>
                </a:lnTo>
                <a:lnTo>
                  <a:pt x="2303361" y="817968"/>
                </a:lnTo>
                <a:lnTo>
                  <a:pt x="2357958" y="850646"/>
                </a:lnTo>
                <a:lnTo>
                  <a:pt x="2427401" y="897394"/>
                </a:lnTo>
                <a:lnTo>
                  <a:pt x="2471229" y="925588"/>
                </a:lnTo>
                <a:lnTo>
                  <a:pt x="2523007" y="956767"/>
                </a:lnTo>
                <a:lnTo>
                  <a:pt x="2574315" y="982319"/>
                </a:lnTo>
                <a:lnTo>
                  <a:pt x="2623388" y="998766"/>
                </a:lnTo>
                <a:lnTo>
                  <a:pt x="2670302" y="1007071"/>
                </a:lnTo>
                <a:lnTo>
                  <a:pt x="2715171" y="1008240"/>
                </a:lnTo>
                <a:lnTo>
                  <a:pt x="2758084" y="1003236"/>
                </a:lnTo>
                <a:lnTo>
                  <a:pt x="2799143" y="993051"/>
                </a:lnTo>
                <a:lnTo>
                  <a:pt x="2838424" y="978674"/>
                </a:lnTo>
                <a:lnTo>
                  <a:pt x="2876016" y="961085"/>
                </a:lnTo>
                <a:lnTo>
                  <a:pt x="2912046" y="941260"/>
                </a:lnTo>
                <a:lnTo>
                  <a:pt x="2946565" y="920191"/>
                </a:lnTo>
                <a:lnTo>
                  <a:pt x="3011538" y="878243"/>
                </a:lnTo>
                <a:lnTo>
                  <a:pt x="3042158" y="859320"/>
                </a:lnTo>
                <a:lnTo>
                  <a:pt x="3071660" y="843102"/>
                </a:lnTo>
                <a:lnTo>
                  <a:pt x="3100146" y="830541"/>
                </a:lnTo>
                <a:lnTo>
                  <a:pt x="3131045" y="823315"/>
                </a:lnTo>
                <a:lnTo>
                  <a:pt x="3165462" y="823315"/>
                </a:lnTo>
                <a:lnTo>
                  <a:pt x="3198406" y="828497"/>
                </a:lnTo>
                <a:lnTo>
                  <a:pt x="3234829" y="838428"/>
                </a:lnTo>
                <a:lnTo>
                  <a:pt x="3273044" y="851560"/>
                </a:lnTo>
                <a:lnTo>
                  <a:pt x="3354819" y="882510"/>
                </a:lnTo>
                <a:lnTo>
                  <a:pt x="3398304" y="897801"/>
                </a:lnTo>
                <a:lnTo>
                  <a:pt x="3443516" y="911326"/>
                </a:lnTo>
                <a:lnTo>
                  <a:pt x="3490430" y="921816"/>
                </a:lnTo>
                <a:lnTo>
                  <a:pt x="3539020" y="928027"/>
                </a:lnTo>
                <a:lnTo>
                  <a:pt x="3589286" y="928712"/>
                </a:lnTo>
                <a:lnTo>
                  <a:pt x="3641179" y="922616"/>
                </a:lnTo>
                <a:lnTo>
                  <a:pt x="3694684" y="908494"/>
                </a:lnTo>
                <a:lnTo>
                  <a:pt x="3750729" y="890473"/>
                </a:lnTo>
                <a:lnTo>
                  <a:pt x="3802342" y="876325"/>
                </a:lnTo>
                <a:lnTo>
                  <a:pt x="3850411" y="865886"/>
                </a:lnTo>
                <a:lnTo>
                  <a:pt x="3895775" y="859015"/>
                </a:lnTo>
                <a:lnTo>
                  <a:pt x="3939044" y="855586"/>
                </a:lnTo>
                <a:lnTo>
                  <a:pt x="3984028" y="855586"/>
                </a:lnTo>
                <a:lnTo>
                  <a:pt x="4024261" y="858405"/>
                </a:lnTo>
                <a:lnTo>
                  <a:pt x="4067429" y="864400"/>
                </a:lnTo>
                <a:lnTo>
                  <a:pt x="4112196" y="873264"/>
                </a:lnTo>
                <a:lnTo>
                  <a:pt x="4159415" y="884834"/>
                </a:lnTo>
                <a:lnTo>
                  <a:pt x="4209948" y="898994"/>
                </a:lnTo>
                <a:lnTo>
                  <a:pt x="4264660" y="915581"/>
                </a:lnTo>
                <a:lnTo>
                  <a:pt x="4324413" y="934466"/>
                </a:lnTo>
                <a:lnTo>
                  <a:pt x="4383964" y="949718"/>
                </a:lnTo>
                <a:lnTo>
                  <a:pt x="4437926" y="956297"/>
                </a:lnTo>
                <a:lnTo>
                  <a:pt x="4486922" y="955357"/>
                </a:lnTo>
                <a:lnTo>
                  <a:pt x="4531576" y="948055"/>
                </a:lnTo>
                <a:lnTo>
                  <a:pt x="4572508" y="935545"/>
                </a:lnTo>
                <a:lnTo>
                  <a:pt x="4610328" y="918997"/>
                </a:lnTo>
                <a:lnTo>
                  <a:pt x="4645672" y="899553"/>
                </a:lnTo>
                <a:lnTo>
                  <a:pt x="4679150" y="878395"/>
                </a:lnTo>
                <a:lnTo>
                  <a:pt x="4713262" y="855421"/>
                </a:lnTo>
                <a:lnTo>
                  <a:pt x="4743005" y="835520"/>
                </a:lnTo>
                <a:lnTo>
                  <a:pt x="4763351" y="823048"/>
                </a:lnTo>
                <a:lnTo>
                  <a:pt x="4774616" y="816140"/>
                </a:lnTo>
                <a:lnTo>
                  <a:pt x="4806848" y="799655"/>
                </a:lnTo>
                <a:lnTo>
                  <a:pt x="4810061" y="798461"/>
                </a:lnTo>
                <a:lnTo>
                  <a:pt x="4840325" y="787247"/>
                </a:lnTo>
                <a:lnTo>
                  <a:pt x="4874501" y="781875"/>
                </a:lnTo>
                <a:lnTo>
                  <a:pt x="4908601" y="784542"/>
                </a:lnTo>
                <a:lnTo>
                  <a:pt x="4942814" y="793457"/>
                </a:lnTo>
                <a:lnTo>
                  <a:pt x="4977358" y="806805"/>
                </a:lnTo>
                <a:lnTo>
                  <a:pt x="5012461" y="822820"/>
                </a:lnTo>
                <a:lnTo>
                  <a:pt x="5048326" y="839673"/>
                </a:lnTo>
                <a:lnTo>
                  <a:pt x="5085181" y="855586"/>
                </a:lnTo>
                <a:lnTo>
                  <a:pt x="5123218" y="868756"/>
                </a:lnTo>
                <a:lnTo>
                  <a:pt x="5162664" y="877392"/>
                </a:lnTo>
                <a:lnTo>
                  <a:pt x="5203736" y="879678"/>
                </a:lnTo>
                <a:lnTo>
                  <a:pt x="5246649" y="873836"/>
                </a:lnTo>
                <a:lnTo>
                  <a:pt x="5291594" y="858050"/>
                </a:lnTo>
                <a:lnTo>
                  <a:pt x="5338826" y="830541"/>
                </a:lnTo>
                <a:lnTo>
                  <a:pt x="5384787" y="803236"/>
                </a:lnTo>
                <a:lnTo>
                  <a:pt x="5432437" y="783894"/>
                </a:lnTo>
                <a:lnTo>
                  <a:pt x="5440527" y="781875"/>
                </a:lnTo>
                <a:lnTo>
                  <a:pt x="5481307" y="771702"/>
                </a:lnTo>
                <a:lnTo>
                  <a:pt x="5530939" y="765860"/>
                </a:lnTo>
                <a:lnTo>
                  <a:pt x="5583428" y="765848"/>
                </a:lnTo>
                <a:lnTo>
                  <a:pt x="5630672" y="770115"/>
                </a:lnTo>
                <a:lnTo>
                  <a:pt x="5679846" y="778598"/>
                </a:lnTo>
                <a:lnTo>
                  <a:pt x="5727954" y="790257"/>
                </a:lnTo>
                <a:lnTo>
                  <a:pt x="5774537" y="804303"/>
                </a:lnTo>
                <a:lnTo>
                  <a:pt x="5819114" y="819950"/>
                </a:lnTo>
                <a:lnTo>
                  <a:pt x="5861253" y="836383"/>
                </a:lnTo>
                <a:lnTo>
                  <a:pt x="5900483" y="852817"/>
                </a:lnTo>
                <a:lnTo>
                  <a:pt x="5919482" y="890727"/>
                </a:lnTo>
                <a:lnTo>
                  <a:pt x="5932398" y="917397"/>
                </a:lnTo>
                <a:lnTo>
                  <a:pt x="5955055" y="936447"/>
                </a:lnTo>
                <a:lnTo>
                  <a:pt x="5986221" y="947877"/>
                </a:lnTo>
                <a:lnTo>
                  <a:pt x="6024689" y="954227"/>
                </a:lnTo>
                <a:lnTo>
                  <a:pt x="6069190" y="954227"/>
                </a:lnTo>
                <a:lnTo>
                  <a:pt x="6118530" y="950417"/>
                </a:lnTo>
                <a:lnTo>
                  <a:pt x="6171438" y="940257"/>
                </a:lnTo>
                <a:lnTo>
                  <a:pt x="6226708" y="926287"/>
                </a:lnTo>
                <a:lnTo>
                  <a:pt x="6275489" y="912317"/>
                </a:lnTo>
                <a:lnTo>
                  <a:pt x="6362674" y="880567"/>
                </a:lnTo>
                <a:lnTo>
                  <a:pt x="6402857" y="867867"/>
                </a:lnTo>
                <a:lnTo>
                  <a:pt x="6441948" y="857707"/>
                </a:lnTo>
                <a:lnTo>
                  <a:pt x="6480823" y="851357"/>
                </a:lnTo>
                <a:lnTo>
                  <a:pt x="6520383" y="851357"/>
                </a:lnTo>
                <a:lnTo>
                  <a:pt x="6561493" y="857707"/>
                </a:lnTo>
                <a:lnTo>
                  <a:pt x="6605041" y="874217"/>
                </a:lnTo>
                <a:lnTo>
                  <a:pt x="6651917" y="899617"/>
                </a:lnTo>
                <a:lnTo>
                  <a:pt x="6703009" y="935177"/>
                </a:lnTo>
                <a:lnTo>
                  <a:pt x="6746722" y="966927"/>
                </a:lnTo>
                <a:lnTo>
                  <a:pt x="6787782" y="991057"/>
                </a:lnTo>
                <a:lnTo>
                  <a:pt x="6826847" y="1007567"/>
                </a:lnTo>
                <a:lnTo>
                  <a:pt x="6864591" y="1016457"/>
                </a:lnTo>
                <a:lnTo>
                  <a:pt x="6901675" y="1020267"/>
                </a:lnTo>
                <a:lnTo>
                  <a:pt x="6938746" y="1018997"/>
                </a:lnTo>
                <a:lnTo>
                  <a:pt x="6976491" y="1012647"/>
                </a:lnTo>
                <a:lnTo>
                  <a:pt x="7015556" y="1001217"/>
                </a:lnTo>
                <a:lnTo>
                  <a:pt x="7056615" y="987247"/>
                </a:lnTo>
                <a:lnTo>
                  <a:pt x="7100329" y="970737"/>
                </a:lnTo>
                <a:lnTo>
                  <a:pt x="7198347" y="931367"/>
                </a:lnTo>
                <a:lnTo>
                  <a:pt x="7253986" y="909777"/>
                </a:lnTo>
                <a:lnTo>
                  <a:pt x="7292683" y="898347"/>
                </a:lnTo>
                <a:lnTo>
                  <a:pt x="7329348" y="893267"/>
                </a:lnTo>
                <a:lnTo>
                  <a:pt x="7364298" y="893267"/>
                </a:lnTo>
                <a:lnTo>
                  <a:pt x="7430236" y="907237"/>
                </a:lnTo>
                <a:lnTo>
                  <a:pt x="7492911" y="933907"/>
                </a:lnTo>
                <a:lnTo>
                  <a:pt x="7618120" y="1002487"/>
                </a:lnTo>
                <a:lnTo>
                  <a:pt x="7651166" y="1017727"/>
                </a:lnTo>
                <a:lnTo>
                  <a:pt x="7685506" y="1031697"/>
                </a:lnTo>
                <a:lnTo>
                  <a:pt x="7721447" y="1043127"/>
                </a:lnTo>
                <a:lnTo>
                  <a:pt x="7759281" y="1050747"/>
                </a:lnTo>
                <a:lnTo>
                  <a:pt x="7799337" y="1053287"/>
                </a:lnTo>
                <a:lnTo>
                  <a:pt x="7841882" y="1052017"/>
                </a:lnTo>
                <a:lnTo>
                  <a:pt x="7887246" y="1044397"/>
                </a:lnTo>
                <a:lnTo>
                  <a:pt x="7935709" y="1030427"/>
                </a:lnTo>
                <a:lnTo>
                  <a:pt x="7998460" y="1008837"/>
                </a:lnTo>
                <a:lnTo>
                  <a:pt x="8051559" y="992327"/>
                </a:lnTo>
                <a:lnTo>
                  <a:pt x="8096529" y="980897"/>
                </a:lnTo>
                <a:lnTo>
                  <a:pt x="8134871" y="974547"/>
                </a:lnTo>
                <a:lnTo>
                  <a:pt x="8168106" y="972007"/>
                </a:lnTo>
                <a:lnTo>
                  <a:pt x="8197761" y="974547"/>
                </a:lnTo>
                <a:lnTo>
                  <a:pt x="8252295" y="992327"/>
                </a:lnTo>
                <a:lnTo>
                  <a:pt x="8310600" y="1024077"/>
                </a:lnTo>
                <a:lnTo>
                  <a:pt x="8384768" y="1071067"/>
                </a:lnTo>
                <a:lnTo>
                  <a:pt x="8431568" y="1099007"/>
                </a:lnTo>
                <a:lnTo>
                  <a:pt x="8486877" y="1129487"/>
                </a:lnTo>
                <a:lnTo>
                  <a:pt x="8541664" y="1154887"/>
                </a:lnTo>
                <a:lnTo>
                  <a:pt x="8594065" y="1171397"/>
                </a:lnTo>
                <a:lnTo>
                  <a:pt x="8644179" y="1180287"/>
                </a:lnTo>
                <a:lnTo>
                  <a:pt x="8692096" y="1180287"/>
                </a:lnTo>
                <a:lnTo>
                  <a:pt x="8737930" y="1176477"/>
                </a:lnTo>
                <a:lnTo>
                  <a:pt x="8781771" y="1166317"/>
                </a:lnTo>
                <a:lnTo>
                  <a:pt x="8823719" y="1151077"/>
                </a:lnTo>
                <a:lnTo>
                  <a:pt x="8863876" y="1134567"/>
                </a:lnTo>
                <a:lnTo>
                  <a:pt x="8902344" y="1114247"/>
                </a:lnTo>
                <a:lnTo>
                  <a:pt x="8939212" y="1093927"/>
                </a:lnTo>
                <a:lnTo>
                  <a:pt x="8974607" y="1072337"/>
                </a:lnTo>
                <a:lnTo>
                  <a:pt x="9008593" y="1052017"/>
                </a:lnTo>
                <a:lnTo>
                  <a:pt x="9072804" y="1016457"/>
                </a:lnTo>
                <a:lnTo>
                  <a:pt x="9133967" y="997407"/>
                </a:lnTo>
                <a:lnTo>
                  <a:pt x="9166441" y="996137"/>
                </a:lnTo>
                <a:lnTo>
                  <a:pt x="9200617" y="1001217"/>
                </a:lnTo>
                <a:lnTo>
                  <a:pt x="9236507" y="1008837"/>
                </a:lnTo>
                <a:lnTo>
                  <a:pt x="9274061" y="1020267"/>
                </a:lnTo>
                <a:lnTo>
                  <a:pt x="9313278" y="1034237"/>
                </a:lnTo>
                <a:lnTo>
                  <a:pt x="9354147" y="1048207"/>
                </a:lnTo>
                <a:lnTo>
                  <a:pt x="9396641" y="1063447"/>
                </a:lnTo>
                <a:lnTo>
                  <a:pt x="9440748" y="1076147"/>
                </a:lnTo>
                <a:lnTo>
                  <a:pt x="9486430" y="1088847"/>
                </a:lnTo>
                <a:lnTo>
                  <a:pt x="9533699" y="1097737"/>
                </a:lnTo>
                <a:lnTo>
                  <a:pt x="9582531" y="1101547"/>
                </a:lnTo>
                <a:lnTo>
                  <a:pt x="9632899" y="1101547"/>
                </a:lnTo>
                <a:lnTo>
                  <a:pt x="9684779" y="1095197"/>
                </a:lnTo>
                <a:lnTo>
                  <a:pt x="9738169" y="1081227"/>
                </a:lnTo>
                <a:lnTo>
                  <a:pt x="9793910" y="1064717"/>
                </a:lnTo>
                <a:lnTo>
                  <a:pt x="9845535" y="1052017"/>
                </a:lnTo>
                <a:lnTo>
                  <a:pt x="9893757" y="1041857"/>
                </a:lnTo>
                <a:lnTo>
                  <a:pt x="9939325" y="1034237"/>
                </a:lnTo>
                <a:lnTo>
                  <a:pt x="9982975" y="1030427"/>
                </a:lnTo>
                <a:lnTo>
                  <a:pt x="10025443" y="1029157"/>
                </a:lnTo>
                <a:lnTo>
                  <a:pt x="10067455" y="1030427"/>
                </a:lnTo>
                <a:lnTo>
                  <a:pt x="10109759" y="1034237"/>
                </a:lnTo>
                <a:lnTo>
                  <a:pt x="10153078" y="1040587"/>
                </a:lnTo>
                <a:lnTo>
                  <a:pt x="10198151" y="1049477"/>
                </a:lnTo>
                <a:lnTo>
                  <a:pt x="10245712" y="1060907"/>
                </a:lnTo>
                <a:lnTo>
                  <a:pt x="10351249" y="1090117"/>
                </a:lnTo>
                <a:lnTo>
                  <a:pt x="10410685" y="1107897"/>
                </a:lnTo>
                <a:lnTo>
                  <a:pt x="10474287" y="1123137"/>
                </a:lnTo>
                <a:lnTo>
                  <a:pt x="10531920" y="1129487"/>
                </a:lnTo>
                <a:lnTo>
                  <a:pt x="10584256" y="1128217"/>
                </a:lnTo>
                <a:lnTo>
                  <a:pt x="10631945" y="1120597"/>
                </a:lnTo>
                <a:lnTo>
                  <a:pt x="10675658" y="1109167"/>
                </a:lnTo>
                <a:lnTo>
                  <a:pt x="10716044" y="1092657"/>
                </a:lnTo>
                <a:lnTo>
                  <a:pt x="10753789" y="1072337"/>
                </a:lnTo>
                <a:lnTo>
                  <a:pt x="10789539" y="1052017"/>
                </a:lnTo>
                <a:lnTo>
                  <a:pt x="10823969" y="1030427"/>
                </a:lnTo>
                <a:lnTo>
                  <a:pt x="10857738" y="1008837"/>
                </a:lnTo>
                <a:lnTo>
                  <a:pt x="10880242" y="996137"/>
                </a:lnTo>
                <a:lnTo>
                  <a:pt x="10925924" y="973277"/>
                </a:lnTo>
                <a:lnTo>
                  <a:pt x="10995571" y="955497"/>
                </a:lnTo>
                <a:lnTo>
                  <a:pt x="11029379" y="958037"/>
                </a:lnTo>
                <a:lnTo>
                  <a:pt x="11063275" y="965657"/>
                </a:lnTo>
                <a:lnTo>
                  <a:pt x="11097425" y="977087"/>
                </a:lnTo>
                <a:lnTo>
                  <a:pt x="11132033" y="991057"/>
                </a:lnTo>
                <a:lnTo>
                  <a:pt x="11203343" y="1021537"/>
                </a:lnTo>
                <a:lnTo>
                  <a:pt x="11240402" y="1035507"/>
                </a:lnTo>
                <a:lnTo>
                  <a:pt x="11278654" y="1045667"/>
                </a:lnTo>
                <a:lnTo>
                  <a:pt x="11318265" y="1052017"/>
                </a:lnTo>
                <a:lnTo>
                  <a:pt x="11359426" y="1052017"/>
                </a:lnTo>
                <a:lnTo>
                  <a:pt x="11402327" y="1045667"/>
                </a:lnTo>
                <a:lnTo>
                  <a:pt x="11447132" y="1030427"/>
                </a:lnTo>
                <a:lnTo>
                  <a:pt x="11494046" y="1003757"/>
                </a:lnTo>
                <a:lnTo>
                  <a:pt x="11539804" y="978357"/>
                </a:lnTo>
                <a:lnTo>
                  <a:pt x="11587150" y="960577"/>
                </a:lnTo>
                <a:lnTo>
                  <a:pt x="11606568" y="955497"/>
                </a:lnTo>
                <a:lnTo>
                  <a:pt x="11635689" y="947877"/>
                </a:lnTo>
                <a:lnTo>
                  <a:pt x="11685029" y="941527"/>
                </a:lnTo>
                <a:lnTo>
                  <a:pt x="11734775" y="938987"/>
                </a:lnTo>
                <a:lnTo>
                  <a:pt x="11784508" y="941527"/>
                </a:lnTo>
                <a:lnTo>
                  <a:pt x="11833847" y="947877"/>
                </a:lnTo>
                <a:lnTo>
                  <a:pt x="11882399" y="958037"/>
                </a:lnTo>
                <a:lnTo>
                  <a:pt x="11929745" y="969467"/>
                </a:lnTo>
                <a:lnTo>
                  <a:pt x="11975490" y="983437"/>
                </a:lnTo>
                <a:lnTo>
                  <a:pt x="12019255" y="997407"/>
                </a:lnTo>
                <a:lnTo>
                  <a:pt x="12060619" y="1013917"/>
                </a:lnTo>
                <a:lnTo>
                  <a:pt x="12099201" y="1027887"/>
                </a:lnTo>
                <a:lnTo>
                  <a:pt x="12134583" y="1043127"/>
                </a:lnTo>
                <a:lnTo>
                  <a:pt x="12166371" y="1055827"/>
                </a:lnTo>
                <a:lnTo>
                  <a:pt x="12191987" y="1063447"/>
                </a:lnTo>
                <a:lnTo>
                  <a:pt x="12191987" y="938987"/>
                </a:lnTo>
                <a:lnTo>
                  <a:pt x="12191987" y="893267"/>
                </a:lnTo>
                <a:lnTo>
                  <a:pt x="12191987" y="851357"/>
                </a:lnTo>
                <a:lnTo>
                  <a:pt x="12191987" y="723087"/>
                </a:lnTo>
                <a:lnTo>
                  <a:pt x="12191987" y="3238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32A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77516" y="27940"/>
            <a:ext cx="729742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-225" dirty="0">
                <a:solidFill>
                  <a:srgbClr val="F3F5F8"/>
                </a:solidFill>
              </a:rPr>
              <a:t>Pilares</a:t>
            </a:r>
            <a:r>
              <a:rPr sz="3950" spc="-145" dirty="0">
                <a:solidFill>
                  <a:srgbClr val="F3F5F8"/>
                </a:solidFill>
              </a:rPr>
              <a:t> </a:t>
            </a:r>
            <a:r>
              <a:rPr sz="3950" spc="-320" dirty="0">
                <a:solidFill>
                  <a:srgbClr val="F3F5F8"/>
                </a:solidFill>
              </a:rPr>
              <a:t>de</a:t>
            </a:r>
            <a:r>
              <a:rPr sz="3950" spc="-125" dirty="0">
                <a:solidFill>
                  <a:srgbClr val="F3F5F8"/>
                </a:solidFill>
              </a:rPr>
              <a:t> </a:t>
            </a:r>
            <a:r>
              <a:rPr sz="3950" spc="-160" dirty="0">
                <a:solidFill>
                  <a:srgbClr val="F3F5F8"/>
                </a:solidFill>
              </a:rPr>
              <a:t>la</a:t>
            </a:r>
            <a:r>
              <a:rPr sz="3950" spc="-100" dirty="0">
                <a:solidFill>
                  <a:srgbClr val="F3F5F8"/>
                </a:solidFill>
              </a:rPr>
              <a:t> </a:t>
            </a:r>
            <a:r>
              <a:rPr sz="3950" spc="-300" dirty="0">
                <a:solidFill>
                  <a:srgbClr val="F3F5F8"/>
                </a:solidFill>
              </a:rPr>
              <a:t>Resolución</a:t>
            </a:r>
            <a:r>
              <a:rPr sz="3950" spc="-130" dirty="0">
                <a:solidFill>
                  <a:srgbClr val="F3F5F8"/>
                </a:solidFill>
              </a:rPr>
              <a:t> </a:t>
            </a:r>
            <a:r>
              <a:rPr sz="3950" spc="-275" dirty="0">
                <a:solidFill>
                  <a:srgbClr val="F3F5F8"/>
                </a:solidFill>
              </a:rPr>
              <a:t>1325</a:t>
            </a:r>
            <a:endParaRPr sz="3950"/>
          </a:p>
        </p:txBody>
      </p:sp>
      <p:grpSp>
        <p:nvGrpSpPr>
          <p:cNvPr id="5" name="object 5"/>
          <p:cNvGrpSpPr/>
          <p:nvPr/>
        </p:nvGrpSpPr>
        <p:grpSpPr>
          <a:xfrm>
            <a:off x="0" y="-6"/>
            <a:ext cx="12192000" cy="2027555"/>
            <a:chOff x="0" y="-6"/>
            <a:chExt cx="12192000" cy="2027555"/>
          </a:xfrm>
        </p:grpSpPr>
        <p:sp>
          <p:nvSpPr>
            <p:cNvPr id="6" name="object 6"/>
            <p:cNvSpPr/>
            <p:nvPr/>
          </p:nvSpPr>
          <p:spPr>
            <a:xfrm>
              <a:off x="11760970" y="165426"/>
              <a:ext cx="431165" cy="1131570"/>
            </a:xfrm>
            <a:custGeom>
              <a:avLst/>
              <a:gdLst/>
              <a:ahLst/>
              <a:cxnLst/>
              <a:rect l="l" t="t" r="r" b="b"/>
              <a:pathLst>
                <a:path w="431165" h="1131570">
                  <a:moveTo>
                    <a:pt x="50" y="529392"/>
                  </a:moveTo>
                  <a:lnTo>
                    <a:pt x="10365" y="582839"/>
                  </a:lnTo>
                  <a:lnTo>
                    <a:pt x="23945" y="635721"/>
                  </a:lnTo>
                  <a:lnTo>
                    <a:pt x="45925" y="693557"/>
                  </a:lnTo>
                  <a:lnTo>
                    <a:pt x="73085" y="749757"/>
                  </a:lnTo>
                  <a:lnTo>
                    <a:pt x="107172" y="804214"/>
                  </a:lnTo>
                  <a:lnTo>
                    <a:pt x="125452" y="830960"/>
                  </a:lnTo>
                  <a:lnTo>
                    <a:pt x="143152" y="857954"/>
                  </a:lnTo>
                  <a:lnTo>
                    <a:pt x="187401" y="916581"/>
                  </a:lnTo>
                  <a:lnTo>
                    <a:pt x="254767" y="990189"/>
                  </a:lnTo>
                  <a:lnTo>
                    <a:pt x="292637" y="1024609"/>
                  </a:lnTo>
                  <a:lnTo>
                    <a:pt x="338223" y="1059781"/>
                  </a:lnTo>
                  <a:lnTo>
                    <a:pt x="387626" y="1098974"/>
                  </a:lnTo>
                  <a:lnTo>
                    <a:pt x="412703" y="1118227"/>
                  </a:lnTo>
                  <a:lnTo>
                    <a:pt x="431026" y="1131574"/>
                  </a:lnTo>
                  <a:lnTo>
                    <a:pt x="431025" y="135408"/>
                  </a:lnTo>
                  <a:lnTo>
                    <a:pt x="358542" y="94315"/>
                  </a:lnTo>
                  <a:lnTo>
                    <a:pt x="290764" y="59221"/>
                  </a:lnTo>
                  <a:lnTo>
                    <a:pt x="249165" y="39917"/>
                  </a:lnTo>
                  <a:lnTo>
                    <a:pt x="206834" y="21723"/>
                  </a:lnTo>
                  <a:lnTo>
                    <a:pt x="163805" y="4655"/>
                  </a:lnTo>
                  <a:lnTo>
                    <a:pt x="146515" y="0"/>
                  </a:lnTo>
                  <a:lnTo>
                    <a:pt x="141622" y="7042"/>
                  </a:lnTo>
                  <a:lnTo>
                    <a:pt x="138100" y="14673"/>
                  </a:lnTo>
                  <a:lnTo>
                    <a:pt x="136072" y="22593"/>
                  </a:lnTo>
                  <a:lnTo>
                    <a:pt x="132905" y="43606"/>
                  </a:lnTo>
                  <a:lnTo>
                    <a:pt x="125823" y="63722"/>
                  </a:lnTo>
                  <a:lnTo>
                    <a:pt x="117091" y="83442"/>
                  </a:lnTo>
                  <a:lnTo>
                    <a:pt x="108973" y="103263"/>
                  </a:lnTo>
                  <a:lnTo>
                    <a:pt x="95276" y="139649"/>
                  </a:lnTo>
                  <a:lnTo>
                    <a:pt x="65812" y="211905"/>
                  </a:lnTo>
                  <a:lnTo>
                    <a:pt x="52034" y="248249"/>
                  </a:lnTo>
                  <a:lnTo>
                    <a:pt x="34746" y="299528"/>
                  </a:lnTo>
                  <a:lnTo>
                    <a:pt x="21052" y="351423"/>
                  </a:lnTo>
                  <a:lnTo>
                    <a:pt x="10976" y="403799"/>
                  </a:lnTo>
                  <a:lnTo>
                    <a:pt x="4544" y="456524"/>
                  </a:lnTo>
                  <a:lnTo>
                    <a:pt x="1781" y="509465"/>
                  </a:lnTo>
                  <a:lnTo>
                    <a:pt x="575" y="516070"/>
                  </a:lnTo>
                  <a:lnTo>
                    <a:pt x="0" y="522734"/>
                  </a:lnTo>
                  <a:lnTo>
                    <a:pt x="50" y="529392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48743" y="308619"/>
              <a:ext cx="1143635" cy="1126490"/>
            </a:xfrm>
            <a:custGeom>
              <a:avLst/>
              <a:gdLst/>
              <a:ahLst/>
              <a:cxnLst/>
              <a:rect l="l" t="t" r="r" b="b"/>
              <a:pathLst>
                <a:path w="1143634" h="1126490">
                  <a:moveTo>
                    <a:pt x="142781" y="11053"/>
                  </a:moveTo>
                  <a:lnTo>
                    <a:pt x="148558" y="99699"/>
                  </a:lnTo>
                  <a:lnTo>
                    <a:pt x="202588" y="97175"/>
                  </a:lnTo>
                  <a:lnTo>
                    <a:pt x="217337" y="96401"/>
                  </a:lnTo>
                  <a:lnTo>
                    <a:pt x="219667" y="96278"/>
                  </a:lnTo>
                  <a:lnTo>
                    <a:pt x="261001" y="93702"/>
                  </a:lnTo>
                  <a:lnTo>
                    <a:pt x="300668" y="91694"/>
                  </a:lnTo>
                  <a:lnTo>
                    <a:pt x="305374" y="91456"/>
                  </a:lnTo>
                  <a:lnTo>
                    <a:pt x="356860" y="91048"/>
                  </a:lnTo>
                  <a:lnTo>
                    <a:pt x="407081" y="92795"/>
                  </a:lnTo>
                  <a:lnTo>
                    <a:pt x="408239" y="92835"/>
                  </a:lnTo>
                  <a:lnTo>
                    <a:pt x="459409" y="96816"/>
                  </a:lnTo>
                  <a:lnTo>
                    <a:pt x="487740" y="98637"/>
                  </a:lnTo>
                  <a:lnTo>
                    <a:pt x="544643" y="100755"/>
                  </a:lnTo>
                  <a:lnTo>
                    <a:pt x="618466" y="110302"/>
                  </a:lnTo>
                  <a:lnTo>
                    <a:pt x="663651" y="117983"/>
                  </a:lnTo>
                  <a:lnTo>
                    <a:pt x="772827" y="137634"/>
                  </a:lnTo>
                  <a:lnTo>
                    <a:pt x="825780" y="148748"/>
                  </a:lnTo>
                  <a:lnTo>
                    <a:pt x="874321" y="163766"/>
                  </a:lnTo>
                  <a:lnTo>
                    <a:pt x="921056" y="181962"/>
                  </a:lnTo>
                  <a:lnTo>
                    <a:pt x="965773" y="203234"/>
                  </a:lnTo>
                  <a:lnTo>
                    <a:pt x="1008307" y="227516"/>
                  </a:lnTo>
                  <a:lnTo>
                    <a:pt x="1048286" y="254597"/>
                  </a:lnTo>
                  <a:lnTo>
                    <a:pt x="1090296" y="285962"/>
                  </a:lnTo>
                  <a:lnTo>
                    <a:pt x="1129509" y="319672"/>
                  </a:lnTo>
                  <a:lnTo>
                    <a:pt x="1143252" y="333282"/>
                  </a:lnTo>
                  <a:lnTo>
                    <a:pt x="1143251" y="178003"/>
                  </a:lnTo>
                  <a:lnTo>
                    <a:pt x="1067108" y="132014"/>
                  </a:lnTo>
                  <a:lnTo>
                    <a:pt x="1020796" y="108340"/>
                  </a:lnTo>
                  <a:lnTo>
                    <a:pt x="972958" y="86761"/>
                  </a:lnTo>
                  <a:lnTo>
                    <a:pt x="919158" y="67891"/>
                  </a:lnTo>
                  <a:lnTo>
                    <a:pt x="865462" y="55343"/>
                  </a:lnTo>
                  <a:lnTo>
                    <a:pt x="794877" y="41178"/>
                  </a:lnTo>
                  <a:lnTo>
                    <a:pt x="759508" y="34315"/>
                  </a:lnTo>
                  <a:lnTo>
                    <a:pt x="734152" y="28784"/>
                  </a:lnTo>
                  <a:lnTo>
                    <a:pt x="708603" y="23863"/>
                  </a:lnTo>
                  <a:lnTo>
                    <a:pt x="682879" y="19556"/>
                  </a:lnTo>
                  <a:lnTo>
                    <a:pt x="657385" y="15922"/>
                  </a:lnTo>
                  <a:lnTo>
                    <a:pt x="656996" y="15867"/>
                  </a:lnTo>
                  <a:lnTo>
                    <a:pt x="607966" y="11623"/>
                  </a:lnTo>
                  <a:lnTo>
                    <a:pt x="558808" y="8107"/>
                  </a:lnTo>
                  <a:lnTo>
                    <a:pt x="510077" y="5087"/>
                  </a:lnTo>
                  <a:lnTo>
                    <a:pt x="460332" y="2208"/>
                  </a:lnTo>
                  <a:lnTo>
                    <a:pt x="413073" y="271"/>
                  </a:lnTo>
                  <a:lnTo>
                    <a:pt x="389401" y="0"/>
                  </a:lnTo>
                  <a:lnTo>
                    <a:pt x="365744" y="282"/>
                  </a:lnTo>
                  <a:lnTo>
                    <a:pt x="317651" y="1675"/>
                  </a:lnTo>
                  <a:lnTo>
                    <a:pt x="269559" y="3411"/>
                  </a:lnTo>
                  <a:lnTo>
                    <a:pt x="227835" y="5100"/>
                  </a:lnTo>
                  <a:lnTo>
                    <a:pt x="182185" y="7014"/>
                  </a:lnTo>
                  <a:lnTo>
                    <a:pt x="147184" y="10467"/>
                  </a:lnTo>
                  <a:lnTo>
                    <a:pt x="145984" y="10627"/>
                  </a:lnTo>
                  <a:lnTo>
                    <a:pt x="144165" y="10869"/>
                  </a:lnTo>
                  <a:lnTo>
                    <a:pt x="142781" y="11053"/>
                  </a:lnTo>
                  <a:close/>
                </a:path>
                <a:path w="1143634" h="1126490">
                  <a:moveTo>
                    <a:pt x="820" y="75619"/>
                  </a:moveTo>
                  <a:lnTo>
                    <a:pt x="9855" y="132465"/>
                  </a:lnTo>
                  <a:lnTo>
                    <a:pt x="23193" y="188640"/>
                  </a:lnTo>
                  <a:lnTo>
                    <a:pt x="47155" y="255204"/>
                  </a:lnTo>
                  <a:lnTo>
                    <a:pt x="114764" y="415743"/>
                  </a:lnTo>
                  <a:lnTo>
                    <a:pt x="135830" y="462840"/>
                  </a:lnTo>
                  <a:lnTo>
                    <a:pt x="159028" y="509203"/>
                  </a:lnTo>
                  <a:lnTo>
                    <a:pt x="185427" y="554458"/>
                  </a:lnTo>
                  <a:lnTo>
                    <a:pt x="187112" y="557073"/>
                  </a:lnTo>
                  <a:lnTo>
                    <a:pt x="188092" y="560020"/>
                  </a:lnTo>
                  <a:lnTo>
                    <a:pt x="238575" y="649344"/>
                  </a:lnTo>
                  <a:lnTo>
                    <a:pt x="260868" y="686361"/>
                  </a:lnTo>
                  <a:lnTo>
                    <a:pt x="280049" y="709986"/>
                  </a:lnTo>
                  <a:lnTo>
                    <a:pt x="329604" y="766884"/>
                  </a:lnTo>
                  <a:lnTo>
                    <a:pt x="378204" y="823145"/>
                  </a:lnTo>
                  <a:lnTo>
                    <a:pt x="412701" y="858597"/>
                  </a:lnTo>
                  <a:lnTo>
                    <a:pt x="450797" y="891281"/>
                  </a:lnTo>
                  <a:lnTo>
                    <a:pt x="493881" y="920148"/>
                  </a:lnTo>
                  <a:lnTo>
                    <a:pt x="505381" y="926929"/>
                  </a:lnTo>
                  <a:lnTo>
                    <a:pt x="516737" y="933864"/>
                  </a:lnTo>
                  <a:lnTo>
                    <a:pt x="539353" y="947848"/>
                  </a:lnTo>
                  <a:lnTo>
                    <a:pt x="562899" y="962497"/>
                  </a:lnTo>
                  <a:lnTo>
                    <a:pt x="574743" y="969723"/>
                  </a:lnTo>
                  <a:lnTo>
                    <a:pt x="614538" y="991942"/>
                  </a:lnTo>
                  <a:lnTo>
                    <a:pt x="661121" y="1013539"/>
                  </a:lnTo>
                  <a:lnTo>
                    <a:pt x="697616" y="1027635"/>
                  </a:lnTo>
                  <a:lnTo>
                    <a:pt x="715881" y="1034671"/>
                  </a:lnTo>
                  <a:lnTo>
                    <a:pt x="721904" y="1037135"/>
                  </a:lnTo>
                  <a:lnTo>
                    <a:pt x="727887" y="1039679"/>
                  </a:lnTo>
                  <a:lnTo>
                    <a:pt x="733890" y="1042194"/>
                  </a:lnTo>
                  <a:lnTo>
                    <a:pt x="784570" y="1060376"/>
                  </a:lnTo>
                  <a:lnTo>
                    <a:pt x="830144" y="1074126"/>
                  </a:lnTo>
                  <a:lnTo>
                    <a:pt x="876597" y="1085793"/>
                  </a:lnTo>
                  <a:lnTo>
                    <a:pt x="923829" y="1095347"/>
                  </a:lnTo>
                  <a:lnTo>
                    <a:pt x="959272" y="1101975"/>
                  </a:lnTo>
                  <a:lnTo>
                    <a:pt x="994601" y="1108998"/>
                  </a:lnTo>
                  <a:lnTo>
                    <a:pt x="1030189" y="1115107"/>
                  </a:lnTo>
                  <a:lnTo>
                    <a:pt x="1066408" y="1118994"/>
                  </a:lnTo>
                  <a:lnTo>
                    <a:pt x="1093309" y="1121103"/>
                  </a:lnTo>
                  <a:lnTo>
                    <a:pt x="1120149" y="1123698"/>
                  </a:lnTo>
                  <a:lnTo>
                    <a:pt x="1143252" y="1125891"/>
                  </a:lnTo>
                  <a:lnTo>
                    <a:pt x="1143252" y="1037022"/>
                  </a:lnTo>
                  <a:lnTo>
                    <a:pt x="1114653" y="1033769"/>
                  </a:lnTo>
                  <a:lnTo>
                    <a:pt x="1068840" y="1027387"/>
                  </a:lnTo>
                  <a:lnTo>
                    <a:pt x="1044354" y="1023231"/>
                  </a:lnTo>
                  <a:lnTo>
                    <a:pt x="1020034" y="1018499"/>
                  </a:lnTo>
                  <a:lnTo>
                    <a:pt x="995898" y="1013196"/>
                  </a:lnTo>
                  <a:lnTo>
                    <a:pt x="971958" y="1007323"/>
                  </a:lnTo>
                  <a:lnTo>
                    <a:pt x="943960" y="1001249"/>
                  </a:lnTo>
                  <a:lnTo>
                    <a:pt x="915862" y="995340"/>
                  </a:lnTo>
                  <a:lnTo>
                    <a:pt x="888520" y="987668"/>
                  </a:lnTo>
                  <a:lnTo>
                    <a:pt x="862790" y="976306"/>
                  </a:lnTo>
                  <a:lnTo>
                    <a:pt x="817770" y="964079"/>
                  </a:lnTo>
                  <a:lnTo>
                    <a:pt x="775691" y="947052"/>
                  </a:lnTo>
                  <a:lnTo>
                    <a:pt x="735142" y="927475"/>
                  </a:lnTo>
                  <a:lnTo>
                    <a:pt x="694714" y="907598"/>
                  </a:lnTo>
                  <a:lnTo>
                    <a:pt x="651049" y="884622"/>
                  </a:lnTo>
                  <a:lnTo>
                    <a:pt x="610521" y="858831"/>
                  </a:lnTo>
                  <a:lnTo>
                    <a:pt x="572673" y="830661"/>
                  </a:lnTo>
                  <a:lnTo>
                    <a:pt x="537047" y="800548"/>
                  </a:lnTo>
                  <a:lnTo>
                    <a:pt x="503215" y="768957"/>
                  </a:lnTo>
                  <a:lnTo>
                    <a:pt x="470625" y="736236"/>
                  </a:lnTo>
                  <a:lnTo>
                    <a:pt x="425344" y="682256"/>
                  </a:lnTo>
                  <a:lnTo>
                    <a:pt x="385768" y="625167"/>
                  </a:lnTo>
                  <a:lnTo>
                    <a:pt x="361241" y="587224"/>
                  </a:lnTo>
                  <a:lnTo>
                    <a:pt x="337593" y="548866"/>
                  </a:lnTo>
                  <a:lnTo>
                    <a:pt x="291830" y="471461"/>
                  </a:lnTo>
                  <a:lnTo>
                    <a:pt x="273032" y="428863"/>
                  </a:lnTo>
                  <a:lnTo>
                    <a:pt x="267013" y="414527"/>
                  </a:lnTo>
                  <a:lnTo>
                    <a:pt x="220633" y="314050"/>
                  </a:lnTo>
                  <a:lnTo>
                    <a:pt x="198397" y="262335"/>
                  </a:lnTo>
                  <a:lnTo>
                    <a:pt x="166349" y="167097"/>
                  </a:lnTo>
                  <a:lnTo>
                    <a:pt x="153562" y="126891"/>
                  </a:lnTo>
                  <a:lnTo>
                    <a:pt x="149867" y="107721"/>
                  </a:lnTo>
                  <a:lnTo>
                    <a:pt x="148558" y="99699"/>
                  </a:lnTo>
                  <a:lnTo>
                    <a:pt x="142781" y="11053"/>
                  </a:lnTo>
                  <a:lnTo>
                    <a:pt x="138455" y="11629"/>
                  </a:lnTo>
                  <a:lnTo>
                    <a:pt x="132343" y="12987"/>
                  </a:lnTo>
                  <a:lnTo>
                    <a:pt x="126033" y="13465"/>
                  </a:lnTo>
                  <a:lnTo>
                    <a:pt x="119784" y="13031"/>
                  </a:lnTo>
                  <a:lnTo>
                    <a:pt x="98574" y="11234"/>
                  </a:lnTo>
                  <a:lnTo>
                    <a:pt x="77398" y="12659"/>
                  </a:lnTo>
                  <a:lnTo>
                    <a:pt x="37241" y="24870"/>
                  </a:lnTo>
                  <a:lnTo>
                    <a:pt x="0" y="57030"/>
                  </a:lnTo>
                  <a:lnTo>
                    <a:pt x="820" y="75619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-3"/>
              <a:ext cx="644525" cy="461645"/>
            </a:xfrm>
            <a:custGeom>
              <a:avLst/>
              <a:gdLst/>
              <a:ahLst/>
              <a:cxnLst/>
              <a:rect l="l" t="t" r="r" b="b"/>
              <a:pathLst>
                <a:path w="644525" h="461645">
                  <a:moveTo>
                    <a:pt x="644054" y="0"/>
                  </a:moveTo>
                  <a:lnTo>
                    <a:pt x="0" y="2"/>
                  </a:lnTo>
                  <a:lnTo>
                    <a:pt x="2" y="136124"/>
                  </a:lnTo>
                  <a:lnTo>
                    <a:pt x="27932" y="166616"/>
                  </a:lnTo>
                  <a:lnTo>
                    <a:pt x="60759" y="198117"/>
                  </a:lnTo>
                  <a:lnTo>
                    <a:pt x="73948" y="209307"/>
                  </a:lnTo>
                  <a:lnTo>
                    <a:pt x="86990" y="220642"/>
                  </a:lnTo>
                  <a:lnTo>
                    <a:pt x="99809" y="232158"/>
                  </a:lnTo>
                  <a:lnTo>
                    <a:pt x="112329" y="243887"/>
                  </a:lnTo>
                  <a:lnTo>
                    <a:pt x="134904" y="265976"/>
                  </a:lnTo>
                  <a:lnTo>
                    <a:pt x="157230" y="288247"/>
                  </a:lnTo>
                  <a:lnTo>
                    <a:pt x="179639" y="310441"/>
                  </a:lnTo>
                  <a:lnTo>
                    <a:pt x="237566" y="363580"/>
                  </a:lnTo>
                  <a:lnTo>
                    <a:pt x="273722" y="393973"/>
                  </a:lnTo>
                  <a:lnTo>
                    <a:pt x="310903" y="423459"/>
                  </a:lnTo>
                  <a:lnTo>
                    <a:pt x="349083" y="452015"/>
                  </a:lnTo>
                  <a:lnTo>
                    <a:pt x="365016" y="461298"/>
                  </a:lnTo>
                  <a:lnTo>
                    <a:pt x="369858" y="456863"/>
                  </a:lnTo>
                  <a:lnTo>
                    <a:pt x="374229" y="452091"/>
                  </a:lnTo>
                  <a:lnTo>
                    <a:pt x="378110" y="447012"/>
                  </a:lnTo>
                  <a:lnTo>
                    <a:pt x="381483" y="441650"/>
                  </a:lnTo>
                  <a:lnTo>
                    <a:pt x="390289" y="421613"/>
                  </a:lnTo>
                  <a:lnTo>
                    <a:pt x="402746" y="403521"/>
                  </a:lnTo>
                  <a:lnTo>
                    <a:pt x="416737" y="386269"/>
                  </a:lnTo>
                  <a:lnTo>
                    <a:pt x="430145" y="368749"/>
                  </a:lnTo>
                  <a:lnTo>
                    <a:pt x="453558" y="336265"/>
                  </a:lnTo>
                  <a:lnTo>
                    <a:pt x="502306" y="272367"/>
                  </a:lnTo>
                  <a:lnTo>
                    <a:pt x="525790" y="239946"/>
                  </a:lnTo>
                  <a:lnTo>
                    <a:pt x="556784" y="193623"/>
                  </a:lnTo>
                  <a:lnTo>
                    <a:pt x="584372" y="145720"/>
                  </a:lnTo>
                  <a:lnTo>
                    <a:pt x="608492" y="96364"/>
                  </a:lnTo>
                  <a:lnTo>
                    <a:pt x="629084" y="45680"/>
                  </a:lnTo>
                  <a:lnTo>
                    <a:pt x="644054" y="0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052" y="-6"/>
              <a:ext cx="1166495" cy="518159"/>
            </a:xfrm>
            <a:custGeom>
              <a:avLst/>
              <a:gdLst/>
              <a:ahLst/>
              <a:cxnLst/>
              <a:rect l="l" t="t" r="r" b="b"/>
              <a:pathLst>
                <a:path w="1166495" h="518159">
                  <a:moveTo>
                    <a:pt x="999236" y="500753"/>
                  </a:moveTo>
                  <a:lnTo>
                    <a:pt x="1017363" y="411071"/>
                  </a:lnTo>
                  <a:lnTo>
                    <a:pt x="962266" y="398874"/>
                  </a:lnTo>
                  <a:lnTo>
                    <a:pt x="945753" y="395324"/>
                  </a:lnTo>
                  <a:lnTo>
                    <a:pt x="903969" y="386754"/>
                  </a:lnTo>
                  <a:lnTo>
                    <a:pt x="859253" y="377038"/>
                  </a:lnTo>
                  <a:lnTo>
                    <a:pt x="807961" y="363580"/>
                  </a:lnTo>
                  <a:lnTo>
                    <a:pt x="757366" y="347967"/>
                  </a:lnTo>
                  <a:lnTo>
                    <a:pt x="707570" y="330231"/>
                  </a:lnTo>
                  <a:lnTo>
                    <a:pt x="679897" y="320792"/>
                  </a:lnTo>
                  <a:lnTo>
                    <a:pt x="623900" y="303362"/>
                  </a:lnTo>
                  <a:lnTo>
                    <a:pt x="553083" y="273993"/>
                  </a:lnTo>
                  <a:lnTo>
                    <a:pt x="510234" y="254189"/>
                  </a:lnTo>
                  <a:lnTo>
                    <a:pt x="406994" y="205255"/>
                  </a:lnTo>
                  <a:lnTo>
                    <a:pt x="357346" y="179946"/>
                  </a:lnTo>
                  <a:lnTo>
                    <a:pt x="313136" y="151945"/>
                  </a:lnTo>
                  <a:lnTo>
                    <a:pt x="271576" y="121271"/>
                  </a:lnTo>
                  <a:lnTo>
                    <a:pt x="232852" y="88082"/>
                  </a:lnTo>
                  <a:lnTo>
                    <a:pt x="197150" y="52539"/>
                  </a:lnTo>
                  <a:lnTo>
                    <a:pt x="164657" y="14800"/>
                  </a:lnTo>
                  <a:lnTo>
                    <a:pt x="153056" y="4"/>
                  </a:lnTo>
                  <a:lnTo>
                    <a:pt x="0" y="5"/>
                  </a:lnTo>
                  <a:lnTo>
                    <a:pt x="23485" y="33752"/>
                  </a:lnTo>
                  <a:lnTo>
                    <a:pt x="75436" y="94002"/>
                  </a:lnTo>
                  <a:lnTo>
                    <a:pt x="112936" y="131597"/>
                  </a:lnTo>
                  <a:lnTo>
                    <a:pt x="152600" y="167603"/>
                  </a:lnTo>
                  <a:lnTo>
                    <a:pt x="194345" y="201937"/>
                  </a:lnTo>
                  <a:lnTo>
                    <a:pt x="226031" y="224741"/>
                  </a:lnTo>
                  <a:lnTo>
                    <a:pt x="260002" y="244963"/>
                  </a:lnTo>
                  <a:lnTo>
                    <a:pt x="325828" y="278797"/>
                  </a:lnTo>
                  <a:lnTo>
                    <a:pt x="392413" y="311554"/>
                  </a:lnTo>
                  <a:lnTo>
                    <a:pt x="416129" y="323880"/>
                  </a:lnTo>
                  <a:lnTo>
                    <a:pt x="440202" y="335652"/>
                  </a:lnTo>
                  <a:lnTo>
                    <a:pt x="464615" y="346861"/>
                  </a:lnTo>
                  <a:lnTo>
                    <a:pt x="488979" y="357339"/>
                  </a:lnTo>
                  <a:lnTo>
                    <a:pt x="489352" y="357499"/>
                  </a:lnTo>
                  <a:lnTo>
                    <a:pt x="536949" y="374920"/>
                  </a:lnTo>
                  <a:lnTo>
                    <a:pt x="584870" y="391653"/>
                  </a:lnTo>
                  <a:lnTo>
                    <a:pt x="632501" y="407778"/>
                  </a:lnTo>
                  <a:lnTo>
                    <a:pt x="681176" y="424035"/>
                  </a:lnTo>
                  <a:lnTo>
                    <a:pt x="727635" y="438687"/>
                  </a:lnTo>
                  <a:lnTo>
                    <a:pt x="774688" y="451421"/>
                  </a:lnTo>
                  <a:lnTo>
                    <a:pt x="822873" y="462986"/>
                  </a:lnTo>
                  <a:lnTo>
                    <a:pt x="871148" y="474211"/>
                  </a:lnTo>
                  <a:lnTo>
                    <a:pt x="913822" y="483936"/>
                  </a:lnTo>
                  <a:lnTo>
                    <a:pt x="959405" y="494254"/>
                  </a:lnTo>
                  <a:lnTo>
                    <a:pt x="994701" y="500150"/>
                  </a:lnTo>
                  <a:lnTo>
                    <a:pt x="995936" y="500314"/>
                  </a:lnTo>
                  <a:lnTo>
                    <a:pt x="997075" y="500466"/>
                  </a:lnTo>
                  <a:lnTo>
                    <a:pt x="998433" y="500646"/>
                  </a:lnTo>
                  <a:lnTo>
                    <a:pt x="999236" y="500753"/>
                  </a:lnTo>
                  <a:close/>
                </a:path>
                <a:path w="1166495" h="518159">
                  <a:moveTo>
                    <a:pt x="1157744" y="474793"/>
                  </a:moveTo>
                  <a:lnTo>
                    <a:pt x="1161464" y="445392"/>
                  </a:lnTo>
                  <a:lnTo>
                    <a:pt x="1164071" y="415847"/>
                  </a:lnTo>
                  <a:lnTo>
                    <a:pt x="1165563" y="386179"/>
                  </a:lnTo>
                  <a:lnTo>
                    <a:pt x="1165939" y="356409"/>
                  </a:lnTo>
                  <a:lnTo>
                    <a:pt x="1163730" y="320125"/>
                  </a:lnTo>
                  <a:lnTo>
                    <a:pt x="1136062" y="105980"/>
                  </a:lnTo>
                  <a:lnTo>
                    <a:pt x="1127804" y="53486"/>
                  </a:lnTo>
                  <a:lnTo>
                    <a:pt x="1117227" y="1148"/>
                  </a:lnTo>
                  <a:lnTo>
                    <a:pt x="1116917" y="0"/>
                  </a:lnTo>
                  <a:lnTo>
                    <a:pt x="974255" y="0"/>
                  </a:lnTo>
                  <a:lnTo>
                    <a:pt x="975046" y="2907"/>
                  </a:lnTo>
                  <a:lnTo>
                    <a:pt x="978388" y="18580"/>
                  </a:lnTo>
                  <a:lnTo>
                    <a:pt x="980528" y="34416"/>
                  </a:lnTo>
                  <a:lnTo>
                    <a:pt x="982262" y="50318"/>
                  </a:lnTo>
                  <a:lnTo>
                    <a:pt x="984384" y="66191"/>
                  </a:lnTo>
                  <a:lnTo>
                    <a:pt x="1003434" y="178567"/>
                  </a:lnTo>
                  <a:lnTo>
                    <a:pt x="1011613" y="235967"/>
                  </a:lnTo>
                  <a:lnTo>
                    <a:pt x="1017826" y="339277"/>
                  </a:lnTo>
                  <a:lnTo>
                    <a:pt x="1019711" y="382691"/>
                  </a:lnTo>
                  <a:lnTo>
                    <a:pt x="1019623" y="388913"/>
                  </a:lnTo>
                  <a:lnTo>
                    <a:pt x="1019051" y="395477"/>
                  </a:lnTo>
                  <a:lnTo>
                    <a:pt x="1018222" y="402743"/>
                  </a:lnTo>
                  <a:lnTo>
                    <a:pt x="1017363" y="411071"/>
                  </a:lnTo>
                  <a:lnTo>
                    <a:pt x="999236" y="500753"/>
                  </a:lnTo>
                  <a:lnTo>
                    <a:pt x="1003690" y="501345"/>
                  </a:lnTo>
                  <a:lnTo>
                    <a:pt x="1010132" y="501641"/>
                  </a:lnTo>
                  <a:lnTo>
                    <a:pt x="1016534" y="502865"/>
                  </a:lnTo>
                  <a:lnTo>
                    <a:pt x="1022630" y="504979"/>
                  </a:lnTo>
                  <a:lnTo>
                    <a:pt x="1043230" y="512477"/>
                  </a:lnTo>
                  <a:lnTo>
                    <a:pt x="1064665" y="516763"/>
                  </a:lnTo>
                  <a:lnTo>
                    <a:pt x="1107873" y="515437"/>
                  </a:lnTo>
                  <a:lnTo>
                    <a:pt x="1145081" y="504884"/>
                  </a:lnTo>
                  <a:lnTo>
                    <a:pt x="1153555" y="493494"/>
                  </a:lnTo>
                  <a:lnTo>
                    <a:pt x="1157744" y="474793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687" y="985901"/>
              <a:ext cx="10963275" cy="1028700"/>
            </a:xfrm>
            <a:custGeom>
              <a:avLst/>
              <a:gdLst/>
              <a:ahLst/>
              <a:cxnLst/>
              <a:rect l="l" t="t" r="r" b="b"/>
              <a:pathLst>
                <a:path w="10963275" h="1028700">
                  <a:moveTo>
                    <a:pt x="10963275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10963275" y="1028700"/>
                  </a:lnTo>
                  <a:lnTo>
                    <a:pt x="10963275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7687" y="985901"/>
              <a:ext cx="10963275" cy="1028700"/>
            </a:xfrm>
            <a:custGeom>
              <a:avLst/>
              <a:gdLst/>
              <a:ahLst/>
              <a:cxnLst/>
              <a:rect l="l" t="t" r="r" b="b"/>
              <a:pathLst>
                <a:path w="10963275" h="1028700">
                  <a:moveTo>
                    <a:pt x="0" y="1028700"/>
                  </a:moveTo>
                  <a:lnTo>
                    <a:pt x="10963275" y="1028700"/>
                  </a:lnTo>
                  <a:lnTo>
                    <a:pt x="10963275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0612" y="747775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7597838" y="0"/>
                  </a:moveTo>
                  <a:lnTo>
                    <a:pt x="79375" y="0"/>
                  </a:lnTo>
                  <a:lnTo>
                    <a:pt x="48477" y="6223"/>
                  </a:lnTo>
                  <a:lnTo>
                    <a:pt x="23247" y="23209"/>
                  </a:lnTo>
                  <a:lnTo>
                    <a:pt x="6237" y="48434"/>
                  </a:lnTo>
                  <a:lnTo>
                    <a:pt x="0" y="79375"/>
                  </a:lnTo>
                  <a:lnTo>
                    <a:pt x="0" y="396875"/>
                  </a:lnTo>
                  <a:lnTo>
                    <a:pt x="6237" y="427761"/>
                  </a:lnTo>
                  <a:lnTo>
                    <a:pt x="23247" y="452993"/>
                  </a:lnTo>
                  <a:lnTo>
                    <a:pt x="48477" y="470009"/>
                  </a:lnTo>
                  <a:lnTo>
                    <a:pt x="79375" y="476250"/>
                  </a:lnTo>
                  <a:lnTo>
                    <a:pt x="7597838" y="476250"/>
                  </a:lnTo>
                  <a:lnTo>
                    <a:pt x="7628725" y="470009"/>
                  </a:lnTo>
                  <a:lnTo>
                    <a:pt x="7653956" y="452993"/>
                  </a:lnTo>
                  <a:lnTo>
                    <a:pt x="7670972" y="427761"/>
                  </a:lnTo>
                  <a:lnTo>
                    <a:pt x="7677213" y="396875"/>
                  </a:lnTo>
                  <a:lnTo>
                    <a:pt x="7677213" y="79375"/>
                  </a:lnTo>
                  <a:lnTo>
                    <a:pt x="7670972" y="48434"/>
                  </a:lnTo>
                  <a:lnTo>
                    <a:pt x="7653956" y="23209"/>
                  </a:lnTo>
                  <a:lnTo>
                    <a:pt x="7628725" y="6223"/>
                  </a:lnTo>
                  <a:lnTo>
                    <a:pt x="7597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90612" y="747775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0" y="79375"/>
                  </a:moveTo>
                  <a:lnTo>
                    <a:pt x="6237" y="48434"/>
                  </a:lnTo>
                  <a:lnTo>
                    <a:pt x="23247" y="23209"/>
                  </a:lnTo>
                  <a:lnTo>
                    <a:pt x="48477" y="6223"/>
                  </a:lnTo>
                  <a:lnTo>
                    <a:pt x="79375" y="0"/>
                  </a:lnTo>
                  <a:lnTo>
                    <a:pt x="7597838" y="0"/>
                  </a:lnTo>
                  <a:lnTo>
                    <a:pt x="7628725" y="6223"/>
                  </a:lnTo>
                  <a:lnTo>
                    <a:pt x="7653956" y="23209"/>
                  </a:lnTo>
                  <a:lnTo>
                    <a:pt x="7670972" y="48434"/>
                  </a:lnTo>
                  <a:lnTo>
                    <a:pt x="7677213" y="79375"/>
                  </a:lnTo>
                  <a:lnTo>
                    <a:pt x="7677213" y="396875"/>
                  </a:lnTo>
                  <a:lnTo>
                    <a:pt x="7670972" y="427761"/>
                  </a:lnTo>
                  <a:lnTo>
                    <a:pt x="7653956" y="452993"/>
                  </a:lnTo>
                  <a:lnTo>
                    <a:pt x="7628725" y="470009"/>
                  </a:lnTo>
                  <a:lnTo>
                    <a:pt x="7597838" y="476250"/>
                  </a:lnTo>
                  <a:lnTo>
                    <a:pt x="79375" y="476250"/>
                  </a:lnTo>
                  <a:lnTo>
                    <a:pt x="48477" y="470009"/>
                  </a:lnTo>
                  <a:lnTo>
                    <a:pt x="23247" y="452993"/>
                  </a:lnTo>
                  <a:lnTo>
                    <a:pt x="6237" y="427761"/>
                  </a:lnTo>
                  <a:lnTo>
                    <a:pt x="0" y="396875"/>
                  </a:lnTo>
                  <a:lnTo>
                    <a:pt x="0" y="793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34987" y="2087626"/>
            <a:ext cx="10988675" cy="1301750"/>
            <a:chOff x="534987" y="2087626"/>
            <a:chExt cx="10988675" cy="1301750"/>
          </a:xfrm>
        </p:grpSpPr>
        <p:sp>
          <p:nvSpPr>
            <p:cNvPr id="15" name="object 15"/>
            <p:cNvSpPr/>
            <p:nvPr/>
          </p:nvSpPr>
          <p:spPr>
            <a:xfrm>
              <a:off x="547687" y="2338451"/>
              <a:ext cx="10963275" cy="1038225"/>
            </a:xfrm>
            <a:custGeom>
              <a:avLst/>
              <a:gdLst/>
              <a:ahLst/>
              <a:cxnLst/>
              <a:rect l="l" t="t" r="r" b="b"/>
              <a:pathLst>
                <a:path w="10963275" h="1038225">
                  <a:moveTo>
                    <a:pt x="109632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10963275" y="1038225"/>
                  </a:lnTo>
                  <a:lnTo>
                    <a:pt x="10963275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687" y="2338451"/>
              <a:ext cx="10963275" cy="1038225"/>
            </a:xfrm>
            <a:custGeom>
              <a:avLst/>
              <a:gdLst/>
              <a:ahLst/>
              <a:cxnLst/>
              <a:rect l="l" t="t" r="r" b="b"/>
              <a:pathLst>
                <a:path w="10963275" h="1038225">
                  <a:moveTo>
                    <a:pt x="0" y="1038225"/>
                  </a:moveTo>
                  <a:lnTo>
                    <a:pt x="10963275" y="1038225"/>
                  </a:lnTo>
                  <a:lnTo>
                    <a:pt x="109632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90612" y="2100326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7597838" y="0"/>
                  </a:moveTo>
                  <a:lnTo>
                    <a:pt x="79375" y="0"/>
                  </a:lnTo>
                  <a:lnTo>
                    <a:pt x="48477" y="6223"/>
                  </a:lnTo>
                  <a:lnTo>
                    <a:pt x="23247" y="23209"/>
                  </a:lnTo>
                  <a:lnTo>
                    <a:pt x="6237" y="48434"/>
                  </a:lnTo>
                  <a:lnTo>
                    <a:pt x="0" y="79375"/>
                  </a:lnTo>
                  <a:lnTo>
                    <a:pt x="0" y="396875"/>
                  </a:lnTo>
                  <a:lnTo>
                    <a:pt x="6237" y="427761"/>
                  </a:lnTo>
                  <a:lnTo>
                    <a:pt x="23247" y="452993"/>
                  </a:lnTo>
                  <a:lnTo>
                    <a:pt x="48477" y="470009"/>
                  </a:lnTo>
                  <a:lnTo>
                    <a:pt x="79375" y="476250"/>
                  </a:lnTo>
                  <a:lnTo>
                    <a:pt x="7597838" y="476250"/>
                  </a:lnTo>
                  <a:lnTo>
                    <a:pt x="7628725" y="470009"/>
                  </a:lnTo>
                  <a:lnTo>
                    <a:pt x="7653956" y="452993"/>
                  </a:lnTo>
                  <a:lnTo>
                    <a:pt x="7670972" y="427761"/>
                  </a:lnTo>
                  <a:lnTo>
                    <a:pt x="7677213" y="396875"/>
                  </a:lnTo>
                  <a:lnTo>
                    <a:pt x="7677213" y="79375"/>
                  </a:lnTo>
                  <a:lnTo>
                    <a:pt x="7670972" y="48434"/>
                  </a:lnTo>
                  <a:lnTo>
                    <a:pt x="7653956" y="23209"/>
                  </a:lnTo>
                  <a:lnTo>
                    <a:pt x="7628725" y="6223"/>
                  </a:lnTo>
                  <a:lnTo>
                    <a:pt x="7597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90612" y="2100326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0" y="79375"/>
                  </a:moveTo>
                  <a:lnTo>
                    <a:pt x="6237" y="48434"/>
                  </a:lnTo>
                  <a:lnTo>
                    <a:pt x="23247" y="23209"/>
                  </a:lnTo>
                  <a:lnTo>
                    <a:pt x="48477" y="6223"/>
                  </a:lnTo>
                  <a:lnTo>
                    <a:pt x="79375" y="0"/>
                  </a:lnTo>
                  <a:lnTo>
                    <a:pt x="7597838" y="0"/>
                  </a:lnTo>
                  <a:lnTo>
                    <a:pt x="7628725" y="6223"/>
                  </a:lnTo>
                  <a:lnTo>
                    <a:pt x="7653956" y="23209"/>
                  </a:lnTo>
                  <a:lnTo>
                    <a:pt x="7670972" y="48434"/>
                  </a:lnTo>
                  <a:lnTo>
                    <a:pt x="7677213" y="79375"/>
                  </a:lnTo>
                  <a:lnTo>
                    <a:pt x="7677213" y="396875"/>
                  </a:lnTo>
                  <a:lnTo>
                    <a:pt x="7670972" y="427761"/>
                  </a:lnTo>
                  <a:lnTo>
                    <a:pt x="7653956" y="452993"/>
                  </a:lnTo>
                  <a:lnTo>
                    <a:pt x="7628725" y="470009"/>
                  </a:lnTo>
                  <a:lnTo>
                    <a:pt x="7597838" y="476250"/>
                  </a:lnTo>
                  <a:lnTo>
                    <a:pt x="79375" y="476250"/>
                  </a:lnTo>
                  <a:lnTo>
                    <a:pt x="48477" y="470009"/>
                  </a:lnTo>
                  <a:lnTo>
                    <a:pt x="23247" y="452993"/>
                  </a:lnTo>
                  <a:lnTo>
                    <a:pt x="6237" y="427761"/>
                  </a:lnTo>
                  <a:lnTo>
                    <a:pt x="0" y="396875"/>
                  </a:lnTo>
                  <a:lnTo>
                    <a:pt x="0" y="793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34987" y="3449701"/>
            <a:ext cx="10988675" cy="1263650"/>
            <a:chOff x="534987" y="3449701"/>
            <a:chExt cx="10988675" cy="1263650"/>
          </a:xfrm>
        </p:grpSpPr>
        <p:sp>
          <p:nvSpPr>
            <p:cNvPr id="20" name="object 20"/>
            <p:cNvSpPr/>
            <p:nvPr/>
          </p:nvSpPr>
          <p:spPr>
            <a:xfrm>
              <a:off x="547687" y="3691001"/>
              <a:ext cx="10963275" cy="1009650"/>
            </a:xfrm>
            <a:custGeom>
              <a:avLst/>
              <a:gdLst/>
              <a:ahLst/>
              <a:cxnLst/>
              <a:rect l="l" t="t" r="r" b="b"/>
              <a:pathLst>
                <a:path w="10963275" h="1009650">
                  <a:moveTo>
                    <a:pt x="10963275" y="0"/>
                  </a:moveTo>
                  <a:lnTo>
                    <a:pt x="0" y="0"/>
                  </a:lnTo>
                  <a:lnTo>
                    <a:pt x="0" y="1009650"/>
                  </a:lnTo>
                  <a:lnTo>
                    <a:pt x="10963275" y="1009650"/>
                  </a:lnTo>
                  <a:lnTo>
                    <a:pt x="10963275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7687" y="3691001"/>
              <a:ext cx="10963275" cy="1009650"/>
            </a:xfrm>
            <a:custGeom>
              <a:avLst/>
              <a:gdLst/>
              <a:ahLst/>
              <a:cxnLst/>
              <a:rect l="l" t="t" r="r" b="b"/>
              <a:pathLst>
                <a:path w="10963275" h="1009650">
                  <a:moveTo>
                    <a:pt x="0" y="1009650"/>
                  </a:moveTo>
                  <a:lnTo>
                    <a:pt x="10963275" y="1009650"/>
                  </a:lnTo>
                  <a:lnTo>
                    <a:pt x="10963275" y="0"/>
                  </a:lnTo>
                  <a:lnTo>
                    <a:pt x="0" y="0"/>
                  </a:lnTo>
                  <a:lnTo>
                    <a:pt x="0" y="1009650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0612" y="3462401"/>
              <a:ext cx="7677784" cy="466725"/>
            </a:xfrm>
            <a:custGeom>
              <a:avLst/>
              <a:gdLst/>
              <a:ahLst/>
              <a:cxnLst/>
              <a:rect l="l" t="t" r="r" b="b"/>
              <a:pathLst>
                <a:path w="7677784" h="466725">
                  <a:moveTo>
                    <a:pt x="7599362" y="0"/>
                  </a:moveTo>
                  <a:lnTo>
                    <a:pt x="77787" y="0"/>
                  </a:lnTo>
                  <a:lnTo>
                    <a:pt x="47507" y="6107"/>
                  </a:lnTo>
                  <a:lnTo>
                    <a:pt x="22782" y="22764"/>
                  </a:lnTo>
                  <a:lnTo>
                    <a:pt x="6112" y="47470"/>
                  </a:lnTo>
                  <a:lnTo>
                    <a:pt x="0" y="77724"/>
                  </a:lnTo>
                  <a:lnTo>
                    <a:pt x="0" y="388874"/>
                  </a:lnTo>
                  <a:lnTo>
                    <a:pt x="6112" y="419147"/>
                  </a:lnTo>
                  <a:lnTo>
                    <a:pt x="22782" y="443896"/>
                  </a:lnTo>
                  <a:lnTo>
                    <a:pt x="47507" y="460597"/>
                  </a:lnTo>
                  <a:lnTo>
                    <a:pt x="77787" y="466725"/>
                  </a:lnTo>
                  <a:lnTo>
                    <a:pt x="7599362" y="466725"/>
                  </a:lnTo>
                  <a:lnTo>
                    <a:pt x="7629636" y="460597"/>
                  </a:lnTo>
                  <a:lnTo>
                    <a:pt x="7654385" y="443896"/>
                  </a:lnTo>
                  <a:lnTo>
                    <a:pt x="7671085" y="419147"/>
                  </a:lnTo>
                  <a:lnTo>
                    <a:pt x="7677213" y="388874"/>
                  </a:lnTo>
                  <a:lnTo>
                    <a:pt x="7677213" y="77724"/>
                  </a:lnTo>
                  <a:lnTo>
                    <a:pt x="7671085" y="47470"/>
                  </a:lnTo>
                  <a:lnTo>
                    <a:pt x="7654385" y="22764"/>
                  </a:lnTo>
                  <a:lnTo>
                    <a:pt x="7629636" y="6107"/>
                  </a:lnTo>
                  <a:lnTo>
                    <a:pt x="75993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0612" y="3462401"/>
              <a:ext cx="7677784" cy="466725"/>
            </a:xfrm>
            <a:custGeom>
              <a:avLst/>
              <a:gdLst/>
              <a:ahLst/>
              <a:cxnLst/>
              <a:rect l="l" t="t" r="r" b="b"/>
              <a:pathLst>
                <a:path w="7677784" h="466725">
                  <a:moveTo>
                    <a:pt x="0" y="77724"/>
                  </a:moveTo>
                  <a:lnTo>
                    <a:pt x="6112" y="47470"/>
                  </a:lnTo>
                  <a:lnTo>
                    <a:pt x="22782" y="22764"/>
                  </a:lnTo>
                  <a:lnTo>
                    <a:pt x="47507" y="6107"/>
                  </a:lnTo>
                  <a:lnTo>
                    <a:pt x="77787" y="0"/>
                  </a:lnTo>
                  <a:lnTo>
                    <a:pt x="7599362" y="0"/>
                  </a:lnTo>
                  <a:lnTo>
                    <a:pt x="7629636" y="6107"/>
                  </a:lnTo>
                  <a:lnTo>
                    <a:pt x="7654385" y="22764"/>
                  </a:lnTo>
                  <a:lnTo>
                    <a:pt x="7671085" y="47470"/>
                  </a:lnTo>
                  <a:lnTo>
                    <a:pt x="7677213" y="77724"/>
                  </a:lnTo>
                  <a:lnTo>
                    <a:pt x="7677213" y="388874"/>
                  </a:lnTo>
                  <a:lnTo>
                    <a:pt x="7671085" y="419147"/>
                  </a:lnTo>
                  <a:lnTo>
                    <a:pt x="7654385" y="443896"/>
                  </a:lnTo>
                  <a:lnTo>
                    <a:pt x="7629636" y="460597"/>
                  </a:lnTo>
                  <a:lnTo>
                    <a:pt x="7599362" y="466725"/>
                  </a:lnTo>
                  <a:lnTo>
                    <a:pt x="77787" y="466725"/>
                  </a:lnTo>
                  <a:lnTo>
                    <a:pt x="47507" y="460597"/>
                  </a:lnTo>
                  <a:lnTo>
                    <a:pt x="22782" y="443896"/>
                  </a:lnTo>
                  <a:lnTo>
                    <a:pt x="6112" y="419147"/>
                  </a:lnTo>
                  <a:lnTo>
                    <a:pt x="0" y="388874"/>
                  </a:lnTo>
                  <a:lnTo>
                    <a:pt x="0" y="77724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34987" y="4773676"/>
            <a:ext cx="10988675" cy="1301750"/>
            <a:chOff x="534987" y="4773676"/>
            <a:chExt cx="10988675" cy="1301750"/>
          </a:xfrm>
        </p:grpSpPr>
        <p:sp>
          <p:nvSpPr>
            <p:cNvPr id="25" name="object 25"/>
            <p:cNvSpPr/>
            <p:nvPr/>
          </p:nvSpPr>
          <p:spPr>
            <a:xfrm>
              <a:off x="547687" y="5024437"/>
              <a:ext cx="10963275" cy="1038225"/>
            </a:xfrm>
            <a:custGeom>
              <a:avLst/>
              <a:gdLst/>
              <a:ahLst/>
              <a:cxnLst/>
              <a:rect l="l" t="t" r="r" b="b"/>
              <a:pathLst>
                <a:path w="10963275" h="1038225">
                  <a:moveTo>
                    <a:pt x="109632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10963275" y="1038225"/>
                  </a:lnTo>
                  <a:lnTo>
                    <a:pt x="10963275" y="0"/>
                  </a:lnTo>
                  <a:close/>
                </a:path>
              </a:pathLst>
            </a:custGeom>
            <a:solidFill>
              <a:srgbClr val="D7D2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7687" y="5024437"/>
              <a:ext cx="10963275" cy="1038225"/>
            </a:xfrm>
            <a:custGeom>
              <a:avLst/>
              <a:gdLst/>
              <a:ahLst/>
              <a:cxnLst/>
              <a:rect l="l" t="t" r="r" b="b"/>
              <a:pathLst>
                <a:path w="10963275" h="1038225">
                  <a:moveTo>
                    <a:pt x="0" y="1038225"/>
                  </a:moveTo>
                  <a:lnTo>
                    <a:pt x="10963275" y="1038225"/>
                  </a:lnTo>
                  <a:lnTo>
                    <a:pt x="109632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90612" y="4786376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7597838" y="0"/>
                  </a:moveTo>
                  <a:lnTo>
                    <a:pt x="79375" y="0"/>
                  </a:lnTo>
                  <a:lnTo>
                    <a:pt x="48477" y="6222"/>
                  </a:lnTo>
                  <a:lnTo>
                    <a:pt x="23247" y="23209"/>
                  </a:lnTo>
                  <a:lnTo>
                    <a:pt x="6237" y="48434"/>
                  </a:lnTo>
                  <a:lnTo>
                    <a:pt x="0" y="79375"/>
                  </a:lnTo>
                  <a:lnTo>
                    <a:pt x="0" y="396875"/>
                  </a:lnTo>
                  <a:lnTo>
                    <a:pt x="6237" y="427761"/>
                  </a:lnTo>
                  <a:lnTo>
                    <a:pt x="23247" y="452993"/>
                  </a:lnTo>
                  <a:lnTo>
                    <a:pt x="48477" y="470009"/>
                  </a:lnTo>
                  <a:lnTo>
                    <a:pt x="79375" y="476250"/>
                  </a:lnTo>
                  <a:lnTo>
                    <a:pt x="7597838" y="476250"/>
                  </a:lnTo>
                  <a:lnTo>
                    <a:pt x="7628725" y="470009"/>
                  </a:lnTo>
                  <a:lnTo>
                    <a:pt x="7653956" y="452993"/>
                  </a:lnTo>
                  <a:lnTo>
                    <a:pt x="7670972" y="427761"/>
                  </a:lnTo>
                  <a:lnTo>
                    <a:pt x="7677213" y="396875"/>
                  </a:lnTo>
                  <a:lnTo>
                    <a:pt x="7677213" y="79375"/>
                  </a:lnTo>
                  <a:lnTo>
                    <a:pt x="7670972" y="48434"/>
                  </a:lnTo>
                  <a:lnTo>
                    <a:pt x="7653956" y="23209"/>
                  </a:lnTo>
                  <a:lnTo>
                    <a:pt x="7628725" y="6223"/>
                  </a:lnTo>
                  <a:lnTo>
                    <a:pt x="7597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90612" y="4786376"/>
              <a:ext cx="7677784" cy="476250"/>
            </a:xfrm>
            <a:custGeom>
              <a:avLst/>
              <a:gdLst/>
              <a:ahLst/>
              <a:cxnLst/>
              <a:rect l="l" t="t" r="r" b="b"/>
              <a:pathLst>
                <a:path w="7677784" h="476250">
                  <a:moveTo>
                    <a:pt x="0" y="79375"/>
                  </a:moveTo>
                  <a:lnTo>
                    <a:pt x="6237" y="48434"/>
                  </a:lnTo>
                  <a:lnTo>
                    <a:pt x="23247" y="23209"/>
                  </a:lnTo>
                  <a:lnTo>
                    <a:pt x="48477" y="6222"/>
                  </a:lnTo>
                  <a:lnTo>
                    <a:pt x="79375" y="0"/>
                  </a:lnTo>
                  <a:lnTo>
                    <a:pt x="7597838" y="0"/>
                  </a:lnTo>
                  <a:lnTo>
                    <a:pt x="7628725" y="6223"/>
                  </a:lnTo>
                  <a:lnTo>
                    <a:pt x="7653956" y="23209"/>
                  </a:lnTo>
                  <a:lnTo>
                    <a:pt x="7670972" y="48434"/>
                  </a:lnTo>
                  <a:lnTo>
                    <a:pt x="7677213" y="79375"/>
                  </a:lnTo>
                  <a:lnTo>
                    <a:pt x="7677213" y="396875"/>
                  </a:lnTo>
                  <a:lnTo>
                    <a:pt x="7670972" y="427761"/>
                  </a:lnTo>
                  <a:lnTo>
                    <a:pt x="7653956" y="452993"/>
                  </a:lnTo>
                  <a:lnTo>
                    <a:pt x="7628725" y="470009"/>
                  </a:lnTo>
                  <a:lnTo>
                    <a:pt x="7597838" y="476250"/>
                  </a:lnTo>
                  <a:lnTo>
                    <a:pt x="79375" y="476250"/>
                  </a:lnTo>
                  <a:lnTo>
                    <a:pt x="48477" y="470009"/>
                  </a:lnTo>
                  <a:lnTo>
                    <a:pt x="23247" y="452993"/>
                  </a:lnTo>
                  <a:lnTo>
                    <a:pt x="6237" y="427761"/>
                  </a:lnTo>
                  <a:lnTo>
                    <a:pt x="0" y="396875"/>
                  </a:lnTo>
                  <a:lnTo>
                    <a:pt x="0" y="79375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80489" y="778192"/>
            <a:ext cx="9118600" cy="51282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latin typeface="Arial"/>
                <a:cs typeface="Arial"/>
              </a:rPr>
              <a:t>Participación</a:t>
            </a:r>
            <a:endParaRPr sz="2000">
              <a:latin typeface="Arial"/>
              <a:cs typeface="Arial"/>
            </a:endParaRPr>
          </a:p>
          <a:p>
            <a:pPr marL="182880" marR="935990" indent="-170815">
              <a:lnSpc>
                <a:spcPct val="100800"/>
              </a:lnSpc>
              <a:spcBef>
                <a:spcPts val="1525"/>
              </a:spcBef>
              <a:buChar char="•"/>
              <a:tabLst>
                <a:tab pos="184150" algn="l"/>
              </a:tabLst>
            </a:pPr>
            <a:r>
              <a:rPr sz="1800" spc="-45" dirty="0">
                <a:latin typeface="Arial MT"/>
                <a:cs typeface="Arial MT"/>
              </a:rPr>
              <a:t>Las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deben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estar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presentes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todos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los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niveles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toma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decisiones 	relacionadas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paz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 la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seguridad.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286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Protección</a:t>
            </a:r>
            <a:endParaRPr sz="2000">
              <a:latin typeface="Arial"/>
              <a:cs typeface="Arial"/>
            </a:endParaRPr>
          </a:p>
          <a:p>
            <a:pPr marL="182880" marR="5080" indent="-170815">
              <a:lnSpc>
                <a:spcPct val="100800"/>
              </a:lnSpc>
              <a:spcBef>
                <a:spcPts val="1525"/>
              </a:spcBef>
              <a:buChar char="•"/>
              <a:tabLst>
                <a:tab pos="184150" algn="l"/>
              </a:tabLst>
            </a:pPr>
            <a:r>
              <a:rPr sz="1800" dirty="0">
                <a:latin typeface="Arial MT"/>
                <a:cs typeface="Arial MT"/>
              </a:rPr>
              <a:t>Proteger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 las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niñas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durante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después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los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conflictos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armados,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incluyendo 	</a:t>
            </a:r>
            <a:r>
              <a:rPr sz="1800" dirty="0">
                <a:latin typeface="Arial MT"/>
                <a:cs typeface="Arial MT"/>
              </a:rPr>
              <a:t>violencia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sexual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género.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286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Arial"/>
                <a:cs typeface="Arial"/>
              </a:rPr>
              <a:t>Prevención</a:t>
            </a:r>
            <a:endParaRPr sz="2000">
              <a:latin typeface="Arial"/>
              <a:cs typeface="Arial"/>
            </a:endParaRPr>
          </a:p>
          <a:p>
            <a:pPr marL="184150" marR="774700" indent="-172085">
              <a:lnSpc>
                <a:spcPts val="2030"/>
              </a:lnSpc>
              <a:spcBef>
                <a:spcPts val="1639"/>
              </a:spcBef>
              <a:buChar char="•"/>
              <a:tabLst>
                <a:tab pos="184150" algn="l"/>
              </a:tabLst>
            </a:pPr>
            <a:r>
              <a:rPr sz="1700" spc="-10" dirty="0">
                <a:latin typeface="Arial MT"/>
                <a:cs typeface="Arial MT"/>
              </a:rPr>
              <a:t>Perspectivas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y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spc="-10" dirty="0">
                <a:latin typeface="Arial MT"/>
                <a:cs typeface="Arial MT"/>
              </a:rPr>
              <a:t>experiencias</a:t>
            </a:r>
            <a:r>
              <a:rPr sz="1700" spc="-9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de</a:t>
            </a:r>
            <a:r>
              <a:rPr sz="1700" spc="-10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las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spc="-10" dirty="0">
                <a:latin typeface="Arial MT"/>
                <a:cs typeface="Arial MT"/>
              </a:rPr>
              <a:t>mujeres</a:t>
            </a:r>
            <a:r>
              <a:rPr sz="1700" spc="-9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son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fundamentales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para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spc="55" dirty="0">
                <a:latin typeface="Arial MT"/>
                <a:cs typeface="Arial MT"/>
              </a:rPr>
              <a:t>la</a:t>
            </a:r>
            <a:r>
              <a:rPr sz="1700" spc="-2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prevención</a:t>
            </a:r>
            <a:r>
              <a:rPr sz="1700" spc="-10" dirty="0">
                <a:latin typeface="Arial MT"/>
                <a:cs typeface="Arial MT"/>
              </a:rPr>
              <a:t> </a:t>
            </a:r>
            <a:r>
              <a:rPr sz="1700" spc="-25" dirty="0">
                <a:latin typeface="Arial MT"/>
                <a:cs typeface="Arial MT"/>
              </a:rPr>
              <a:t>de </a:t>
            </a:r>
            <a:r>
              <a:rPr sz="1700" spc="-10" dirty="0">
                <a:latin typeface="Arial MT"/>
                <a:cs typeface="Arial MT"/>
              </a:rPr>
              <a:t>conflictos.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30"/>
              </a:spcBef>
              <a:buFont typeface="Arial MT"/>
              <a:buChar char="•"/>
            </a:pPr>
            <a:endParaRPr sz="1700">
              <a:latin typeface="Arial MT"/>
              <a:cs typeface="Arial MT"/>
            </a:endParaRPr>
          </a:p>
          <a:p>
            <a:pPr marL="2286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Arial"/>
                <a:cs typeface="Arial"/>
              </a:rPr>
              <a:t>Recuperación</a:t>
            </a:r>
            <a:endParaRPr sz="2000">
              <a:latin typeface="Arial"/>
              <a:cs typeface="Arial"/>
            </a:endParaRPr>
          </a:p>
          <a:p>
            <a:pPr marL="182880" marR="269240" indent="-170815">
              <a:lnSpc>
                <a:spcPct val="100800"/>
              </a:lnSpc>
              <a:spcBef>
                <a:spcPts val="1525"/>
              </a:spcBef>
              <a:buChar char="•"/>
              <a:tabLst>
                <a:tab pos="184150" algn="l"/>
              </a:tabLst>
            </a:pPr>
            <a:r>
              <a:rPr sz="1800" dirty="0">
                <a:latin typeface="Arial MT"/>
                <a:cs typeface="Arial MT"/>
              </a:rPr>
              <a:t>Garantizar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las</a:t>
            </a:r>
            <a:r>
              <a:rPr sz="1800" spc="-25" dirty="0">
                <a:latin typeface="Arial MT"/>
                <a:cs typeface="Arial MT"/>
              </a:rPr>
              <a:t> necesidades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derechos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las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niñas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sean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abordadas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en 	</a:t>
            </a:r>
            <a:r>
              <a:rPr sz="1800" spc="-20" dirty="0">
                <a:latin typeface="Arial MT"/>
                <a:cs typeface="Arial MT"/>
              </a:rPr>
              <a:t>procesos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postconflicto.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A37EB-6833-EA91-7E01-6522CCA5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>
            <a:extLst>
              <a:ext uri="{FF2B5EF4-FFF2-40B4-BE49-F238E27FC236}">
                <a16:creationId xmlns:a16="http://schemas.microsoft.com/office/drawing/2014/main" id="{61AADAEF-B84A-6821-5D00-86BBAA1ACB54}"/>
              </a:ext>
            </a:extLst>
          </p:cNvPr>
          <p:cNvGrpSpPr/>
          <p:nvPr/>
        </p:nvGrpSpPr>
        <p:grpSpPr>
          <a:xfrm>
            <a:off x="2343238" y="70627"/>
            <a:ext cx="7244595" cy="915334"/>
            <a:chOff x="0" y="0"/>
            <a:chExt cx="10957608" cy="160326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8E20257-FC98-BD69-8761-699B6905970A}"/>
                </a:ext>
              </a:extLst>
            </p:cNvPr>
            <p:cNvSpPr/>
            <p:nvPr/>
          </p:nvSpPr>
          <p:spPr>
            <a:xfrm>
              <a:off x="0" y="0"/>
              <a:ext cx="10957608" cy="1603261"/>
            </a:xfrm>
            <a:custGeom>
              <a:avLst/>
              <a:gdLst/>
              <a:ahLst/>
              <a:cxnLst/>
              <a:rect l="l" t="t" r="r" b="b"/>
              <a:pathLst>
                <a:path w="10957608" h="2353614">
                  <a:moveTo>
                    <a:pt x="0" y="0"/>
                  </a:moveTo>
                  <a:lnTo>
                    <a:pt x="10957608" y="0"/>
                  </a:lnTo>
                  <a:lnTo>
                    <a:pt x="10957608" y="2353614"/>
                  </a:lnTo>
                  <a:lnTo>
                    <a:pt x="0" y="2353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363" r="-1363"/>
              </a:stretch>
            </a:blipFill>
          </p:spPr>
          <p:txBody>
            <a:bodyPr/>
            <a:lstStyle/>
            <a:p>
              <a:endParaRPr lang="en-GB" dirty="0">
                <a:latin typeface="Nunito Black" pitchFamily="2" charset="0"/>
              </a:endParaRP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F8882B97-818F-39FA-FA79-D93374B07955}"/>
                </a:ext>
              </a:extLst>
            </p:cNvPr>
            <p:cNvSpPr txBox="1"/>
            <p:nvPr/>
          </p:nvSpPr>
          <p:spPr>
            <a:xfrm>
              <a:off x="477322" y="158688"/>
              <a:ext cx="9969254" cy="12230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77"/>
                </a:lnSpc>
              </a:pP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Impacto de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los</a:t>
              </a: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conflictos</a:t>
              </a: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armados</a:t>
              </a: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en</a:t>
              </a: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 las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mujeres</a:t>
              </a:r>
              <a:r>
                <a:rPr lang="en-US" sz="2400" b="1" dirty="0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 y las </a:t>
              </a:r>
              <a:r>
                <a:rPr lang="en-US" sz="2400" b="1" dirty="0" err="1">
                  <a:solidFill>
                    <a:srgbClr val="FFFFFF"/>
                  </a:solidFill>
                  <a:latin typeface="Nunito Black" pitchFamily="2" charset="0"/>
                  <a:ea typeface="Aptos Bold"/>
                  <a:cs typeface="Aptos Bold"/>
                  <a:sym typeface="Aptos Bold"/>
                </a:rPr>
                <a:t>niñas</a:t>
              </a:r>
              <a:endParaRPr lang="en-US" sz="2400" b="1" dirty="0">
                <a:solidFill>
                  <a:srgbClr val="FFFFFF"/>
                </a:solidFill>
                <a:latin typeface="Nunito Black" pitchFamily="2" charset="0"/>
                <a:ea typeface="Aptos Bold"/>
                <a:cs typeface="Aptos Bold"/>
                <a:sym typeface="Aptos Bold"/>
              </a:endParaRPr>
            </a:p>
          </p:txBody>
        </p:sp>
      </p:grp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9413D4A8-3137-B24C-8346-EC926694B1A1}"/>
              </a:ext>
            </a:extLst>
          </p:cNvPr>
          <p:cNvGraphicFramePr/>
          <p:nvPr/>
        </p:nvGraphicFramePr>
        <p:xfrm>
          <a:off x="152891" y="926403"/>
          <a:ext cx="11625288" cy="5059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Grupo 15">
            <a:extLst>
              <a:ext uri="{FF2B5EF4-FFF2-40B4-BE49-F238E27FC236}">
                <a16:creationId xmlns:a16="http://schemas.microsoft.com/office/drawing/2014/main" id="{3F185D11-5CF4-22EA-0473-DF67C81CB76E}"/>
              </a:ext>
            </a:extLst>
          </p:cNvPr>
          <p:cNvGrpSpPr/>
          <p:nvPr/>
        </p:nvGrpSpPr>
        <p:grpSpPr>
          <a:xfrm>
            <a:off x="4488" y="5923784"/>
            <a:ext cx="12187512" cy="969269"/>
            <a:chOff x="4488" y="5923784"/>
            <a:chExt cx="12187512" cy="969269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878A0696-483B-1E42-4552-8671F5F0BCD6}"/>
                </a:ext>
              </a:extLst>
            </p:cNvPr>
            <p:cNvSpPr/>
            <p:nvPr/>
          </p:nvSpPr>
          <p:spPr>
            <a:xfrm>
              <a:off x="4488" y="5923784"/>
              <a:ext cx="12187512" cy="969269"/>
            </a:xfrm>
            <a:custGeom>
              <a:avLst/>
              <a:gdLst/>
              <a:ahLst/>
              <a:cxnLst/>
              <a:rect l="l" t="t" r="r" b="b"/>
              <a:pathLst>
                <a:path w="18555048" h="3598246">
                  <a:moveTo>
                    <a:pt x="0" y="0"/>
                  </a:moveTo>
                  <a:lnTo>
                    <a:pt x="18555048" y="0"/>
                  </a:lnTo>
                  <a:lnTo>
                    <a:pt x="18555048" y="3598247"/>
                  </a:lnTo>
                  <a:lnTo>
                    <a:pt x="0" y="3598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165569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49D82458-B1A1-CD2C-BEB0-E8D4793EB7F1}"/>
                </a:ext>
              </a:extLst>
            </p:cNvPr>
            <p:cNvGrpSpPr/>
            <p:nvPr/>
          </p:nvGrpSpPr>
          <p:grpSpPr>
            <a:xfrm>
              <a:off x="1323828" y="6117485"/>
              <a:ext cx="9045570" cy="740515"/>
              <a:chOff x="1323828" y="6117485"/>
              <a:chExt cx="9045570" cy="740515"/>
            </a:xfrm>
          </p:grpSpPr>
          <p:pic>
            <p:nvPicPr>
              <p:cNvPr id="19" name="Imagen 18" descr="Logotipo, nombre de la empresa&#10;&#10;El contenido generado por IA puede ser incorrecto.">
                <a:extLst>
                  <a:ext uri="{FF2B5EF4-FFF2-40B4-BE49-F238E27FC236}">
                    <a16:creationId xmlns:a16="http://schemas.microsoft.com/office/drawing/2014/main" id="{86B8D2A4-F091-3566-F9EA-DEDBFD7BF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9550" y="6117485"/>
                <a:ext cx="1938443" cy="607124"/>
              </a:xfrm>
              <a:prstGeom prst="rect">
                <a:avLst/>
              </a:prstGeom>
            </p:spPr>
          </p:pic>
          <p:pic>
            <p:nvPicPr>
              <p:cNvPr id="20" name="Imagen 19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0DB60634-78CF-00D9-981C-0A61E05F3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70768" y="6223350"/>
                <a:ext cx="1825232" cy="488630"/>
              </a:xfrm>
              <a:prstGeom prst="rect">
                <a:avLst/>
              </a:prstGeom>
            </p:spPr>
          </p:pic>
          <p:pic>
            <p:nvPicPr>
              <p:cNvPr id="21" name="Imagen 20">
                <a:extLst>
                  <a:ext uri="{FF2B5EF4-FFF2-40B4-BE49-F238E27FC236}">
                    <a16:creationId xmlns:a16="http://schemas.microsoft.com/office/drawing/2014/main" id="{4991CA92-7AE5-04BE-511F-5B0A917EC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23828" y="6187942"/>
                <a:ext cx="806759" cy="670058"/>
              </a:xfrm>
              <a:prstGeom prst="rect">
                <a:avLst/>
              </a:prstGeom>
            </p:spPr>
          </p:pic>
          <p:pic>
            <p:nvPicPr>
              <p:cNvPr id="22" name="Imagen 21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C44EE103-774A-307E-9190-297429BA0C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1571" y="6208800"/>
                <a:ext cx="1291334" cy="571317"/>
              </a:xfrm>
              <a:prstGeom prst="rect">
                <a:avLst/>
              </a:prstGeom>
            </p:spPr>
          </p:pic>
          <p:pic>
            <p:nvPicPr>
              <p:cNvPr id="23" name="Imagen 22">
                <a:extLst>
                  <a:ext uri="{FF2B5EF4-FFF2-40B4-BE49-F238E27FC236}">
                    <a16:creationId xmlns:a16="http://schemas.microsoft.com/office/drawing/2014/main" id="{A6639BF5-2AFC-E0B5-E66F-0183FC3709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03795" y="6254783"/>
                <a:ext cx="1765603" cy="3986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2602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EE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323340"/>
          </a:xfrm>
          <a:custGeom>
            <a:avLst/>
            <a:gdLst/>
            <a:ahLst/>
            <a:cxnLst/>
            <a:rect l="l" t="t" r="r" b="b"/>
            <a:pathLst>
              <a:path w="12192000" h="1323340">
                <a:moveTo>
                  <a:pt x="12191987" y="167462"/>
                </a:moveTo>
                <a:lnTo>
                  <a:pt x="12158993" y="180162"/>
                </a:lnTo>
                <a:lnTo>
                  <a:pt x="12085561" y="230962"/>
                </a:lnTo>
                <a:lnTo>
                  <a:pt x="12050319" y="243662"/>
                </a:lnTo>
                <a:lnTo>
                  <a:pt x="12049125" y="244589"/>
                </a:lnTo>
                <a:lnTo>
                  <a:pt x="12049125" y="0"/>
                </a:lnTo>
                <a:lnTo>
                  <a:pt x="0" y="0"/>
                </a:lnTo>
                <a:lnTo>
                  <a:pt x="0" y="1130"/>
                </a:lnTo>
                <a:lnTo>
                  <a:pt x="0" y="457200"/>
                </a:lnTo>
                <a:lnTo>
                  <a:pt x="0" y="700900"/>
                </a:lnTo>
                <a:lnTo>
                  <a:pt x="46418" y="690740"/>
                </a:lnTo>
                <a:lnTo>
                  <a:pt x="87172" y="684390"/>
                </a:lnTo>
                <a:lnTo>
                  <a:pt x="124167" y="681850"/>
                </a:lnTo>
                <a:lnTo>
                  <a:pt x="154355" y="686930"/>
                </a:lnTo>
                <a:lnTo>
                  <a:pt x="174701" y="702170"/>
                </a:lnTo>
                <a:lnTo>
                  <a:pt x="182156" y="730110"/>
                </a:lnTo>
                <a:lnTo>
                  <a:pt x="173672" y="774560"/>
                </a:lnTo>
                <a:lnTo>
                  <a:pt x="164045" y="816470"/>
                </a:lnTo>
                <a:lnTo>
                  <a:pt x="165849" y="850760"/>
                </a:lnTo>
                <a:lnTo>
                  <a:pt x="177914" y="877430"/>
                </a:lnTo>
                <a:lnTo>
                  <a:pt x="199110" y="896480"/>
                </a:lnTo>
                <a:lnTo>
                  <a:pt x="228257" y="907910"/>
                </a:lnTo>
                <a:lnTo>
                  <a:pt x="264223" y="914260"/>
                </a:lnTo>
                <a:lnTo>
                  <a:pt x="305841" y="914260"/>
                </a:lnTo>
                <a:lnTo>
                  <a:pt x="351967" y="909180"/>
                </a:lnTo>
                <a:lnTo>
                  <a:pt x="401447" y="900290"/>
                </a:lnTo>
                <a:lnTo>
                  <a:pt x="453123" y="886320"/>
                </a:lnTo>
                <a:lnTo>
                  <a:pt x="498729" y="871080"/>
                </a:lnTo>
                <a:lnTo>
                  <a:pt x="540829" y="855840"/>
                </a:lnTo>
                <a:lnTo>
                  <a:pt x="580263" y="840600"/>
                </a:lnTo>
                <a:lnTo>
                  <a:pt x="617829" y="826630"/>
                </a:lnTo>
                <a:lnTo>
                  <a:pt x="654380" y="816470"/>
                </a:lnTo>
                <a:lnTo>
                  <a:pt x="690740" y="810120"/>
                </a:lnTo>
                <a:lnTo>
                  <a:pt x="727722" y="810120"/>
                </a:lnTo>
                <a:lnTo>
                  <a:pt x="766165" y="817740"/>
                </a:lnTo>
                <a:lnTo>
                  <a:pt x="806894" y="832980"/>
                </a:lnTo>
                <a:lnTo>
                  <a:pt x="850734" y="858380"/>
                </a:lnTo>
                <a:lnTo>
                  <a:pt x="942657" y="929500"/>
                </a:lnTo>
                <a:lnTo>
                  <a:pt x="983970" y="953630"/>
                </a:lnTo>
                <a:lnTo>
                  <a:pt x="1023213" y="970140"/>
                </a:lnTo>
                <a:lnTo>
                  <a:pt x="1061186" y="979030"/>
                </a:lnTo>
                <a:lnTo>
                  <a:pt x="1098677" y="980300"/>
                </a:lnTo>
                <a:lnTo>
                  <a:pt x="1136472" y="976490"/>
                </a:lnTo>
                <a:lnTo>
                  <a:pt x="1175346" y="966330"/>
                </a:lnTo>
                <a:lnTo>
                  <a:pt x="1216113" y="952360"/>
                </a:lnTo>
                <a:lnTo>
                  <a:pt x="1259535" y="935850"/>
                </a:lnTo>
                <a:lnTo>
                  <a:pt x="1306423" y="915530"/>
                </a:lnTo>
                <a:lnTo>
                  <a:pt x="1357553" y="892670"/>
                </a:lnTo>
                <a:lnTo>
                  <a:pt x="1413700" y="869810"/>
                </a:lnTo>
                <a:lnTo>
                  <a:pt x="1451838" y="857110"/>
                </a:lnTo>
                <a:lnTo>
                  <a:pt x="1487881" y="852030"/>
                </a:lnTo>
                <a:lnTo>
                  <a:pt x="1522158" y="853300"/>
                </a:lnTo>
                <a:lnTo>
                  <a:pt x="1586776" y="869810"/>
                </a:lnTo>
                <a:lnTo>
                  <a:pt x="1648345" y="900290"/>
                </a:lnTo>
                <a:lnTo>
                  <a:pt x="1709508" y="935850"/>
                </a:lnTo>
                <a:lnTo>
                  <a:pt x="1740776" y="954900"/>
                </a:lnTo>
                <a:lnTo>
                  <a:pt x="1772945" y="972680"/>
                </a:lnTo>
                <a:lnTo>
                  <a:pt x="1806346" y="987920"/>
                </a:lnTo>
                <a:lnTo>
                  <a:pt x="1841309" y="1000620"/>
                </a:lnTo>
                <a:lnTo>
                  <a:pt x="1878152" y="1009510"/>
                </a:lnTo>
                <a:lnTo>
                  <a:pt x="1917242" y="1014590"/>
                </a:lnTo>
                <a:lnTo>
                  <a:pt x="1958873" y="1013320"/>
                </a:lnTo>
                <a:lnTo>
                  <a:pt x="2003412" y="1005700"/>
                </a:lnTo>
                <a:lnTo>
                  <a:pt x="2051164" y="990460"/>
                </a:lnTo>
                <a:lnTo>
                  <a:pt x="2109838" y="968870"/>
                </a:lnTo>
                <a:lnTo>
                  <a:pt x="2159482" y="952360"/>
                </a:lnTo>
                <a:lnTo>
                  <a:pt x="2201532" y="940930"/>
                </a:lnTo>
                <a:lnTo>
                  <a:pt x="2237397" y="934580"/>
                </a:lnTo>
                <a:lnTo>
                  <a:pt x="2268474" y="932040"/>
                </a:lnTo>
                <a:lnTo>
                  <a:pt x="2296185" y="934580"/>
                </a:lnTo>
                <a:lnTo>
                  <a:pt x="2347188" y="952360"/>
                </a:lnTo>
                <a:lnTo>
                  <a:pt x="2401709" y="984110"/>
                </a:lnTo>
                <a:lnTo>
                  <a:pt x="2471051" y="1031100"/>
                </a:lnTo>
                <a:lnTo>
                  <a:pt x="2514828" y="1059040"/>
                </a:lnTo>
                <a:lnTo>
                  <a:pt x="2566543" y="1090790"/>
                </a:lnTo>
                <a:lnTo>
                  <a:pt x="2617774" y="1116190"/>
                </a:lnTo>
                <a:lnTo>
                  <a:pt x="2666771" y="1132700"/>
                </a:lnTo>
                <a:lnTo>
                  <a:pt x="2713621" y="1141590"/>
                </a:lnTo>
                <a:lnTo>
                  <a:pt x="2758440" y="1141590"/>
                </a:lnTo>
                <a:lnTo>
                  <a:pt x="2801289" y="1137780"/>
                </a:lnTo>
                <a:lnTo>
                  <a:pt x="2842285" y="1127620"/>
                </a:lnTo>
                <a:lnTo>
                  <a:pt x="2881503" y="1112380"/>
                </a:lnTo>
                <a:lnTo>
                  <a:pt x="2919057" y="1094600"/>
                </a:lnTo>
                <a:lnTo>
                  <a:pt x="2955023" y="1075550"/>
                </a:lnTo>
                <a:lnTo>
                  <a:pt x="2989503" y="1053960"/>
                </a:lnTo>
                <a:lnTo>
                  <a:pt x="3022600" y="1032370"/>
                </a:lnTo>
                <a:lnTo>
                  <a:pt x="3054375" y="1012050"/>
                </a:lnTo>
                <a:lnTo>
                  <a:pt x="3084957" y="993000"/>
                </a:lnTo>
                <a:lnTo>
                  <a:pt x="3114421" y="976490"/>
                </a:lnTo>
                <a:lnTo>
                  <a:pt x="3142869" y="965060"/>
                </a:lnTo>
                <a:lnTo>
                  <a:pt x="3173730" y="957440"/>
                </a:lnTo>
                <a:lnTo>
                  <a:pt x="3206445" y="957440"/>
                </a:lnTo>
                <a:lnTo>
                  <a:pt x="3277362" y="972680"/>
                </a:lnTo>
                <a:lnTo>
                  <a:pt x="3315538" y="985380"/>
                </a:lnTo>
                <a:lnTo>
                  <a:pt x="3355479" y="1000620"/>
                </a:lnTo>
                <a:lnTo>
                  <a:pt x="3397173" y="1017130"/>
                </a:lnTo>
                <a:lnTo>
                  <a:pt x="3440607" y="1032370"/>
                </a:lnTo>
                <a:lnTo>
                  <a:pt x="3485769" y="1045070"/>
                </a:lnTo>
                <a:lnTo>
                  <a:pt x="3532619" y="1055230"/>
                </a:lnTo>
                <a:lnTo>
                  <a:pt x="3581146" y="1061580"/>
                </a:lnTo>
                <a:lnTo>
                  <a:pt x="3631323" y="1062850"/>
                </a:lnTo>
                <a:lnTo>
                  <a:pt x="3683152" y="1056500"/>
                </a:lnTo>
                <a:lnTo>
                  <a:pt x="3736594" y="1042530"/>
                </a:lnTo>
                <a:lnTo>
                  <a:pt x="3792550" y="1024750"/>
                </a:lnTo>
                <a:lnTo>
                  <a:pt x="3844099" y="1010780"/>
                </a:lnTo>
                <a:lnTo>
                  <a:pt x="3892092" y="999350"/>
                </a:lnTo>
                <a:lnTo>
                  <a:pt x="3937393" y="993000"/>
                </a:lnTo>
                <a:lnTo>
                  <a:pt x="3980865" y="989190"/>
                </a:lnTo>
                <a:lnTo>
                  <a:pt x="4023347" y="989190"/>
                </a:lnTo>
                <a:lnTo>
                  <a:pt x="4065714" y="993000"/>
                </a:lnTo>
                <a:lnTo>
                  <a:pt x="4108818" y="998080"/>
                </a:lnTo>
                <a:lnTo>
                  <a:pt x="4153509" y="1006970"/>
                </a:lnTo>
                <a:lnTo>
                  <a:pt x="4200664" y="1018400"/>
                </a:lnTo>
                <a:lnTo>
                  <a:pt x="4251134" y="1032370"/>
                </a:lnTo>
                <a:lnTo>
                  <a:pt x="4305770" y="1050150"/>
                </a:lnTo>
                <a:lnTo>
                  <a:pt x="4365434" y="1067930"/>
                </a:lnTo>
                <a:lnTo>
                  <a:pt x="4424908" y="1083170"/>
                </a:lnTo>
                <a:lnTo>
                  <a:pt x="4478794" y="1090790"/>
                </a:lnTo>
                <a:lnTo>
                  <a:pt x="4527728" y="1089520"/>
                </a:lnTo>
                <a:lnTo>
                  <a:pt x="4572317" y="1081900"/>
                </a:lnTo>
                <a:lnTo>
                  <a:pt x="4613199" y="1069200"/>
                </a:lnTo>
                <a:lnTo>
                  <a:pt x="4650968" y="1052690"/>
                </a:lnTo>
                <a:lnTo>
                  <a:pt x="4686262" y="1033640"/>
                </a:lnTo>
                <a:lnTo>
                  <a:pt x="4719688" y="1012050"/>
                </a:lnTo>
                <a:lnTo>
                  <a:pt x="4751883" y="990460"/>
                </a:lnTo>
                <a:lnTo>
                  <a:pt x="4753851" y="989190"/>
                </a:lnTo>
                <a:lnTo>
                  <a:pt x="4803178" y="957440"/>
                </a:lnTo>
                <a:lnTo>
                  <a:pt x="4847209" y="933310"/>
                </a:lnTo>
                <a:lnTo>
                  <a:pt x="4914773" y="915530"/>
                </a:lnTo>
                <a:lnTo>
                  <a:pt x="4948821" y="918070"/>
                </a:lnTo>
                <a:lnTo>
                  <a:pt x="4982984" y="926960"/>
                </a:lnTo>
                <a:lnTo>
                  <a:pt x="5017490" y="940930"/>
                </a:lnTo>
                <a:lnTo>
                  <a:pt x="5052542" y="957440"/>
                </a:lnTo>
                <a:lnTo>
                  <a:pt x="5088356" y="973950"/>
                </a:lnTo>
                <a:lnTo>
                  <a:pt x="5125148" y="989190"/>
                </a:lnTo>
                <a:lnTo>
                  <a:pt x="5163147" y="1003160"/>
                </a:lnTo>
                <a:lnTo>
                  <a:pt x="5202529" y="1010780"/>
                </a:lnTo>
                <a:lnTo>
                  <a:pt x="5243550" y="1013320"/>
                </a:lnTo>
                <a:lnTo>
                  <a:pt x="5286400" y="1008240"/>
                </a:lnTo>
                <a:lnTo>
                  <a:pt x="5331295" y="991730"/>
                </a:lnTo>
                <a:lnTo>
                  <a:pt x="5378450" y="965060"/>
                </a:lnTo>
                <a:lnTo>
                  <a:pt x="5424348" y="937120"/>
                </a:lnTo>
                <a:lnTo>
                  <a:pt x="5471934" y="918070"/>
                </a:lnTo>
                <a:lnTo>
                  <a:pt x="5481688" y="915530"/>
                </a:lnTo>
                <a:lnTo>
                  <a:pt x="5520728" y="905370"/>
                </a:lnTo>
                <a:lnTo>
                  <a:pt x="5570296" y="900290"/>
                </a:lnTo>
                <a:lnTo>
                  <a:pt x="5620169" y="899020"/>
                </a:lnTo>
                <a:lnTo>
                  <a:pt x="5669889" y="904100"/>
                </a:lnTo>
                <a:lnTo>
                  <a:pt x="5719000" y="912990"/>
                </a:lnTo>
                <a:lnTo>
                  <a:pt x="5767044" y="924420"/>
                </a:lnTo>
                <a:lnTo>
                  <a:pt x="5813552" y="938390"/>
                </a:lnTo>
                <a:lnTo>
                  <a:pt x="5858078" y="953630"/>
                </a:lnTo>
                <a:lnTo>
                  <a:pt x="5900153" y="970140"/>
                </a:lnTo>
                <a:lnTo>
                  <a:pt x="5958573" y="994879"/>
                </a:lnTo>
                <a:lnTo>
                  <a:pt x="5955665" y="1005662"/>
                </a:lnTo>
                <a:lnTo>
                  <a:pt x="5957582" y="1043762"/>
                </a:lnTo>
                <a:lnTo>
                  <a:pt x="5970498" y="1069162"/>
                </a:lnTo>
                <a:lnTo>
                  <a:pt x="5993155" y="1081862"/>
                </a:lnTo>
                <a:lnTo>
                  <a:pt x="6024321" y="1094562"/>
                </a:lnTo>
                <a:lnTo>
                  <a:pt x="6062789" y="1107262"/>
                </a:lnTo>
                <a:lnTo>
                  <a:pt x="6107290" y="1107262"/>
                </a:lnTo>
                <a:lnTo>
                  <a:pt x="6156630" y="1094562"/>
                </a:lnTo>
                <a:lnTo>
                  <a:pt x="6209538" y="1094562"/>
                </a:lnTo>
                <a:lnTo>
                  <a:pt x="6264808" y="1069162"/>
                </a:lnTo>
                <a:lnTo>
                  <a:pt x="6313589" y="1056462"/>
                </a:lnTo>
                <a:lnTo>
                  <a:pt x="6358610" y="1043762"/>
                </a:lnTo>
                <a:lnTo>
                  <a:pt x="6400774" y="1031062"/>
                </a:lnTo>
                <a:lnTo>
                  <a:pt x="6480048" y="1005662"/>
                </a:lnTo>
                <a:lnTo>
                  <a:pt x="6599593" y="1005662"/>
                </a:lnTo>
                <a:lnTo>
                  <a:pt x="6643141" y="1018362"/>
                </a:lnTo>
                <a:lnTo>
                  <a:pt x="6690017" y="1043762"/>
                </a:lnTo>
                <a:lnTo>
                  <a:pt x="6741109" y="1081862"/>
                </a:lnTo>
                <a:lnTo>
                  <a:pt x="6784822" y="1119962"/>
                </a:lnTo>
                <a:lnTo>
                  <a:pt x="6825882" y="1145362"/>
                </a:lnTo>
                <a:lnTo>
                  <a:pt x="6864959" y="1158062"/>
                </a:lnTo>
                <a:lnTo>
                  <a:pt x="6902704" y="1170762"/>
                </a:lnTo>
                <a:lnTo>
                  <a:pt x="6976859" y="1170762"/>
                </a:lnTo>
                <a:lnTo>
                  <a:pt x="7014604" y="1158062"/>
                </a:lnTo>
                <a:lnTo>
                  <a:pt x="7053669" y="1145362"/>
                </a:lnTo>
                <a:lnTo>
                  <a:pt x="7094728" y="1132662"/>
                </a:lnTo>
                <a:lnTo>
                  <a:pt x="7138429" y="1119962"/>
                </a:lnTo>
                <a:lnTo>
                  <a:pt x="7185457" y="1094562"/>
                </a:lnTo>
                <a:lnTo>
                  <a:pt x="7236447" y="1081862"/>
                </a:lnTo>
                <a:lnTo>
                  <a:pt x="7292086" y="1056462"/>
                </a:lnTo>
                <a:lnTo>
                  <a:pt x="7330783" y="1043762"/>
                </a:lnTo>
                <a:lnTo>
                  <a:pt x="7435926" y="1043762"/>
                </a:lnTo>
                <a:lnTo>
                  <a:pt x="7468336" y="1056462"/>
                </a:lnTo>
                <a:lnTo>
                  <a:pt x="7561872" y="1094562"/>
                </a:lnTo>
                <a:lnTo>
                  <a:pt x="7624178" y="1132662"/>
                </a:lnTo>
                <a:lnTo>
                  <a:pt x="7656220" y="1145362"/>
                </a:lnTo>
                <a:lnTo>
                  <a:pt x="7689266" y="1170762"/>
                </a:lnTo>
                <a:lnTo>
                  <a:pt x="7723606" y="1183462"/>
                </a:lnTo>
                <a:lnTo>
                  <a:pt x="7759547" y="1196162"/>
                </a:lnTo>
                <a:lnTo>
                  <a:pt x="7925346" y="1196162"/>
                </a:lnTo>
                <a:lnTo>
                  <a:pt x="7973809" y="1183462"/>
                </a:lnTo>
                <a:lnTo>
                  <a:pt x="8036560" y="1158062"/>
                </a:lnTo>
                <a:lnTo>
                  <a:pt x="8089659" y="1145362"/>
                </a:lnTo>
                <a:lnTo>
                  <a:pt x="8134629" y="1132662"/>
                </a:lnTo>
                <a:lnTo>
                  <a:pt x="8172971" y="1119962"/>
                </a:lnTo>
                <a:lnTo>
                  <a:pt x="8235861" y="1119962"/>
                </a:lnTo>
                <a:lnTo>
                  <a:pt x="8290395" y="1145362"/>
                </a:lnTo>
                <a:lnTo>
                  <a:pt x="8318322" y="1158062"/>
                </a:lnTo>
                <a:lnTo>
                  <a:pt x="8348700" y="1170762"/>
                </a:lnTo>
                <a:lnTo>
                  <a:pt x="8383041" y="1196162"/>
                </a:lnTo>
                <a:lnTo>
                  <a:pt x="8422869" y="1221562"/>
                </a:lnTo>
                <a:lnTo>
                  <a:pt x="8469668" y="1246962"/>
                </a:lnTo>
                <a:lnTo>
                  <a:pt x="8579764" y="1297762"/>
                </a:lnTo>
                <a:lnTo>
                  <a:pt x="8632165" y="1323162"/>
                </a:lnTo>
                <a:lnTo>
                  <a:pt x="8776030" y="1323162"/>
                </a:lnTo>
                <a:lnTo>
                  <a:pt x="8819871" y="1310462"/>
                </a:lnTo>
                <a:lnTo>
                  <a:pt x="8861819" y="1297762"/>
                </a:lnTo>
                <a:lnTo>
                  <a:pt x="8901976" y="1285062"/>
                </a:lnTo>
                <a:lnTo>
                  <a:pt x="8940444" y="1259662"/>
                </a:lnTo>
                <a:lnTo>
                  <a:pt x="8977312" y="1246962"/>
                </a:lnTo>
                <a:lnTo>
                  <a:pt x="9012707" y="1221562"/>
                </a:lnTo>
                <a:lnTo>
                  <a:pt x="9046693" y="1196162"/>
                </a:lnTo>
                <a:lnTo>
                  <a:pt x="9079395" y="1183462"/>
                </a:lnTo>
                <a:lnTo>
                  <a:pt x="9110904" y="1170762"/>
                </a:lnTo>
                <a:lnTo>
                  <a:pt x="9172067" y="1145362"/>
                </a:lnTo>
                <a:lnTo>
                  <a:pt x="9238717" y="1145362"/>
                </a:lnTo>
                <a:lnTo>
                  <a:pt x="9312161" y="1170762"/>
                </a:lnTo>
                <a:lnTo>
                  <a:pt x="9351378" y="1183462"/>
                </a:lnTo>
                <a:lnTo>
                  <a:pt x="9392247" y="1196162"/>
                </a:lnTo>
                <a:lnTo>
                  <a:pt x="9434741" y="1208862"/>
                </a:lnTo>
                <a:lnTo>
                  <a:pt x="9478848" y="1221562"/>
                </a:lnTo>
                <a:lnTo>
                  <a:pt x="9571799" y="1246962"/>
                </a:lnTo>
                <a:lnTo>
                  <a:pt x="9722879" y="1246962"/>
                </a:lnTo>
                <a:lnTo>
                  <a:pt x="9776269" y="1234262"/>
                </a:lnTo>
                <a:lnTo>
                  <a:pt x="9832010" y="1208862"/>
                </a:lnTo>
                <a:lnTo>
                  <a:pt x="9883635" y="1196162"/>
                </a:lnTo>
                <a:lnTo>
                  <a:pt x="9931857" y="1196162"/>
                </a:lnTo>
                <a:lnTo>
                  <a:pt x="9977425" y="1183462"/>
                </a:lnTo>
                <a:lnTo>
                  <a:pt x="10191178" y="1183462"/>
                </a:lnTo>
                <a:lnTo>
                  <a:pt x="10236251" y="1196162"/>
                </a:lnTo>
                <a:lnTo>
                  <a:pt x="10283812" y="1208862"/>
                </a:lnTo>
                <a:lnTo>
                  <a:pt x="10334600" y="1221562"/>
                </a:lnTo>
                <a:lnTo>
                  <a:pt x="10389349" y="1234262"/>
                </a:lnTo>
                <a:lnTo>
                  <a:pt x="10448785" y="1259662"/>
                </a:lnTo>
                <a:lnTo>
                  <a:pt x="10512387" y="1272362"/>
                </a:lnTo>
                <a:lnTo>
                  <a:pt x="10670045" y="1272362"/>
                </a:lnTo>
                <a:lnTo>
                  <a:pt x="10713758" y="1259662"/>
                </a:lnTo>
                <a:lnTo>
                  <a:pt x="10754144" y="1246962"/>
                </a:lnTo>
                <a:lnTo>
                  <a:pt x="10791889" y="1221562"/>
                </a:lnTo>
                <a:lnTo>
                  <a:pt x="10827639" y="1196162"/>
                </a:lnTo>
                <a:lnTo>
                  <a:pt x="10862069" y="1183462"/>
                </a:lnTo>
                <a:lnTo>
                  <a:pt x="10912716" y="1145362"/>
                </a:lnTo>
                <a:lnTo>
                  <a:pt x="10929595" y="1132662"/>
                </a:lnTo>
                <a:lnTo>
                  <a:pt x="10964024" y="1119962"/>
                </a:lnTo>
                <a:lnTo>
                  <a:pt x="10999762" y="1107262"/>
                </a:lnTo>
                <a:lnTo>
                  <a:pt x="11067479" y="1107262"/>
                </a:lnTo>
                <a:lnTo>
                  <a:pt x="11101375" y="1119962"/>
                </a:lnTo>
                <a:lnTo>
                  <a:pt x="11135525" y="1119962"/>
                </a:lnTo>
                <a:lnTo>
                  <a:pt x="11170133" y="1145362"/>
                </a:lnTo>
                <a:lnTo>
                  <a:pt x="11205375" y="1158062"/>
                </a:lnTo>
                <a:lnTo>
                  <a:pt x="11278502" y="1183462"/>
                </a:lnTo>
                <a:lnTo>
                  <a:pt x="11316754" y="1196162"/>
                </a:lnTo>
                <a:lnTo>
                  <a:pt x="11440414" y="1196162"/>
                </a:lnTo>
                <a:lnTo>
                  <a:pt x="11485232" y="1183462"/>
                </a:lnTo>
                <a:lnTo>
                  <a:pt x="11532146" y="1158062"/>
                </a:lnTo>
                <a:lnTo>
                  <a:pt x="11577904" y="1132662"/>
                </a:lnTo>
                <a:lnTo>
                  <a:pt x="11625250" y="1107262"/>
                </a:lnTo>
                <a:lnTo>
                  <a:pt x="11673789" y="1094562"/>
                </a:lnTo>
                <a:lnTo>
                  <a:pt x="11723129" y="1094562"/>
                </a:lnTo>
                <a:lnTo>
                  <a:pt x="11772875" y="1081862"/>
                </a:lnTo>
                <a:lnTo>
                  <a:pt x="11822608" y="1094562"/>
                </a:lnTo>
                <a:lnTo>
                  <a:pt x="11871947" y="1094562"/>
                </a:lnTo>
                <a:lnTo>
                  <a:pt x="11920499" y="1107262"/>
                </a:lnTo>
                <a:lnTo>
                  <a:pt x="12013590" y="1132662"/>
                </a:lnTo>
                <a:lnTo>
                  <a:pt x="12057355" y="1145362"/>
                </a:lnTo>
                <a:lnTo>
                  <a:pt x="12098719" y="1158062"/>
                </a:lnTo>
                <a:lnTo>
                  <a:pt x="12137301" y="1183462"/>
                </a:lnTo>
                <a:lnTo>
                  <a:pt x="12172683" y="1196162"/>
                </a:lnTo>
                <a:lnTo>
                  <a:pt x="12191987" y="1196162"/>
                </a:lnTo>
                <a:lnTo>
                  <a:pt x="12191987" y="1081862"/>
                </a:lnTo>
                <a:lnTo>
                  <a:pt x="12191987" y="1043762"/>
                </a:lnTo>
                <a:lnTo>
                  <a:pt x="12191987" y="1005662"/>
                </a:lnTo>
                <a:lnTo>
                  <a:pt x="12191987" y="865962"/>
                </a:lnTo>
                <a:lnTo>
                  <a:pt x="12191987" y="319862"/>
                </a:lnTo>
                <a:lnTo>
                  <a:pt x="12191987" y="167462"/>
                </a:lnTo>
                <a:close/>
              </a:path>
            </a:pathLst>
          </a:custGeom>
          <a:solidFill>
            <a:srgbClr val="832A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58541" y="74549"/>
            <a:ext cx="537527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-325" dirty="0">
                <a:solidFill>
                  <a:srgbClr val="F3F5F8"/>
                </a:solidFill>
              </a:rPr>
              <a:t>Resoluciones</a:t>
            </a:r>
            <a:r>
              <a:rPr sz="3950" spc="-90" dirty="0">
                <a:solidFill>
                  <a:srgbClr val="F3F5F8"/>
                </a:solidFill>
              </a:rPr>
              <a:t> </a:t>
            </a:r>
            <a:r>
              <a:rPr sz="3950" spc="-409" dirty="0">
                <a:solidFill>
                  <a:srgbClr val="F3F5F8"/>
                </a:solidFill>
              </a:rPr>
              <a:t>conexas</a:t>
            </a:r>
            <a:endParaRPr sz="3950"/>
          </a:p>
        </p:txBody>
      </p:sp>
      <p:grpSp>
        <p:nvGrpSpPr>
          <p:cNvPr id="5" name="object 5"/>
          <p:cNvGrpSpPr/>
          <p:nvPr/>
        </p:nvGrpSpPr>
        <p:grpSpPr>
          <a:xfrm>
            <a:off x="-1" y="0"/>
            <a:ext cx="12192000" cy="1565275"/>
            <a:chOff x="-1" y="0"/>
            <a:chExt cx="12192000" cy="1565275"/>
          </a:xfrm>
        </p:grpSpPr>
        <p:sp>
          <p:nvSpPr>
            <p:cNvPr id="6" name="object 6"/>
            <p:cNvSpPr/>
            <p:nvPr/>
          </p:nvSpPr>
          <p:spPr>
            <a:xfrm>
              <a:off x="11805926" y="300427"/>
              <a:ext cx="386080" cy="1097915"/>
            </a:xfrm>
            <a:custGeom>
              <a:avLst/>
              <a:gdLst/>
              <a:ahLst/>
              <a:cxnLst/>
              <a:rect l="l" t="t" r="r" b="b"/>
              <a:pathLst>
                <a:path w="386079" h="1097915">
                  <a:moveTo>
                    <a:pt x="50" y="529392"/>
                  </a:moveTo>
                  <a:lnTo>
                    <a:pt x="10365" y="582839"/>
                  </a:lnTo>
                  <a:lnTo>
                    <a:pt x="23945" y="635721"/>
                  </a:lnTo>
                  <a:lnTo>
                    <a:pt x="45925" y="693551"/>
                  </a:lnTo>
                  <a:lnTo>
                    <a:pt x="73085" y="749757"/>
                  </a:lnTo>
                  <a:lnTo>
                    <a:pt x="107173" y="804213"/>
                  </a:lnTo>
                  <a:lnTo>
                    <a:pt x="125452" y="830960"/>
                  </a:lnTo>
                  <a:lnTo>
                    <a:pt x="143153" y="857954"/>
                  </a:lnTo>
                  <a:lnTo>
                    <a:pt x="187401" y="916581"/>
                  </a:lnTo>
                  <a:lnTo>
                    <a:pt x="254768" y="990189"/>
                  </a:lnTo>
                  <a:lnTo>
                    <a:pt x="292637" y="1024609"/>
                  </a:lnTo>
                  <a:lnTo>
                    <a:pt x="338224" y="1059781"/>
                  </a:lnTo>
                  <a:lnTo>
                    <a:pt x="386077" y="1097742"/>
                  </a:lnTo>
                  <a:lnTo>
                    <a:pt x="386076" y="109940"/>
                  </a:lnTo>
                  <a:lnTo>
                    <a:pt x="331602" y="79621"/>
                  </a:lnTo>
                  <a:lnTo>
                    <a:pt x="290764" y="59221"/>
                  </a:lnTo>
                  <a:lnTo>
                    <a:pt x="249164" y="39917"/>
                  </a:lnTo>
                  <a:lnTo>
                    <a:pt x="206834" y="21723"/>
                  </a:lnTo>
                  <a:lnTo>
                    <a:pt x="163804" y="4655"/>
                  </a:lnTo>
                  <a:lnTo>
                    <a:pt x="146515" y="0"/>
                  </a:lnTo>
                  <a:lnTo>
                    <a:pt x="141621" y="7042"/>
                  </a:lnTo>
                  <a:lnTo>
                    <a:pt x="138100" y="14673"/>
                  </a:lnTo>
                  <a:lnTo>
                    <a:pt x="136071" y="22593"/>
                  </a:lnTo>
                  <a:lnTo>
                    <a:pt x="132904" y="43606"/>
                  </a:lnTo>
                  <a:lnTo>
                    <a:pt x="125823" y="63722"/>
                  </a:lnTo>
                  <a:lnTo>
                    <a:pt x="117090" y="83442"/>
                  </a:lnTo>
                  <a:lnTo>
                    <a:pt x="108972" y="103263"/>
                  </a:lnTo>
                  <a:lnTo>
                    <a:pt x="95276" y="139649"/>
                  </a:lnTo>
                  <a:lnTo>
                    <a:pt x="65812" y="211905"/>
                  </a:lnTo>
                  <a:lnTo>
                    <a:pt x="52033" y="248249"/>
                  </a:lnTo>
                  <a:lnTo>
                    <a:pt x="34746" y="299528"/>
                  </a:lnTo>
                  <a:lnTo>
                    <a:pt x="21051" y="351423"/>
                  </a:lnTo>
                  <a:lnTo>
                    <a:pt x="10976" y="403799"/>
                  </a:lnTo>
                  <a:lnTo>
                    <a:pt x="4544" y="456524"/>
                  </a:lnTo>
                  <a:lnTo>
                    <a:pt x="1781" y="509465"/>
                  </a:lnTo>
                  <a:lnTo>
                    <a:pt x="575" y="516070"/>
                  </a:lnTo>
                  <a:lnTo>
                    <a:pt x="0" y="522734"/>
                  </a:lnTo>
                  <a:lnTo>
                    <a:pt x="50" y="529392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93699" y="443620"/>
              <a:ext cx="1098550" cy="1122045"/>
            </a:xfrm>
            <a:custGeom>
              <a:avLst/>
              <a:gdLst/>
              <a:ahLst/>
              <a:cxnLst/>
              <a:rect l="l" t="t" r="r" b="b"/>
              <a:pathLst>
                <a:path w="1098550" h="1122045">
                  <a:moveTo>
                    <a:pt x="142781" y="11053"/>
                  </a:moveTo>
                  <a:lnTo>
                    <a:pt x="148558" y="99699"/>
                  </a:lnTo>
                  <a:lnTo>
                    <a:pt x="202588" y="97175"/>
                  </a:lnTo>
                  <a:lnTo>
                    <a:pt x="217337" y="96401"/>
                  </a:lnTo>
                  <a:lnTo>
                    <a:pt x="219667" y="96278"/>
                  </a:lnTo>
                  <a:lnTo>
                    <a:pt x="261001" y="93702"/>
                  </a:lnTo>
                  <a:lnTo>
                    <a:pt x="300668" y="91694"/>
                  </a:lnTo>
                  <a:lnTo>
                    <a:pt x="305374" y="91456"/>
                  </a:lnTo>
                  <a:lnTo>
                    <a:pt x="356860" y="91048"/>
                  </a:lnTo>
                  <a:lnTo>
                    <a:pt x="407081" y="92795"/>
                  </a:lnTo>
                  <a:lnTo>
                    <a:pt x="408239" y="92835"/>
                  </a:lnTo>
                  <a:lnTo>
                    <a:pt x="459409" y="96816"/>
                  </a:lnTo>
                  <a:lnTo>
                    <a:pt x="487740" y="98637"/>
                  </a:lnTo>
                  <a:lnTo>
                    <a:pt x="515736" y="99539"/>
                  </a:lnTo>
                  <a:lnTo>
                    <a:pt x="544643" y="100755"/>
                  </a:lnTo>
                  <a:lnTo>
                    <a:pt x="618467" y="110302"/>
                  </a:lnTo>
                  <a:lnTo>
                    <a:pt x="663651" y="117983"/>
                  </a:lnTo>
                  <a:lnTo>
                    <a:pt x="772827" y="137633"/>
                  </a:lnTo>
                  <a:lnTo>
                    <a:pt x="825781" y="148748"/>
                  </a:lnTo>
                  <a:lnTo>
                    <a:pt x="874321" y="163766"/>
                  </a:lnTo>
                  <a:lnTo>
                    <a:pt x="921057" y="181962"/>
                  </a:lnTo>
                  <a:lnTo>
                    <a:pt x="965773" y="203234"/>
                  </a:lnTo>
                  <a:lnTo>
                    <a:pt x="1008308" y="227516"/>
                  </a:lnTo>
                  <a:lnTo>
                    <a:pt x="1048286" y="254597"/>
                  </a:lnTo>
                  <a:lnTo>
                    <a:pt x="1090296" y="285962"/>
                  </a:lnTo>
                  <a:lnTo>
                    <a:pt x="1098303" y="292845"/>
                  </a:lnTo>
                  <a:lnTo>
                    <a:pt x="1098303" y="149962"/>
                  </a:lnTo>
                  <a:lnTo>
                    <a:pt x="1020796" y="108340"/>
                  </a:lnTo>
                  <a:lnTo>
                    <a:pt x="972958" y="86761"/>
                  </a:lnTo>
                  <a:lnTo>
                    <a:pt x="919158" y="67891"/>
                  </a:lnTo>
                  <a:lnTo>
                    <a:pt x="865462" y="55343"/>
                  </a:lnTo>
                  <a:lnTo>
                    <a:pt x="794877" y="41178"/>
                  </a:lnTo>
                  <a:lnTo>
                    <a:pt x="759508" y="34315"/>
                  </a:lnTo>
                  <a:lnTo>
                    <a:pt x="734152" y="28784"/>
                  </a:lnTo>
                  <a:lnTo>
                    <a:pt x="682879" y="19556"/>
                  </a:lnTo>
                  <a:lnTo>
                    <a:pt x="607966" y="11623"/>
                  </a:lnTo>
                  <a:lnTo>
                    <a:pt x="558808" y="8107"/>
                  </a:lnTo>
                  <a:lnTo>
                    <a:pt x="510077" y="5087"/>
                  </a:lnTo>
                  <a:lnTo>
                    <a:pt x="460332" y="2208"/>
                  </a:lnTo>
                  <a:lnTo>
                    <a:pt x="413073" y="271"/>
                  </a:lnTo>
                  <a:lnTo>
                    <a:pt x="389401" y="0"/>
                  </a:lnTo>
                  <a:lnTo>
                    <a:pt x="365744" y="282"/>
                  </a:lnTo>
                  <a:lnTo>
                    <a:pt x="317650" y="1675"/>
                  </a:lnTo>
                  <a:lnTo>
                    <a:pt x="269559" y="3411"/>
                  </a:lnTo>
                  <a:lnTo>
                    <a:pt x="227835" y="5100"/>
                  </a:lnTo>
                  <a:lnTo>
                    <a:pt x="182185" y="7014"/>
                  </a:lnTo>
                  <a:lnTo>
                    <a:pt x="147184" y="10467"/>
                  </a:lnTo>
                  <a:lnTo>
                    <a:pt x="145984" y="10627"/>
                  </a:lnTo>
                  <a:lnTo>
                    <a:pt x="144165" y="10869"/>
                  </a:lnTo>
                  <a:lnTo>
                    <a:pt x="142781" y="11053"/>
                  </a:lnTo>
                  <a:close/>
                </a:path>
                <a:path w="1098550" h="1122045">
                  <a:moveTo>
                    <a:pt x="820" y="75619"/>
                  </a:moveTo>
                  <a:lnTo>
                    <a:pt x="9855" y="132465"/>
                  </a:lnTo>
                  <a:lnTo>
                    <a:pt x="23193" y="188640"/>
                  </a:lnTo>
                  <a:lnTo>
                    <a:pt x="47156" y="255204"/>
                  </a:lnTo>
                  <a:lnTo>
                    <a:pt x="114765" y="415743"/>
                  </a:lnTo>
                  <a:lnTo>
                    <a:pt x="135830" y="462840"/>
                  </a:lnTo>
                  <a:lnTo>
                    <a:pt x="159029" y="509203"/>
                  </a:lnTo>
                  <a:lnTo>
                    <a:pt x="185428" y="554458"/>
                  </a:lnTo>
                  <a:lnTo>
                    <a:pt x="187113" y="557073"/>
                  </a:lnTo>
                  <a:lnTo>
                    <a:pt x="188093" y="560020"/>
                  </a:lnTo>
                  <a:lnTo>
                    <a:pt x="238576" y="649352"/>
                  </a:lnTo>
                  <a:lnTo>
                    <a:pt x="260870" y="686368"/>
                  </a:lnTo>
                  <a:lnTo>
                    <a:pt x="280050" y="709986"/>
                  </a:lnTo>
                  <a:lnTo>
                    <a:pt x="329605" y="766884"/>
                  </a:lnTo>
                  <a:lnTo>
                    <a:pt x="378205" y="823145"/>
                  </a:lnTo>
                  <a:lnTo>
                    <a:pt x="412702" y="858597"/>
                  </a:lnTo>
                  <a:lnTo>
                    <a:pt x="450798" y="891281"/>
                  </a:lnTo>
                  <a:lnTo>
                    <a:pt x="493882" y="920148"/>
                  </a:lnTo>
                  <a:lnTo>
                    <a:pt x="505382" y="926929"/>
                  </a:lnTo>
                  <a:lnTo>
                    <a:pt x="516738" y="933864"/>
                  </a:lnTo>
                  <a:lnTo>
                    <a:pt x="539354" y="947848"/>
                  </a:lnTo>
                  <a:lnTo>
                    <a:pt x="562900" y="962497"/>
                  </a:lnTo>
                  <a:lnTo>
                    <a:pt x="574744" y="969723"/>
                  </a:lnTo>
                  <a:lnTo>
                    <a:pt x="614540" y="991942"/>
                  </a:lnTo>
                  <a:lnTo>
                    <a:pt x="661123" y="1013538"/>
                  </a:lnTo>
                  <a:lnTo>
                    <a:pt x="697617" y="1027635"/>
                  </a:lnTo>
                  <a:lnTo>
                    <a:pt x="715883" y="1034671"/>
                  </a:lnTo>
                  <a:lnTo>
                    <a:pt x="721906" y="1037135"/>
                  </a:lnTo>
                  <a:lnTo>
                    <a:pt x="727888" y="1039679"/>
                  </a:lnTo>
                  <a:lnTo>
                    <a:pt x="733892" y="1042194"/>
                  </a:lnTo>
                  <a:lnTo>
                    <a:pt x="784572" y="1060376"/>
                  </a:lnTo>
                  <a:lnTo>
                    <a:pt x="830146" y="1074126"/>
                  </a:lnTo>
                  <a:lnTo>
                    <a:pt x="876599" y="1085793"/>
                  </a:lnTo>
                  <a:lnTo>
                    <a:pt x="923830" y="1095347"/>
                  </a:lnTo>
                  <a:lnTo>
                    <a:pt x="959274" y="1101975"/>
                  </a:lnTo>
                  <a:lnTo>
                    <a:pt x="994603" y="1108998"/>
                  </a:lnTo>
                  <a:lnTo>
                    <a:pt x="1030191" y="1115106"/>
                  </a:lnTo>
                  <a:lnTo>
                    <a:pt x="1066410" y="1118994"/>
                  </a:lnTo>
                  <a:lnTo>
                    <a:pt x="1093311" y="1121103"/>
                  </a:lnTo>
                  <a:lnTo>
                    <a:pt x="1098304" y="1121586"/>
                  </a:lnTo>
                  <a:lnTo>
                    <a:pt x="1098304" y="1031491"/>
                  </a:lnTo>
                  <a:lnTo>
                    <a:pt x="1068841" y="1027387"/>
                  </a:lnTo>
                  <a:lnTo>
                    <a:pt x="1044355" y="1023231"/>
                  </a:lnTo>
                  <a:lnTo>
                    <a:pt x="1020036" y="1018499"/>
                  </a:lnTo>
                  <a:lnTo>
                    <a:pt x="995899" y="1013196"/>
                  </a:lnTo>
                  <a:lnTo>
                    <a:pt x="971960" y="1007323"/>
                  </a:lnTo>
                  <a:lnTo>
                    <a:pt x="943961" y="1001249"/>
                  </a:lnTo>
                  <a:lnTo>
                    <a:pt x="915863" y="995340"/>
                  </a:lnTo>
                  <a:lnTo>
                    <a:pt x="888522" y="987668"/>
                  </a:lnTo>
                  <a:lnTo>
                    <a:pt x="862791" y="976306"/>
                  </a:lnTo>
                  <a:lnTo>
                    <a:pt x="817772" y="964079"/>
                  </a:lnTo>
                  <a:lnTo>
                    <a:pt x="775692" y="947052"/>
                  </a:lnTo>
                  <a:lnTo>
                    <a:pt x="735143" y="927475"/>
                  </a:lnTo>
                  <a:lnTo>
                    <a:pt x="694715" y="907598"/>
                  </a:lnTo>
                  <a:lnTo>
                    <a:pt x="651050" y="884622"/>
                  </a:lnTo>
                  <a:lnTo>
                    <a:pt x="610523" y="858831"/>
                  </a:lnTo>
                  <a:lnTo>
                    <a:pt x="572674" y="830661"/>
                  </a:lnTo>
                  <a:lnTo>
                    <a:pt x="537048" y="800548"/>
                  </a:lnTo>
                  <a:lnTo>
                    <a:pt x="503216" y="768957"/>
                  </a:lnTo>
                  <a:lnTo>
                    <a:pt x="470626" y="736236"/>
                  </a:lnTo>
                  <a:lnTo>
                    <a:pt x="425345" y="682256"/>
                  </a:lnTo>
                  <a:lnTo>
                    <a:pt x="385768" y="625167"/>
                  </a:lnTo>
                  <a:lnTo>
                    <a:pt x="361242" y="587224"/>
                  </a:lnTo>
                  <a:lnTo>
                    <a:pt x="337593" y="548866"/>
                  </a:lnTo>
                  <a:lnTo>
                    <a:pt x="291831" y="471461"/>
                  </a:lnTo>
                  <a:lnTo>
                    <a:pt x="273033" y="428863"/>
                  </a:lnTo>
                  <a:lnTo>
                    <a:pt x="267014" y="414527"/>
                  </a:lnTo>
                  <a:lnTo>
                    <a:pt x="220634" y="314050"/>
                  </a:lnTo>
                  <a:lnTo>
                    <a:pt x="198397" y="262335"/>
                  </a:lnTo>
                  <a:lnTo>
                    <a:pt x="166349" y="167097"/>
                  </a:lnTo>
                  <a:lnTo>
                    <a:pt x="153562" y="126891"/>
                  </a:lnTo>
                  <a:lnTo>
                    <a:pt x="149867" y="107721"/>
                  </a:lnTo>
                  <a:lnTo>
                    <a:pt x="148558" y="99699"/>
                  </a:lnTo>
                  <a:lnTo>
                    <a:pt x="142781" y="11053"/>
                  </a:lnTo>
                  <a:lnTo>
                    <a:pt x="138455" y="11629"/>
                  </a:lnTo>
                  <a:lnTo>
                    <a:pt x="132343" y="12987"/>
                  </a:lnTo>
                  <a:lnTo>
                    <a:pt x="126031" y="13448"/>
                  </a:lnTo>
                  <a:lnTo>
                    <a:pt x="119783" y="13031"/>
                  </a:lnTo>
                  <a:lnTo>
                    <a:pt x="98574" y="11234"/>
                  </a:lnTo>
                  <a:lnTo>
                    <a:pt x="77398" y="12659"/>
                  </a:lnTo>
                  <a:lnTo>
                    <a:pt x="37241" y="24870"/>
                  </a:lnTo>
                  <a:lnTo>
                    <a:pt x="0" y="57030"/>
                  </a:lnTo>
                  <a:lnTo>
                    <a:pt x="820" y="75619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-1" y="0"/>
              <a:ext cx="703580" cy="596265"/>
            </a:xfrm>
            <a:custGeom>
              <a:avLst/>
              <a:gdLst/>
              <a:ahLst/>
              <a:cxnLst/>
              <a:rect l="l" t="t" r="r" b="b"/>
              <a:pathLst>
                <a:path w="703580" h="596265">
                  <a:moveTo>
                    <a:pt x="698147" y="109321"/>
                  </a:moveTo>
                  <a:lnTo>
                    <a:pt x="700651" y="81215"/>
                  </a:lnTo>
                  <a:lnTo>
                    <a:pt x="702285" y="53409"/>
                  </a:lnTo>
                  <a:lnTo>
                    <a:pt x="703081" y="25330"/>
                  </a:lnTo>
                  <a:lnTo>
                    <a:pt x="703031" y="6"/>
                  </a:lnTo>
                  <a:lnTo>
                    <a:pt x="1" y="0"/>
                  </a:lnTo>
                  <a:lnTo>
                    <a:pt x="0" y="212451"/>
                  </a:lnTo>
                  <a:lnTo>
                    <a:pt x="42565" y="268364"/>
                  </a:lnTo>
                  <a:lnTo>
                    <a:pt x="72905" y="301487"/>
                  </a:lnTo>
                  <a:lnTo>
                    <a:pt x="105732" y="332988"/>
                  </a:lnTo>
                  <a:lnTo>
                    <a:pt x="118921" y="344178"/>
                  </a:lnTo>
                  <a:lnTo>
                    <a:pt x="131963" y="355514"/>
                  </a:lnTo>
                  <a:lnTo>
                    <a:pt x="144782" y="367029"/>
                  </a:lnTo>
                  <a:lnTo>
                    <a:pt x="157302" y="378758"/>
                  </a:lnTo>
                  <a:lnTo>
                    <a:pt x="179877" y="400847"/>
                  </a:lnTo>
                  <a:lnTo>
                    <a:pt x="202203" y="423118"/>
                  </a:lnTo>
                  <a:lnTo>
                    <a:pt x="224612" y="445312"/>
                  </a:lnTo>
                  <a:lnTo>
                    <a:pt x="282540" y="498451"/>
                  </a:lnTo>
                  <a:lnTo>
                    <a:pt x="318696" y="528844"/>
                  </a:lnTo>
                  <a:lnTo>
                    <a:pt x="355877" y="558331"/>
                  </a:lnTo>
                  <a:lnTo>
                    <a:pt x="394056" y="586886"/>
                  </a:lnTo>
                  <a:lnTo>
                    <a:pt x="409990" y="596169"/>
                  </a:lnTo>
                  <a:lnTo>
                    <a:pt x="414831" y="591734"/>
                  </a:lnTo>
                  <a:lnTo>
                    <a:pt x="419202" y="586962"/>
                  </a:lnTo>
                  <a:lnTo>
                    <a:pt x="423083" y="581883"/>
                  </a:lnTo>
                  <a:lnTo>
                    <a:pt x="426456" y="576521"/>
                  </a:lnTo>
                  <a:lnTo>
                    <a:pt x="435262" y="556484"/>
                  </a:lnTo>
                  <a:lnTo>
                    <a:pt x="447719" y="538392"/>
                  </a:lnTo>
                  <a:lnTo>
                    <a:pt x="461710" y="521140"/>
                  </a:lnTo>
                  <a:lnTo>
                    <a:pt x="475118" y="503620"/>
                  </a:lnTo>
                  <a:lnTo>
                    <a:pt x="498532" y="471136"/>
                  </a:lnTo>
                  <a:lnTo>
                    <a:pt x="547279" y="407238"/>
                  </a:lnTo>
                  <a:lnTo>
                    <a:pt x="570763" y="374818"/>
                  </a:lnTo>
                  <a:lnTo>
                    <a:pt x="601757" y="328494"/>
                  </a:lnTo>
                  <a:lnTo>
                    <a:pt x="629345" y="280591"/>
                  </a:lnTo>
                  <a:lnTo>
                    <a:pt x="653465" y="231235"/>
                  </a:lnTo>
                  <a:lnTo>
                    <a:pt x="674058" y="180551"/>
                  </a:lnTo>
                  <a:lnTo>
                    <a:pt x="691060" y="128665"/>
                  </a:lnTo>
                  <a:lnTo>
                    <a:pt x="694037" y="122423"/>
                  </a:lnTo>
                  <a:lnTo>
                    <a:pt x="696404" y="115953"/>
                  </a:lnTo>
                  <a:lnTo>
                    <a:pt x="698147" y="109321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591" y="0"/>
              <a:ext cx="1244600" cy="652780"/>
            </a:xfrm>
            <a:custGeom>
              <a:avLst/>
              <a:gdLst/>
              <a:ahLst/>
              <a:cxnLst/>
              <a:rect l="l" t="t" r="r" b="b"/>
              <a:pathLst>
                <a:path w="1244600" h="652780">
                  <a:moveTo>
                    <a:pt x="1077668" y="635620"/>
                  </a:moveTo>
                  <a:lnTo>
                    <a:pt x="1095795" y="545939"/>
                  </a:lnTo>
                  <a:lnTo>
                    <a:pt x="1040698" y="533741"/>
                  </a:lnTo>
                  <a:lnTo>
                    <a:pt x="1024185" y="530191"/>
                  </a:lnTo>
                  <a:lnTo>
                    <a:pt x="982401" y="521621"/>
                  </a:lnTo>
                  <a:lnTo>
                    <a:pt x="937685" y="511906"/>
                  </a:lnTo>
                  <a:lnTo>
                    <a:pt x="886393" y="498447"/>
                  </a:lnTo>
                  <a:lnTo>
                    <a:pt x="835799" y="482835"/>
                  </a:lnTo>
                  <a:lnTo>
                    <a:pt x="786002" y="465099"/>
                  </a:lnTo>
                  <a:lnTo>
                    <a:pt x="758329" y="455659"/>
                  </a:lnTo>
                  <a:lnTo>
                    <a:pt x="702332" y="438230"/>
                  </a:lnTo>
                  <a:lnTo>
                    <a:pt x="631515" y="408860"/>
                  </a:lnTo>
                  <a:lnTo>
                    <a:pt x="588666" y="389056"/>
                  </a:lnTo>
                  <a:lnTo>
                    <a:pt x="485426" y="340122"/>
                  </a:lnTo>
                  <a:lnTo>
                    <a:pt x="435778" y="314813"/>
                  </a:lnTo>
                  <a:lnTo>
                    <a:pt x="391568" y="286813"/>
                  </a:lnTo>
                  <a:lnTo>
                    <a:pt x="350008" y="256138"/>
                  </a:lnTo>
                  <a:lnTo>
                    <a:pt x="311284" y="222950"/>
                  </a:lnTo>
                  <a:lnTo>
                    <a:pt x="275582" y="187406"/>
                  </a:lnTo>
                  <a:lnTo>
                    <a:pt x="243089" y="149668"/>
                  </a:lnTo>
                  <a:lnTo>
                    <a:pt x="209773" y="107175"/>
                  </a:lnTo>
                  <a:lnTo>
                    <a:pt x="179869" y="63103"/>
                  </a:lnTo>
                  <a:lnTo>
                    <a:pt x="153431" y="17518"/>
                  </a:lnTo>
                  <a:lnTo>
                    <a:pt x="144895" y="1"/>
                  </a:lnTo>
                  <a:lnTo>
                    <a:pt x="0" y="0"/>
                  </a:lnTo>
                  <a:lnTo>
                    <a:pt x="26252" y="51831"/>
                  </a:lnTo>
                  <a:lnTo>
                    <a:pt x="54797" y="100231"/>
                  </a:lnTo>
                  <a:lnTo>
                    <a:pt x="70885" y="123684"/>
                  </a:lnTo>
                  <a:lnTo>
                    <a:pt x="86300" y="146536"/>
                  </a:lnTo>
                  <a:lnTo>
                    <a:pt x="118614" y="189765"/>
                  </a:lnTo>
                  <a:lnTo>
                    <a:pt x="153868" y="228869"/>
                  </a:lnTo>
                  <a:lnTo>
                    <a:pt x="191368" y="266465"/>
                  </a:lnTo>
                  <a:lnTo>
                    <a:pt x="231032" y="302470"/>
                  </a:lnTo>
                  <a:lnTo>
                    <a:pt x="272777" y="336805"/>
                  </a:lnTo>
                  <a:lnTo>
                    <a:pt x="304463" y="359608"/>
                  </a:lnTo>
                  <a:lnTo>
                    <a:pt x="338434" y="379831"/>
                  </a:lnTo>
                  <a:lnTo>
                    <a:pt x="404261" y="413665"/>
                  </a:lnTo>
                  <a:lnTo>
                    <a:pt x="470845" y="446421"/>
                  </a:lnTo>
                  <a:lnTo>
                    <a:pt x="494561" y="458748"/>
                  </a:lnTo>
                  <a:lnTo>
                    <a:pt x="543047" y="481729"/>
                  </a:lnTo>
                  <a:lnTo>
                    <a:pt x="615381" y="509788"/>
                  </a:lnTo>
                  <a:lnTo>
                    <a:pt x="663303" y="526521"/>
                  </a:lnTo>
                  <a:lnTo>
                    <a:pt x="710933" y="542646"/>
                  </a:lnTo>
                  <a:lnTo>
                    <a:pt x="759608" y="558903"/>
                  </a:lnTo>
                  <a:lnTo>
                    <a:pt x="806067" y="573554"/>
                  </a:lnTo>
                  <a:lnTo>
                    <a:pt x="853120" y="586289"/>
                  </a:lnTo>
                  <a:lnTo>
                    <a:pt x="901305" y="597854"/>
                  </a:lnTo>
                  <a:lnTo>
                    <a:pt x="949580" y="609079"/>
                  </a:lnTo>
                  <a:lnTo>
                    <a:pt x="992254" y="618804"/>
                  </a:lnTo>
                  <a:lnTo>
                    <a:pt x="1031758" y="627747"/>
                  </a:lnTo>
                  <a:lnTo>
                    <a:pt x="1073133" y="635018"/>
                  </a:lnTo>
                  <a:lnTo>
                    <a:pt x="1074368" y="635182"/>
                  </a:lnTo>
                  <a:lnTo>
                    <a:pt x="1075507" y="635333"/>
                  </a:lnTo>
                  <a:lnTo>
                    <a:pt x="1076865" y="635514"/>
                  </a:lnTo>
                  <a:lnTo>
                    <a:pt x="1077668" y="635620"/>
                  </a:lnTo>
                  <a:close/>
                </a:path>
                <a:path w="1244600" h="652780">
                  <a:moveTo>
                    <a:pt x="1236177" y="609661"/>
                  </a:moveTo>
                  <a:lnTo>
                    <a:pt x="1239896" y="580259"/>
                  </a:lnTo>
                  <a:lnTo>
                    <a:pt x="1242503" y="550714"/>
                  </a:lnTo>
                  <a:lnTo>
                    <a:pt x="1243995" y="521047"/>
                  </a:lnTo>
                  <a:lnTo>
                    <a:pt x="1244371" y="491277"/>
                  </a:lnTo>
                  <a:lnTo>
                    <a:pt x="1242162" y="454992"/>
                  </a:lnTo>
                  <a:lnTo>
                    <a:pt x="1214495" y="240848"/>
                  </a:lnTo>
                  <a:lnTo>
                    <a:pt x="1206236" y="188354"/>
                  </a:lnTo>
                  <a:lnTo>
                    <a:pt x="1195659" y="136016"/>
                  </a:lnTo>
                  <a:lnTo>
                    <a:pt x="1181602" y="83918"/>
                  </a:lnTo>
                  <a:lnTo>
                    <a:pt x="1180631" y="80864"/>
                  </a:lnTo>
                  <a:lnTo>
                    <a:pt x="1180451" y="77670"/>
                  </a:lnTo>
                  <a:lnTo>
                    <a:pt x="1160708" y="10"/>
                  </a:lnTo>
                  <a:lnTo>
                    <a:pt x="1014374" y="8"/>
                  </a:lnTo>
                  <a:lnTo>
                    <a:pt x="1015649" y="4000"/>
                  </a:lnTo>
                  <a:lnTo>
                    <a:pt x="1028829" y="48501"/>
                  </a:lnTo>
                  <a:lnTo>
                    <a:pt x="1053478" y="137775"/>
                  </a:lnTo>
                  <a:lnTo>
                    <a:pt x="1056820" y="153448"/>
                  </a:lnTo>
                  <a:lnTo>
                    <a:pt x="1058960" y="169283"/>
                  </a:lnTo>
                  <a:lnTo>
                    <a:pt x="1060694" y="185185"/>
                  </a:lnTo>
                  <a:lnTo>
                    <a:pt x="1062817" y="201058"/>
                  </a:lnTo>
                  <a:lnTo>
                    <a:pt x="1081866" y="313435"/>
                  </a:lnTo>
                  <a:lnTo>
                    <a:pt x="1090045" y="370835"/>
                  </a:lnTo>
                  <a:lnTo>
                    <a:pt x="1096258" y="474145"/>
                  </a:lnTo>
                  <a:lnTo>
                    <a:pt x="1098143" y="517559"/>
                  </a:lnTo>
                  <a:lnTo>
                    <a:pt x="1098055" y="523781"/>
                  </a:lnTo>
                  <a:lnTo>
                    <a:pt x="1097483" y="530345"/>
                  </a:lnTo>
                  <a:lnTo>
                    <a:pt x="1096654" y="537611"/>
                  </a:lnTo>
                  <a:lnTo>
                    <a:pt x="1095795" y="545939"/>
                  </a:lnTo>
                  <a:lnTo>
                    <a:pt x="1077668" y="635620"/>
                  </a:lnTo>
                  <a:lnTo>
                    <a:pt x="1082123" y="636212"/>
                  </a:lnTo>
                  <a:lnTo>
                    <a:pt x="1088564" y="636509"/>
                  </a:lnTo>
                  <a:lnTo>
                    <a:pt x="1094963" y="637750"/>
                  </a:lnTo>
                  <a:lnTo>
                    <a:pt x="1101062" y="639847"/>
                  </a:lnTo>
                  <a:lnTo>
                    <a:pt x="1121662" y="647345"/>
                  </a:lnTo>
                  <a:lnTo>
                    <a:pt x="1143097" y="651631"/>
                  </a:lnTo>
                  <a:lnTo>
                    <a:pt x="1186305" y="650305"/>
                  </a:lnTo>
                  <a:lnTo>
                    <a:pt x="1223513" y="639752"/>
                  </a:lnTo>
                  <a:lnTo>
                    <a:pt x="1231987" y="628362"/>
                  </a:lnTo>
                  <a:lnTo>
                    <a:pt x="1236177" y="609661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4800" y="1609725"/>
            <a:ext cx="11430000" cy="2008563"/>
          </a:xfrm>
          <a:prstGeom prst="rect">
            <a:avLst/>
          </a:prstGeom>
          <a:solidFill>
            <a:srgbClr val="D9AE12"/>
          </a:solidFill>
        </p:spPr>
        <p:txBody>
          <a:bodyPr vert="horz" wrap="square" lIns="0" tIns="19685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55"/>
              </a:spcBef>
            </a:pPr>
            <a:r>
              <a:rPr sz="8000" b="1" dirty="0">
                <a:solidFill>
                  <a:srgbClr val="FFFFFF"/>
                </a:solidFill>
                <a:latin typeface="Arial"/>
                <a:cs typeface="Arial"/>
              </a:rPr>
              <a:t>#</a:t>
            </a:r>
            <a:r>
              <a:rPr sz="8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8000" dirty="0">
              <a:latin typeface="Arial"/>
              <a:cs typeface="Arial"/>
            </a:endParaRPr>
          </a:p>
          <a:p>
            <a:pPr marL="256540" marR="252729" algn="ctr">
              <a:lnSpc>
                <a:spcPts val="3000"/>
              </a:lnSpc>
              <a:spcBef>
                <a:spcPts val="55"/>
              </a:spcBef>
            </a:pPr>
            <a:r>
              <a:rPr sz="2450" b="1" spc="-30" dirty="0">
                <a:solidFill>
                  <a:srgbClr val="FFFFFF"/>
                </a:solidFill>
                <a:latin typeface="Arial"/>
                <a:cs typeface="Arial"/>
              </a:rPr>
              <a:t>Fue</a:t>
            </a:r>
            <a:r>
              <a:rPr sz="24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aprobada</a:t>
            </a:r>
            <a:r>
              <a:rPr sz="24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24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/>
                <a:cs typeface="Arial"/>
              </a:rPr>
              <a:t>Consejo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Seguridad</a:t>
            </a:r>
            <a:r>
              <a:rPr sz="24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año</a:t>
            </a:r>
            <a:r>
              <a:rPr sz="24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130" dirty="0">
                <a:solidFill>
                  <a:srgbClr val="FFFFFF"/>
                </a:solidFill>
                <a:latin typeface="Arial"/>
                <a:cs typeface="Arial"/>
              </a:rPr>
              <a:t>2000</a:t>
            </a:r>
            <a:r>
              <a:rPr sz="24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4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marca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4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/>
                <a:cs typeface="Arial"/>
              </a:rPr>
              <a:t>inicio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4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Agenda</a:t>
            </a:r>
            <a:r>
              <a:rPr sz="245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Mujeres,</a:t>
            </a:r>
            <a:r>
              <a:rPr sz="24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245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4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Seguridad.</a:t>
            </a:r>
            <a:endParaRPr sz="245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249" y="3712016"/>
            <a:ext cx="12192000" cy="3167320"/>
            <a:chOff x="0" y="3690678"/>
            <a:chExt cx="12192000" cy="31673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417" y="3690678"/>
              <a:ext cx="9982200" cy="21207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23552" y="751760"/>
            <a:ext cx="3921125" cy="45085"/>
          </a:xfrm>
          <a:custGeom>
            <a:avLst/>
            <a:gdLst/>
            <a:ahLst/>
            <a:cxnLst/>
            <a:rect l="l" t="t" r="r" b="b"/>
            <a:pathLst>
              <a:path w="3921125" h="45084">
                <a:moveTo>
                  <a:pt x="358355" y="13"/>
                </a:moveTo>
                <a:lnTo>
                  <a:pt x="257113" y="0"/>
                </a:lnTo>
                <a:lnTo>
                  <a:pt x="206516" y="292"/>
                </a:lnTo>
                <a:lnTo>
                  <a:pt x="155939" y="823"/>
                </a:lnTo>
                <a:lnTo>
                  <a:pt x="105387" y="1620"/>
                </a:lnTo>
                <a:lnTo>
                  <a:pt x="54864" y="2712"/>
                </a:lnTo>
                <a:lnTo>
                  <a:pt x="4374" y="4128"/>
                </a:lnTo>
                <a:lnTo>
                  <a:pt x="0" y="6284"/>
                </a:lnTo>
                <a:lnTo>
                  <a:pt x="770" y="10763"/>
                </a:lnTo>
                <a:lnTo>
                  <a:pt x="60456" y="19306"/>
                </a:lnTo>
                <a:lnTo>
                  <a:pt x="110845" y="20880"/>
                </a:lnTo>
                <a:lnTo>
                  <a:pt x="161266" y="22151"/>
                </a:lnTo>
                <a:lnTo>
                  <a:pt x="211715" y="23153"/>
                </a:lnTo>
                <a:lnTo>
                  <a:pt x="262185" y="23920"/>
                </a:lnTo>
                <a:lnTo>
                  <a:pt x="363169" y="24879"/>
                </a:lnTo>
                <a:lnTo>
                  <a:pt x="716541" y="25717"/>
                </a:lnTo>
                <a:lnTo>
                  <a:pt x="3908215" y="44855"/>
                </a:lnTo>
                <a:lnTo>
                  <a:pt x="3920261" y="41140"/>
                </a:lnTo>
                <a:lnTo>
                  <a:pt x="3920976" y="32825"/>
                </a:lnTo>
                <a:lnTo>
                  <a:pt x="3913430" y="24464"/>
                </a:lnTo>
                <a:lnTo>
                  <a:pt x="3900689" y="20610"/>
                </a:lnTo>
                <a:lnTo>
                  <a:pt x="813883" y="4281"/>
                </a:lnTo>
                <a:lnTo>
                  <a:pt x="459630" y="634"/>
                </a:lnTo>
                <a:lnTo>
                  <a:pt x="358355" y="13"/>
                </a:lnTo>
                <a:close/>
              </a:path>
            </a:pathLst>
          </a:custGeom>
          <a:solidFill>
            <a:srgbClr val="832B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09650"/>
            <a:ext cx="8601074" cy="48387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320151" y="1355153"/>
            <a:ext cx="3640454" cy="18148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265"/>
              </a:spcBef>
              <a:tabLst>
                <a:tab pos="420370" algn="l"/>
                <a:tab pos="1198880" algn="l"/>
                <a:tab pos="1718310" algn="l"/>
                <a:tab pos="2879725" algn="l"/>
                <a:tab pos="3157855" algn="l"/>
              </a:tabLst>
            </a:pPr>
            <a:r>
              <a:rPr sz="1700" b="1" spc="65" dirty="0">
                <a:latin typeface="Arial"/>
                <a:cs typeface="Arial"/>
              </a:rPr>
              <a:t>56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-10" dirty="0">
                <a:latin typeface="Arial"/>
                <a:cs typeface="Arial"/>
              </a:rPr>
              <a:t>países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-25" dirty="0">
                <a:latin typeface="Arial"/>
                <a:cs typeface="Arial"/>
              </a:rPr>
              <a:t>han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-10" dirty="0">
                <a:latin typeface="Arial"/>
                <a:cs typeface="Arial"/>
              </a:rPr>
              <a:t>elaborado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35" dirty="0">
                <a:latin typeface="Arial"/>
                <a:cs typeface="Arial"/>
              </a:rPr>
              <a:t>1</a:t>
            </a:r>
            <a:r>
              <a:rPr sz="1700" b="1" dirty="0">
                <a:latin typeface="Arial"/>
                <a:cs typeface="Arial"/>
              </a:rPr>
              <a:t>	</a:t>
            </a:r>
            <a:r>
              <a:rPr sz="1700" b="1" spc="-25" dirty="0">
                <a:latin typeface="Arial"/>
                <a:cs typeface="Arial"/>
              </a:rPr>
              <a:t>PAN </a:t>
            </a:r>
            <a:r>
              <a:rPr sz="1700" b="1" spc="-40" dirty="0">
                <a:latin typeface="Arial"/>
                <a:cs typeface="Arial"/>
              </a:rPr>
              <a:t>sobre</a:t>
            </a:r>
            <a:r>
              <a:rPr sz="1700" b="1" spc="-80" dirty="0">
                <a:latin typeface="Arial"/>
                <a:cs typeface="Arial"/>
              </a:rPr>
              <a:t> </a:t>
            </a:r>
            <a:r>
              <a:rPr sz="1700" b="1" spc="-25" dirty="0">
                <a:latin typeface="Arial"/>
                <a:cs typeface="Arial"/>
              </a:rPr>
              <a:t>Mujeres,</a:t>
            </a:r>
            <a:r>
              <a:rPr sz="1700" b="1" spc="-9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Paz</a:t>
            </a:r>
            <a:r>
              <a:rPr sz="1700" b="1" spc="-6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y</a:t>
            </a:r>
            <a:r>
              <a:rPr sz="1700" b="1" spc="-7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Seguridad.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1995"/>
              </a:lnSpc>
              <a:spcBef>
                <a:spcPts val="5"/>
              </a:spcBef>
              <a:buAutoNum type="alphaLcParenR"/>
              <a:tabLst>
                <a:tab pos="355600" algn="l"/>
              </a:tabLst>
            </a:pPr>
            <a:r>
              <a:rPr sz="1700" spc="90" dirty="0">
                <a:latin typeface="Arial MT"/>
                <a:cs typeface="Arial MT"/>
              </a:rPr>
              <a:t>27</a:t>
            </a:r>
            <a:r>
              <a:rPr sz="1700" spc="-7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países</a:t>
            </a:r>
            <a:r>
              <a:rPr sz="1700" spc="-1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han</a:t>
            </a:r>
            <a:r>
              <a:rPr sz="1700" spc="-6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elaborado</a:t>
            </a:r>
            <a:r>
              <a:rPr sz="1700" spc="-45" dirty="0">
                <a:latin typeface="Arial MT"/>
                <a:cs typeface="Arial MT"/>
              </a:rPr>
              <a:t> </a:t>
            </a:r>
            <a:r>
              <a:rPr sz="1700" spc="85" dirty="0">
                <a:latin typeface="Arial MT"/>
                <a:cs typeface="Arial MT"/>
              </a:rPr>
              <a:t>2</a:t>
            </a:r>
            <a:r>
              <a:rPr sz="1700" spc="-50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PAN.</a:t>
            </a:r>
            <a:endParaRPr sz="1700">
              <a:latin typeface="Arial MT"/>
              <a:cs typeface="Arial MT"/>
            </a:endParaRPr>
          </a:p>
          <a:p>
            <a:pPr marL="355600" indent="-342900">
              <a:lnSpc>
                <a:spcPts val="1989"/>
              </a:lnSpc>
              <a:buAutoNum type="alphaLcParenR"/>
              <a:tabLst>
                <a:tab pos="355600" algn="l"/>
              </a:tabLst>
            </a:pPr>
            <a:r>
              <a:rPr sz="1700" spc="85" dirty="0">
                <a:latin typeface="Arial MT"/>
                <a:cs typeface="Arial MT"/>
              </a:rPr>
              <a:t>5</a:t>
            </a:r>
            <a:r>
              <a:rPr sz="1700" spc="-4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países</a:t>
            </a:r>
            <a:r>
              <a:rPr sz="1700" spc="-20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han</a:t>
            </a:r>
            <a:r>
              <a:rPr sz="1700" spc="-6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elaborado</a:t>
            </a:r>
            <a:r>
              <a:rPr sz="1700" spc="-50" dirty="0">
                <a:latin typeface="Arial MT"/>
                <a:cs typeface="Arial MT"/>
              </a:rPr>
              <a:t> </a:t>
            </a:r>
            <a:r>
              <a:rPr sz="1700" spc="85" dirty="0">
                <a:latin typeface="Arial MT"/>
                <a:cs typeface="Arial MT"/>
              </a:rPr>
              <a:t>3</a:t>
            </a:r>
            <a:r>
              <a:rPr sz="1700" spc="-45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PAN.</a:t>
            </a:r>
            <a:endParaRPr sz="1700">
              <a:latin typeface="Arial MT"/>
              <a:cs typeface="Arial MT"/>
            </a:endParaRPr>
          </a:p>
          <a:p>
            <a:pPr marL="355600" indent="-342900">
              <a:lnSpc>
                <a:spcPts val="2025"/>
              </a:lnSpc>
              <a:buAutoNum type="alphaLcParenR"/>
              <a:tabLst>
                <a:tab pos="355600" algn="l"/>
              </a:tabLst>
            </a:pPr>
            <a:r>
              <a:rPr sz="1700" spc="85" dirty="0">
                <a:latin typeface="Arial MT"/>
                <a:cs typeface="Arial MT"/>
              </a:rPr>
              <a:t>6</a:t>
            </a:r>
            <a:r>
              <a:rPr sz="1700" spc="-6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países </a:t>
            </a:r>
            <a:r>
              <a:rPr sz="1700" dirty="0">
                <a:latin typeface="Arial MT"/>
                <a:cs typeface="Arial MT"/>
              </a:rPr>
              <a:t>están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en</a:t>
            </a:r>
            <a:r>
              <a:rPr sz="1700" spc="-6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su</a:t>
            </a:r>
            <a:r>
              <a:rPr sz="1700" spc="-85" dirty="0">
                <a:latin typeface="Arial MT"/>
                <a:cs typeface="Arial MT"/>
              </a:rPr>
              <a:t> </a:t>
            </a:r>
            <a:r>
              <a:rPr sz="1700" spc="60" dirty="0">
                <a:latin typeface="Arial MT"/>
                <a:cs typeface="Arial MT"/>
              </a:rPr>
              <a:t>4to</a:t>
            </a:r>
            <a:r>
              <a:rPr sz="1700" spc="-60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PAN.</a:t>
            </a:r>
            <a:endParaRPr sz="1700">
              <a:latin typeface="Arial MT"/>
              <a:cs typeface="Arial MT"/>
            </a:endParaRPr>
          </a:p>
          <a:p>
            <a:pPr marL="355600" indent="-342900">
              <a:lnSpc>
                <a:spcPts val="2035"/>
              </a:lnSpc>
              <a:buAutoNum type="alphaLcParenR"/>
              <a:tabLst>
                <a:tab pos="355600" algn="l"/>
              </a:tabLst>
            </a:pPr>
            <a:r>
              <a:rPr sz="1700" spc="85" dirty="0">
                <a:latin typeface="Arial MT"/>
                <a:cs typeface="Arial MT"/>
              </a:rPr>
              <a:t>2</a:t>
            </a:r>
            <a:r>
              <a:rPr sz="1700" spc="-60" dirty="0">
                <a:latin typeface="Arial MT"/>
                <a:cs typeface="Arial MT"/>
              </a:rPr>
              <a:t> </a:t>
            </a:r>
            <a:r>
              <a:rPr sz="1700" spc="-35" dirty="0">
                <a:latin typeface="Arial MT"/>
                <a:cs typeface="Arial MT"/>
              </a:rPr>
              <a:t>países </a:t>
            </a:r>
            <a:r>
              <a:rPr sz="1700" dirty="0">
                <a:latin typeface="Arial MT"/>
                <a:cs typeface="Arial MT"/>
              </a:rPr>
              <a:t>están</a:t>
            </a:r>
            <a:r>
              <a:rPr sz="1700" spc="-7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en</a:t>
            </a:r>
            <a:r>
              <a:rPr sz="1700" spc="-65" dirty="0">
                <a:latin typeface="Arial MT"/>
                <a:cs typeface="Arial MT"/>
              </a:rPr>
              <a:t> </a:t>
            </a:r>
            <a:r>
              <a:rPr sz="1700" dirty="0">
                <a:latin typeface="Arial MT"/>
                <a:cs typeface="Arial MT"/>
              </a:rPr>
              <a:t>su</a:t>
            </a:r>
            <a:r>
              <a:rPr sz="1700" spc="-85" dirty="0">
                <a:latin typeface="Arial MT"/>
                <a:cs typeface="Arial MT"/>
              </a:rPr>
              <a:t> </a:t>
            </a:r>
            <a:r>
              <a:rPr sz="1700" spc="60" dirty="0">
                <a:latin typeface="Arial MT"/>
                <a:cs typeface="Arial MT"/>
              </a:rPr>
              <a:t>5to</a:t>
            </a:r>
            <a:r>
              <a:rPr sz="1700" spc="-60" dirty="0">
                <a:latin typeface="Arial MT"/>
                <a:cs typeface="Arial MT"/>
              </a:rPr>
              <a:t> </a:t>
            </a:r>
            <a:r>
              <a:rPr sz="1700" spc="-20" dirty="0">
                <a:latin typeface="Arial MT"/>
                <a:cs typeface="Arial MT"/>
              </a:rPr>
              <a:t>PAN.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06281" y="4543742"/>
            <a:ext cx="2224405" cy="90551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ct val="97900"/>
              </a:lnSpc>
              <a:spcBef>
                <a:spcPts val="150"/>
              </a:spcBef>
            </a:pPr>
            <a:r>
              <a:rPr sz="1950" b="1" spc="-40" dirty="0">
                <a:solidFill>
                  <a:srgbClr val="832B99"/>
                </a:solidFill>
                <a:latin typeface="Arial"/>
                <a:cs typeface="Arial"/>
              </a:rPr>
              <a:t>Colombia</a:t>
            </a:r>
            <a:r>
              <a:rPr sz="1950" b="1" spc="-55" dirty="0">
                <a:solidFill>
                  <a:srgbClr val="832B99"/>
                </a:solidFill>
                <a:latin typeface="Arial"/>
                <a:cs typeface="Arial"/>
              </a:rPr>
              <a:t> </a:t>
            </a:r>
            <a:r>
              <a:rPr sz="1950" dirty="0">
                <a:latin typeface="Arial MT"/>
                <a:cs typeface="Arial MT"/>
              </a:rPr>
              <a:t>es</a:t>
            </a:r>
            <a:r>
              <a:rPr sz="1950" spc="-90" dirty="0">
                <a:latin typeface="Arial MT"/>
                <a:cs typeface="Arial MT"/>
              </a:rPr>
              <a:t> </a:t>
            </a:r>
            <a:r>
              <a:rPr sz="1950" spc="50" dirty="0">
                <a:latin typeface="Arial MT"/>
                <a:cs typeface="Arial MT"/>
              </a:rPr>
              <a:t>el</a:t>
            </a:r>
            <a:r>
              <a:rPr sz="1950" spc="-85" dirty="0">
                <a:latin typeface="Arial MT"/>
                <a:cs typeface="Arial MT"/>
              </a:rPr>
              <a:t> </a:t>
            </a:r>
            <a:r>
              <a:rPr sz="1950" spc="-20" dirty="0">
                <a:latin typeface="Arial MT"/>
                <a:cs typeface="Arial MT"/>
              </a:rPr>
              <a:t>país </a:t>
            </a:r>
            <a:r>
              <a:rPr sz="1950" dirty="0">
                <a:latin typeface="Arial MT"/>
                <a:cs typeface="Arial MT"/>
              </a:rPr>
              <a:t>número</a:t>
            </a:r>
            <a:r>
              <a:rPr sz="1950" spc="50" dirty="0">
                <a:latin typeface="Arial MT"/>
                <a:cs typeface="Arial MT"/>
              </a:rPr>
              <a:t>  </a:t>
            </a:r>
            <a:r>
              <a:rPr sz="1950" spc="85" dirty="0">
                <a:latin typeface="Arial MT"/>
                <a:cs typeface="Arial MT"/>
              </a:rPr>
              <a:t>11</a:t>
            </a:r>
            <a:r>
              <a:rPr sz="1950" spc="30" dirty="0">
                <a:latin typeface="Arial MT"/>
                <a:cs typeface="Arial MT"/>
              </a:rPr>
              <a:t>  </a:t>
            </a:r>
            <a:r>
              <a:rPr sz="1950" dirty="0">
                <a:latin typeface="Arial MT"/>
                <a:cs typeface="Arial MT"/>
              </a:rPr>
              <a:t>en</a:t>
            </a:r>
            <a:r>
              <a:rPr sz="1950" spc="35" dirty="0">
                <a:latin typeface="Arial MT"/>
                <a:cs typeface="Arial MT"/>
              </a:rPr>
              <a:t>  </a:t>
            </a:r>
            <a:r>
              <a:rPr sz="1950" spc="-25" dirty="0">
                <a:latin typeface="Arial MT"/>
                <a:cs typeface="Arial MT"/>
              </a:rPr>
              <a:t>las </a:t>
            </a:r>
            <a:r>
              <a:rPr sz="1950" spc="-10" dirty="0">
                <a:latin typeface="Arial MT"/>
                <a:cs typeface="Arial MT"/>
              </a:rPr>
              <a:t>Américas.</a:t>
            </a:r>
            <a:endParaRPr sz="195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38300" y="276212"/>
            <a:ext cx="5267325" cy="654050"/>
            <a:chOff x="1638300" y="276212"/>
            <a:chExt cx="5267325" cy="654050"/>
          </a:xfrm>
        </p:grpSpPr>
        <p:sp>
          <p:nvSpPr>
            <p:cNvPr id="8" name="object 8"/>
            <p:cNvSpPr/>
            <p:nvPr/>
          </p:nvSpPr>
          <p:spPr>
            <a:xfrm>
              <a:off x="1638300" y="292555"/>
              <a:ext cx="5267325" cy="621665"/>
            </a:xfrm>
            <a:custGeom>
              <a:avLst/>
              <a:gdLst/>
              <a:ahLst/>
              <a:cxnLst/>
              <a:rect l="l" t="t" r="r" b="b"/>
              <a:pathLst>
                <a:path w="5267325" h="621665">
                  <a:moveTo>
                    <a:pt x="889176" y="15132"/>
                  </a:moveTo>
                  <a:lnTo>
                    <a:pt x="202210" y="15132"/>
                  </a:lnTo>
                  <a:lnTo>
                    <a:pt x="154652" y="34491"/>
                  </a:lnTo>
                  <a:lnTo>
                    <a:pt x="116314" y="60420"/>
                  </a:lnTo>
                  <a:lnTo>
                    <a:pt x="85913" y="90473"/>
                  </a:lnTo>
                  <a:lnTo>
                    <a:pt x="61840" y="122340"/>
                  </a:lnTo>
                  <a:lnTo>
                    <a:pt x="35781" y="165176"/>
                  </a:lnTo>
                  <a:lnTo>
                    <a:pt x="15084" y="209011"/>
                  </a:lnTo>
                  <a:lnTo>
                    <a:pt x="0" y="252867"/>
                  </a:lnTo>
                  <a:lnTo>
                    <a:pt x="0" y="465418"/>
                  </a:lnTo>
                  <a:lnTo>
                    <a:pt x="13690" y="504268"/>
                  </a:lnTo>
                  <a:lnTo>
                    <a:pt x="49508" y="551501"/>
                  </a:lnTo>
                  <a:lnTo>
                    <a:pt x="121070" y="585235"/>
                  </a:lnTo>
                  <a:lnTo>
                    <a:pt x="168504" y="593288"/>
                  </a:lnTo>
                  <a:lnTo>
                    <a:pt x="218942" y="596715"/>
                  </a:lnTo>
                  <a:lnTo>
                    <a:pt x="270024" y="597705"/>
                  </a:lnTo>
                  <a:lnTo>
                    <a:pt x="949285" y="602807"/>
                  </a:lnTo>
                  <a:lnTo>
                    <a:pt x="2458384" y="602978"/>
                  </a:lnTo>
                  <a:lnTo>
                    <a:pt x="2607064" y="603512"/>
                  </a:lnTo>
                  <a:lnTo>
                    <a:pt x="4502894" y="620159"/>
                  </a:lnTo>
                  <a:lnTo>
                    <a:pt x="4627763" y="621303"/>
                  </a:lnTo>
                  <a:lnTo>
                    <a:pt x="4697169" y="621303"/>
                  </a:lnTo>
                  <a:lnTo>
                    <a:pt x="4809433" y="620159"/>
                  </a:lnTo>
                  <a:lnTo>
                    <a:pt x="4912234" y="617540"/>
                  </a:lnTo>
                  <a:lnTo>
                    <a:pt x="4963586" y="615546"/>
                  </a:lnTo>
                  <a:lnTo>
                    <a:pt x="5014903" y="613039"/>
                  </a:lnTo>
                  <a:lnTo>
                    <a:pt x="5073072" y="608424"/>
                  </a:lnTo>
                  <a:lnTo>
                    <a:pt x="5129654" y="600121"/>
                  </a:lnTo>
                  <a:lnTo>
                    <a:pt x="5180031" y="585943"/>
                  </a:lnTo>
                  <a:lnTo>
                    <a:pt x="5219583" y="563703"/>
                  </a:lnTo>
                  <a:lnTo>
                    <a:pt x="5247208" y="527697"/>
                  </a:lnTo>
                  <a:lnTo>
                    <a:pt x="5258475" y="487694"/>
                  </a:lnTo>
                  <a:lnTo>
                    <a:pt x="5267325" y="444572"/>
                  </a:lnTo>
                  <a:lnTo>
                    <a:pt x="5267325" y="134086"/>
                  </a:lnTo>
                  <a:lnTo>
                    <a:pt x="5224950" y="77952"/>
                  </a:lnTo>
                  <a:lnTo>
                    <a:pt x="5184199" y="55003"/>
                  </a:lnTo>
                  <a:lnTo>
                    <a:pt x="5143197" y="43689"/>
                  </a:lnTo>
                  <a:lnTo>
                    <a:pt x="5068916" y="34814"/>
                  </a:lnTo>
                  <a:lnTo>
                    <a:pt x="4729685" y="22971"/>
                  </a:lnTo>
                  <a:lnTo>
                    <a:pt x="4670148" y="21538"/>
                  </a:lnTo>
                  <a:lnTo>
                    <a:pt x="2442513" y="21538"/>
                  </a:lnTo>
                  <a:lnTo>
                    <a:pt x="2308232" y="21235"/>
                  </a:lnTo>
                  <a:lnTo>
                    <a:pt x="2223127" y="20979"/>
                  </a:lnTo>
                  <a:lnTo>
                    <a:pt x="1592674" y="17261"/>
                  </a:lnTo>
                  <a:lnTo>
                    <a:pt x="1496011" y="16411"/>
                  </a:lnTo>
                  <a:lnTo>
                    <a:pt x="1048957" y="15813"/>
                  </a:lnTo>
                  <a:lnTo>
                    <a:pt x="889176" y="15132"/>
                  </a:lnTo>
                  <a:close/>
                </a:path>
                <a:path w="5267325" h="621665">
                  <a:moveTo>
                    <a:pt x="1715174" y="603512"/>
                  </a:moveTo>
                  <a:lnTo>
                    <a:pt x="1075966" y="603512"/>
                  </a:lnTo>
                  <a:lnTo>
                    <a:pt x="1129295" y="603764"/>
                  </a:lnTo>
                  <a:lnTo>
                    <a:pt x="1177706" y="603960"/>
                  </a:lnTo>
                  <a:lnTo>
                    <a:pt x="1273632" y="604288"/>
                  </a:lnTo>
                  <a:lnTo>
                    <a:pt x="1546242" y="604288"/>
                  </a:lnTo>
                  <a:lnTo>
                    <a:pt x="1715174" y="603512"/>
                  </a:lnTo>
                  <a:close/>
                </a:path>
                <a:path w="5267325" h="621665">
                  <a:moveTo>
                    <a:pt x="1885405" y="602807"/>
                  </a:moveTo>
                  <a:lnTo>
                    <a:pt x="952545" y="602807"/>
                  </a:lnTo>
                  <a:lnTo>
                    <a:pt x="1069790" y="603512"/>
                  </a:lnTo>
                  <a:lnTo>
                    <a:pt x="1713295" y="603512"/>
                  </a:lnTo>
                  <a:lnTo>
                    <a:pt x="1834150" y="602978"/>
                  </a:lnTo>
                  <a:lnTo>
                    <a:pt x="1885405" y="602807"/>
                  </a:lnTo>
                  <a:close/>
                </a:path>
                <a:path w="5267325" h="621665">
                  <a:moveTo>
                    <a:pt x="4286775" y="15813"/>
                  </a:moveTo>
                  <a:lnTo>
                    <a:pt x="3669815" y="15813"/>
                  </a:lnTo>
                  <a:lnTo>
                    <a:pt x="3452737" y="17261"/>
                  </a:lnTo>
                  <a:lnTo>
                    <a:pt x="3009768" y="20490"/>
                  </a:lnTo>
                  <a:lnTo>
                    <a:pt x="2862583" y="21235"/>
                  </a:lnTo>
                  <a:lnTo>
                    <a:pt x="2779956" y="21538"/>
                  </a:lnTo>
                  <a:lnTo>
                    <a:pt x="4670148" y="21538"/>
                  </a:lnTo>
                  <a:lnTo>
                    <a:pt x="4632982" y="20716"/>
                  </a:lnTo>
                  <a:lnTo>
                    <a:pt x="4633401" y="20716"/>
                  </a:lnTo>
                  <a:lnTo>
                    <a:pt x="4482575" y="18016"/>
                  </a:lnTo>
                  <a:lnTo>
                    <a:pt x="4483154" y="18016"/>
                  </a:lnTo>
                  <a:lnTo>
                    <a:pt x="4286775" y="15813"/>
                  </a:lnTo>
                  <a:close/>
                </a:path>
                <a:path w="5267325" h="621665">
                  <a:moveTo>
                    <a:pt x="4188336" y="15132"/>
                  </a:moveTo>
                  <a:lnTo>
                    <a:pt x="3806461" y="15132"/>
                  </a:lnTo>
                  <a:lnTo>
                    <a:pt x="3661209" y="15813"/>
                  </a:lnTo>
                  <a:lnTo>
                    <a:pt x="4288994" y="15813"/>
                  </a:lnTo>
                  <a:lnTo>
                    <a:pt x="4188336" y="15132"/>
                  </a:lnTo>
                  <a:close/>
                </a:path>
                <a:path w="5267325" h="621665">
                  <a:moveTo>
                    <a:pt x="309345" y="0"/>
                  </a:moveTo>
                  <a:lnTo>
                    <a:pt x="254385" y="4125"/>
                  </a:lnTo>
                  <a:lnTo>
                    <a:pt x="201905" y="15132"/>
                  </a:lnTo>
                  <a:lnTo>
                    <a:pt x="895124" y="15132"/>
                  </a:lnTo>
                  <a:lnTo>
                    <a:pt x="675124" y="12026"/>
                  </a:lnTo>
                  <a:lnTo>
                    <a:pt x="523419" y="7484"/>
                  </a:lnTo>
                  <a:lnTo>
                    <a:pt x="365807" y="375"/>
                  </a:lnTo>
                  <a:lnTo>
                    <a:pt x="309345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38300" y="276212"/>
              <a:ext cx="5267325" cy="654050"/>
            </a:xfrm>
            <a:custGeom>
              <a:avLst/>
              <a:gdLst/>
              <a:ahLst/>
              <a:cxnLst/>
              <a:rect l="l" t="t" r="r" b="b"/>
              <a:pathLst>
                <a:path w="5267324" h="654050">
                  <a:moveTo>
                    <a:pt x="331199" y="0"/>
                  </a:moveTo>
                  <a:lnTo>
                    <a:pt x="283202" y="1269"/>
                  </a:lnTo>
                  <a:lnTo>
                    <a:pt x="235753" y="6349"/>
                  </a:lnTo>
                  <a:lnTo>
                    <a:pt x="189952" y="17779"/>
                  </a:lnTo>
                  <a:lnTo>
                    <a:pt x="133169" y="40639"/>
                  </a:lnTo>
                  <a:lnTo>
                    <a:pt x="90006" y="69849"/>
                  </a:lnTo>
                  <a:lnTo>
                    <a:pt x="58211" y="102869"/>
                  </a:lnTo>
                  <a:lnTo>
                    <a:pt x="9045" y="176529"/>
                  </a:lnTo>
                  <a:lnTo>
                    <a:pt x="0" y="195579"/>
                  </a:lnTo>
                  <a:lnTo>
                    <a:pt x="0" y="549909"/>
                  </a:lnTo>
                  <a:lnTo>
                    <a:pt x="59553" y="599439"/>
                  </a:lnTo>
                  <a:lnTo>
                    <a:pt x="108505" y="617219"/>
                  </a:lnTo>
                  <a:lnTo>
                    <a:pt x="162070" y="626109"/>
                  </a:lnTo>
                  <a:lnTo>
                    <a:pt x="216708" y="629919"/>
                  </a:lnTo>
                  <a:lnTo>
                    <a:pt x="268880" y="631189"/>
                  </a:lnTo>
                  <a:lnTo>
                    <a:pt x="551422" y="633729"/>
                  </a:lnTo>
                  <a:lnTo>
                    <a:pt x="652772" y="633729"/>
                  </a:lnTo>
                  <a:lnTo>
                    <a:pt x="856885" y="636269"/>
                  </a:lnTo>
                  <a:lnTo>
                    <a:pt x="2503898" y="636269"/>
                  </a:lnTo>
                  <a:lnTo>
                    <a:pt x="2606746" y="637539"/>
                  </a:lnTo>
                  <a:lnTo>
                    <a:pt x="2812176" y="637539"/>
                  </a:lnTo>
                  <a:lnTo>
                    <a:pt x="2914700" y="638809"/>
                  </a:lnTo>
                  <a:lnTo>
                    <a:pt x="4088350" y="647699"/>
                  </a:lnTo>
                  <a:lnTo>
                    <a:pt x="4139242" y="648969"/>
                  </a:lnTo>
                  <a:lnTo>
                    <a:pt x="4190235" y="648969"/>
                  </a:lnTo>
                  <a:lnTo>
                    <a:pt x="4241178" y="650239"/>
                  </a:lnTo>
                  <a:lnTo>
                    <a:pt x="4291916" y="650239"/>
                  </a:lnTo>
                  <a:lnTo>
                    <a:pt x="4342294" y="651509"/>
                  </a:lnTo>
                  <a:lnTo>
                    <a:pt x="4396147" y="651509"/>
                  </a:lnTo>
                  <a:lnTo>
                    <a:pt x="4504403" y="654049"/>
                  </a:lnTo>
                  <a:lnTo>
                    <a:pt x="4818241" y="654049"/>
                  </a:lnTo>
                  <a:lnTo>
                    <a:pt x="4918249" y="651509"/>
                  </a:lnTo>
                  <a:lnTo>
                    <a:pt x="5018258" y="646429"/>
                  </a:lnTo>
                  <a:lnTo>
                    <a:pt x="5070815" y="642619"/>
                  </a:lnTo>
                  <a:lnTo>
                    <a:pt x="5121424" y="636269"/>
                  </a:lnTo>
                  <a:lnTo>
                    <a:pt x="5168176" y="626109"/>
                  </a:lnTo>
                  <a:lnTo>
                    <a:pt x="5181837" y="621029"/>
                  </a:lnTo>
                  <a:lnTo>
                    <a:pt x="4549172" y="621029"/>
                  </a:lnTo>
                  <a:lnTo>
                    <a:pt x="4497732" y="619759"/>
                  </a:lnTo>
                  <a:lnTo>
                    <a:pt x="4446462" y="619759"/>
                  </a:lnTo>
                  <a:lnTo>
                    <a:pt x="4395400" y="618489"/>
                  </a:lnTo>
                  <a:lnTo>
                    <a:pt x="4344582" y="618489"/>
                  </a:lnTo>
                  <a:lnTo>
                    <a:pt x="4243036" y="615949"/>
                  </a:lnTo>
                  <a:lnTo>
                    <a:pt x="4191733" y="615949"/>
                  </a:lnTo>
                  <a:lnTo>
                    <a:pt x="4140436" y="614679"/>
                  </a:lnTo>
                  <a:lnTo>
                    <a:pt x="4089418" y="614679"/>
                  </a:lnTo>
                  <a:lnTo>
                    <a:pt x="2651824" y="604519"/>
                  </a:lnTo>
                  <a:lnTo>
                    <a:pt x="2548190" y="603249"/>
                  </a:lnTo>
                  <a:lnTo>
                    <a:pt x="1063624" y="603249"/>
                  </a:lnTo>
                  <a:lnTo>
                    <a:pt x="960887" y="601979"/>
                  </a:lnTo>
                  <a:lnTo>
                    <a:pt x="858445" y="601979"/>
                  </a:lnTo>
                  <a:lnTo>
                    <a:pt x="224858" y="596899"/>
                  </a:lnTo>
                  <a:lnTo>
                    <a:pt x="178656" y="593089"/>
                  </a:lnTo>
                  <a:lnTo>
                    <a:pt x="135241" y="586739"/>
                  </a:lnTo>
                  <a:lnTo>
                    <a:pt x="97296" y="574039"/>
                  </a:lnTo>
                  <a:lnTo>
                    <a:pt x="53976" y="537209"/>
                  </a:lnTo>
                  <a:lnTo>
                    <a:pt x="32099" y="492759"/>
                  </a:lnTo>
                  <a:lnTo>
                    <a:pt x="19900" y="443229"/>
                  </a:lnTo>
                  <a:lnTo>
                    <a:pt x="14624" y="392429"/>
                  </a:lnTo>
                  <a:lnTo>
                    <a:pt x="16191" y="341629"/>
                  </a:lnTo>
                  <a:lnTo>
                    <a:pt x="24521" y="290829"/>
                  </a:lnTo>
                  <a:lnTo>
                    <a:pt x="39534" y="241299"/>
                  </a:lnTo>
                  <a:lnTo>
                    <a:pt x="61150" y="193039"/>
                  </a:lnTo>
                  <a:lnTo>
                    <a:pt x="89289" y="144779"/>
                  </a:lnTo>
                  <a:lnTo>
                    <a:pt x="116367" y="110489"/>
                  </a:lnTo>
                  <a:lnTo>
                    <a:pt x="146341" y="82549"/>
                  </a:lnTo>
                  <a:lnTo>
                    <a:pt x="179531" y="60959"/>
                  </a:lnTo>
                  <a:lnTo>
                    <a:pt x="216261" y="46989"/>
                  </a:lnTo>
                  <a:lnTo>
                    <a:pt x="263214" y="36829"/>
                  </a:lnTo>
                  <a:lnTo>
                    <a:pt x="313921" y="33019"/>
                  </a:lnTo>
                  <a:lnTo>
                    <a:pt x="5033205" y="33019"/>
                  </a:lnTo>
                  <a:lnTo>
                    <a:pt x="4983012" y="31749"/>
                  </a:lnTo>
                  <a:lnTo>
                    <a:pt x="4932778" y="29209"/>
                  </a:lnTo>
                  <a:lnTo>
                    <a:pt x="4832196" y="26669"/>
                  </a:lnTo>
                  <a:lnTo>
                    <a:pt x="4781859" y="24129"/>
                  </a:lnTo>
                  <a:lnTo>
                    <a:pt x="4681109" y="21589"/>
                  </a:lnTo>
                  <a:lnTo>
                    <a:pt x="2221472" y="21589"/>
                  </a:lnTo>
                  <a:lnTo>
                    <a:pt x="2120075" y="20319"/>
                  </a:lnTo>
                  <a:lnTo>
                    <a:pt x="1913665" y="20319"/>
                  </a:lnTo>
                  <a:lnTo>
                    <a:pt x="1701780" y="17779"/>
                  </a:lnTo>
                  <a:lnTo>
                    <a:pt x="1593538" y="17779"/>
                  </a:lnTo>
                  <a:lnTo>
                    <a:pt x="1483632" y="16509"/>
                  </a:lnTo>
                  <a:lnTo>
                    <a:pt x="1032927" y="16509"/>
                  </a:lnTo>
                  <a:lnTo>
                    <a:pt x="982578" y="15239"/>
                  </a:lnTo>
                  <a:lnTo>
                    <a:pt x="830752" y="15239"/>
                  </a:lnTo>
                  <a:lnTo>
                    <a:pt x="729127" y="12699"/>
                  </a:lnTo>
                  <a:lnTo>
                    <a:pt x="678266" y="12699"/>
                  </a:lnTo>
                  <a:lnTo>
                    <a:pt x="627405" y="11429"/>
                  </a:lnTo>
                  <a:lnTo>
                    <a:pt x="576569" y="8889"/>
                  </a:lnTo>
                  <a:lnTo>
                    <a:pt x="525781" y="7619"/>
                  </a:lnTo>
                  <a:lnTo>
                    <a:pt x="475066" y="5079"/>
                  </a:lnTo>
                  <a:lnTo>
                    <a:pt x="424449" y="3809"/>
                  </a:lnTo>
                  <a:lnTo>
                    <a:pt x="378648" y="1269"/>
                  </a:lnTo>
                  <a:lnTo>
                    <a:pt x="331199" y="0"/>
                  </a:lnTo>
                  <a:close/>
                </a:path>
                <a:path w="5267324" h="654050">
                  <a:moveTo>
                    <a:pt x="1784080" y="636269"/>
                  </a:moveTo>
                  <a:lnTo>
                    <a:pt x="1010922" y="636269"/>
                  </a:lnTo>
                  <a:lnTo>
                    <a:pt x="1062401" y="637539"/>
                  </a:lnTo>
                  <a:lnTo>
                    <a:pt x="1732821" y="637539"/>
                  </a:lnTo>
                  <a:lnTo>
                    <a:pt x="1784080" y="636269"/>
                  </a:lnTo>
                  <a:close/>
                </a:path>
                <a:path w="5267324" h="654050">
                  <a:moveTo>
                    <a:pt x="5033205" y="33019"/>
                  </a:moveTo>
                  <a:lnTo>
                    <a:pt x="313921" y="33019"/>
                  </a:lnTo>
                  <a:lnTo>
                    <a:pt x="366987" y="34289"/>
                  </a:lnTo>
                  <a:lnTo>
                    <a:pt x="472077" y="39369"/>
                  </a:lnTo>
                  <a:lnTo>
                    <a:pt x="523206" y="40639"/>
                  </a:lnTo>
                  <a:lnTo>
                    <a:pt x="574382" y="43179"/>
                  </a:lnTo>
                  <a:lnTo>
                    <a:pt x="727965" y="46989"/>
                  </a:lnTo>
                  <a:lnTo>
                    <a:pt x="779104" y="46989"/>
                  </a:lnTo>
                  <a:lnTo>
                    <a:pt x="830178" y="48259"/>
                  </a:lnTo>
                  <a:lnTo>
                    <a:pt x="4150401" y="48259"/>
                  </a:lnTo>
                  <a:lnTo>
                    <a:pt x="4202160" y="49529"/>
                  </a:lnTo>
                  <a:lnTo>
                    <a:pt x="4305732" y="49529"/>
                  </a:lnTo>
                  <a:lnTo>
                    <a:pt x="4357535" y="50799"/>
                  </a:lnTo>
                  <a:lnTo>
                    <a:pt x="4409343" y="50799"/>
                  </a:lnTo>
                  <a:lnTo>
                    <a:pt x="4461152" y="52069"/>
                  </a:lnTo>
                  <a:lnTo>
                    <a:pt x="4512956" y="52069"/>
                  </a:lnTo>
                  <a:lnTo>
                    <a:pt x="4823418" y="59689"/>
                  </a:lnTo>
                  <a:lnTo>
                    <a:pt x="4875057" y="62229"/>
                  </a:lnTo>
                  <a:lnTo>
                    <a:pt x="4926653" y="63499"/>
                  </a:lnTo>
                  <a:lnTo>
                    <a:pt x="5029697" y="68579"/>
                  </a:lnTo>
                  <a:lnTo>
                    <a:pt x="5067221" y="69849"/>
                  </a:lnTo>
                  <a:lnTo>
                    <a:pt x="5102258" y="72389"/>
                  </a:lnTo>
                  <a:lnTo>
                    <a:pt x="5163609" y="85089"/>
                  </a:lnTo>
                  <a:lnTo>
                    <a:pt x="5200521" y="104139"/>
                  </a:lnTo>
                  <a:lnTo>
                    <a:pt x="5241400" y="156209"/>
                  </a:lnTo>
                  <a:lnTo>
                    <a:pt x="5252832" y="193039"/>
                  </a:lnTo>
                  <a:lnTo>
                    <a:pt x="5260251" y="245109"/>
                  </a:lnTo>
                  <a:lnTo>
                    <a:pt x="5261650" y="297179"/>
                  </a:lnTo>
                  <a:lnTo>
                    <a:pt x="5258228" y="349249"/>
                  </a:lnTo>
                  <a:lnTo>
                    <a:pt x="5251183" y="401319"/>
                  </a:lnTo>
                  <a:lnTo>
                    <a:pt x="5241715" y="452119"/>
                  </a:lnTo>
                  <a:lnTo>
                    <a:pt x="5231022" y="502919"/>
                  </a:lnTo>
                  <a:lnTo>
                    <a:pt x="5231022" y="504189"/>
                  </a:lnTo>
                  <a:lnTo>
                    <a:pt x="5212105" y="556259"/>
                  </a:lnTo>
                  <a:lnTo>
                    <a:pt x="5164612" y="589279"/>
                  </a:lnTo>
                  <a:lnTo>
                    <a:pt x="5120389" y="601979"/>
                  </a:lnTo>
                  <a:lnTo>
                    <a:pt x="5068873" y="608329"/>
                  </a:lnTo>
                  <a:lnTo>
                    <a:pt x="5013683" y="613409"/>
                  </a:lnTo>
                  <a:lnTo>
                    <a:pt x="4962377" y="615949"/>
                  </a:lnTo>
                  <a:lnTo>
                    <a:pt x="4910909" y="617219"/>
                  </a:lnTo>
                  <a:lnTo>
                    <a:pt x="4859314" y="619759"/>
                  </a:lnTo>
                  <a:lnTo>
                    <a:pt x="4807631" y="619759"/>
                  </a:lnTo>
                  <a:lnTo>
                    <a:pt x="4755895" y="621029"/>
                  </a:lnTo>
                  <a:lnTo>
                    <a:pt x="5181837" y="621029"/>
                  </a:lnTo>
                  <a:lnTo>
                    <a:pt x="5242461" y="590549"/>
                  </a:lnTo>
                  <a:lnTo>
                    <a:pt x="5267325" y="104139"/>
                  </a:lnTo>
                  <a:lnTo>
                    <a:pt x="5240345" y="78739"/>
                  </a:lnTo>
                  <a:lnTo>
                    <a:pt x="5200213" y="58419"/>
                  </a:lnTo>
                  <a:lnTo>
                    <a:pt x="5191062" y="55879"/>
                  </a:lnTo>
                  <a:lnTo>
                    <a:pt x="5151598" y="44449"/>
                  </a:lnTo>
                  <a:lnTo>
                    <a:pt x="5110418" y="38099"/>
                  </a:lnTo>
                  <a:lnTo>
                    <a:pt x="5033205" y="33019"/>
                  </a:lnTo>
                  <a:close/>
                </a:path>
                <a:path w="5267324" h="654050">
                  <a:moveTo>
                    <a:pt x="3076274" y="53339"/>
                  </a:moveTo>
                  <a:lnTo>
                    <a:pt x="2068943" y="53339"/>
                  </a:lnTo>
                  <a:lnTo>
                    <a:pt x="2170914" y="54609"/>
                  </a:lnTo>
                  <a:lnTo>
                    <a:pt x="3025334" y="54609"/>
                  </a:lnTo>
                  <a:lnTo>
                    <a:pt x="3076274" y="53339"/>
                  </a:lnTo>
                  <a:close/>
                </a:path>
                <a:path w="5267324" h="654050">
                  <a:moveTo>
                    <a:pt x="3583703" y="49529"/>
                  </a:moveTo>
                  <a:lnTo>
                    <a:pt x="1483632" y="49529"/>
                  </a:lnTo>
                  <a:lnTo>
                    <a:pt x="1538799" y="50799"/>
                  </a:lnTo>
                  <a:lnTo>
                    <a:pt x="1647861" y="50799"/>
                  </a:lnTo>
                  <a:lnTo>
                    <a:pt x="1861238" y="53339"/>
                  </a:lnTo>
                  <a:lnTo>
                    <a:pt x="3228340" y="53339"/>
                  </a:lnTo>
                  <a:lnTo>
                    <a:pt x="3583703" y="49529"/>
                  </a:lnTo>
                  <a:close/>
                </a:path>
                <a:path w="5267324" h="654050">
                  <a:moveTo>
                    <a:pt x="3789033" y="48259"/>
                  </a:moveTo>
                  <a:lnTo>
                    <a:pt x="932041" y="48259"/>
                  </a:lnTo>
                  <a:lnTo>
                    <a:pt x="982785" y="49529"/>
                  </a:lnTo>
                  <a:lnTo>
                    <a:pt x="3737602" y="49529"/>
                  </a:lnTo>
                  <a:lnTo>
                    <a:pt x="3789033" y="48259"/>
                  </a:lnTo>
                  <a:close/>
                </a:path>
                <a:path w="5267324" h="654050">
                  <a:moveTo>
                    <a:pt x="4529863" y="19049"/>
                  </a:moveTo>
                  <a:lnTo>
                    <a:pt x="3277480" y="19049"/>
                  </a:lnTo>
                  <a:lnTo>
                    <a:pt x="3176729" y="20319"/>
                  </a:lnTo>
                  <a:lnTo>
                    <a:pt x="3024594" y="20319"/>
                  </a:lnTo>
                  <a:lnTo>
                    <a:pt x="2973704" y="21589"/>
                  </a:lnTo>
                  <a:lnTo>
                    <a:pt x="4630706" y="21589"/>
                  </a:lnTo>
                  <a:lnTo>
                    <a:pt x="4529863" y="19049"/>
                  </a:lnTo>
                  <a:close/>
                </a:path>
                <a:path w="5267324" h="654050">
                  <a:moveTo>
                    <a:pt x="4328147" y="16509"/>
                  </a:moveTo>
                  <a:lnTo>
                    <a:pt x="3625306" y="16509"/>
                  </a:lnTo>
                  <a:lnTo>
                    <a:pt x="3327586" y="19049"/>
                  </a:lnTo>
                  <a:lnTo>
                    <a:pt x="4479431" y="19049"/>
                  </a:lnTo>
                  <a:lnTo>
                    <a:pt x="4428999" y="17779"/>
                  </a:lnTo>
                  <a:lnTo>
                    <a:pt x="4378569" y="17779"/>
                  </a:lnTo>
                  <a:lnTo>
                    <a:pt x="4328147" y="16509"/>
                  </a:lnTo>
                  <a:close/>
                </a:path>
                <a:path w="5267324" h="654050">
                  <a:moveTo>
                    <a:pt x="4176964" y="15239"/>
                  </a:moveTo>
                  <a:lnTo>
                    <a:pt x="3775158" y="15239"/>
                  </a:lnTo>
                  <a:lnTo>
                    <a:pt x="3725145" y="16509"/>
                  </a:lnTo>
                  <a:lnTo>
                    <a:pt x="4227340" y="16509"/>
                  </a:lnTo>
                  <a:lnTo>
                    <a:pt x="4176964" y="1523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73062" y="1744726"/>
            <a:ext cx="8597265" cy="3284854"/>
            <a:chOff x="373062" y="1744726"/>
            <a:chExt cx="8597265" cy="3284854"/>
          </a:xfrm>
        </p:grpSpPr>
        <p:sp>
          <p:nvSpPr>
            <p:cNvPr id="11" name="object 11"/>
            <p:cNvSpPr/>
            <p:nvPr/>
          </p:nvSpPr>
          <p:spPr>
            <a:xfrm>
              <a:off x="8347154" y="4674231"/>
              <a:ext cx="623570" cy="355600"/>
            </a:xfrm>
            <a:custGeom>
              <a:avLst/>
              <a:gdLst/>
              <a:ahLst/>
              <a:cxnLst/>
              <a:rect l="l" t="t" r="r" b="b"/>
              <a:pathLst>
                <a:path w="623570" h="355600">
                  <a:moveTo>
                    <a:pt x="189489" y="354503"/>
                  </a:moveTo>
                  <a:lnTo>
                    <a:pt x="208834" y="319764"/>
                  </a:lnTo>
                  <a:lnTo>
                    <a:pt x="217272" y="256031"/>
                  </a:lnTo>
                  <a:lnTo>
                    <a:pt x="221500" y="255925"/>
                  </a:lnTo>
                  <a:lnTo>
                    <a:pt x="224909" y="255784"/>
                  </a:lnTo>
                  <a:lnTo>
                    <a:pt x="604825" y="256684"/>
                  </a:lnTo>
                  <a:lnTo>
                    <a:pt x="612041" y="258243"/>
                  </a:lnTo>
                  <a:lnTo>
                    <a:pt x="617311" y="252328"/>
                  </a:lnTo>
                  <a:lnTo>
                    <a:pt x="617003" y="245380"/>
                  </a:lnTo>
                  <a:lnTo>
                    <a:pt x="617352" y="239967"/>
                  </a:lnTo>
                  <a:lnTo>
                    <a:pt x="621455" y="170608"/>
                  </a:lnTo>
                  <a:lnTo>
                    <a:pt x="623160" y="147519"/>
                  </a:lnTo>
                  <a:lnTo>
                    <a:pt x="622155" y="134221"/>
                  </a:lnTo>
                  <a:lnTo>
                    <a:pt x="616803" y="124537"/>
                  </a:lnTo>
                  <a:lnTo>
                    <a:pt x="607335" y="118700"/>
                  </a:lnTo>
                  <a:lnTo>
                    <a:pt x="593980" y="116942"/>
                  </a:lnTo>
                  <a:lnTo>
                    <a:pt x="579149" y="117308"/>
                  </a:lnTo>
                  <a:lnTo>
                    <a:pt x="602507" y="136962"/>
                  </a:lnTo>
                  <a:lnTo>
                    <a:pt x="599023" y="236940"/>
                  </a:lnTo>
                  <a:lnTo>
                    <a:pt x="213507" y="233004"/>
                  </a:lnTo>
                  <a:lnTo>
                    <a:pt x="205849" y="234012"/>
                  </a:lnTo>
                  <a:lnTo>
                    <a:pt x="200224" y="237225"/>
                  </a:lnTo>
                  <a:lnTo>
                    <a:pt x="196561" y="242628"/>
                  </a:lnTo>
                  <a:lnTo>
                    <a:pt x="194785" y="250209"/>
                  </a:lnTo>
                  <a:lnTo>
                    <a:pt x="186983" y="326552"/>
                  </a:lnTo>
                  <a:lnTo>
                    <a:pt x="551" y="169692"/>
                  </a:lnTo>
                  <a:lnTo>
                    <a:pt x="847" y="173276"/>
                  </a:lnTo>
                  <a:lnTo>
                    <a:pt x="8449" y="183859"/>
                  </a:lnTo>
                  <a:lnTo>
                    <a:pt x="98012" y="267270"/>
                  </a:lnTo>
                  <a:lnTo>
                    <a:pt x="187128" y="352304"/>
                  </a:lnTo>
                  <a:lnTo>
                    <a:pt x="189489" y="354503"/>
                  </a:lnTo>
                  <a:close/>
                </a:path>
                <a:path w="623570" h="355600">
                  <a:moveTo>
                    <a:pt x="211541" y="147358"/>
                  </a:moveTo>
                  <a:lnTo>
                    <a:pt x="218909" y="150993"/>
                  </a:lnTo>
                  <a:lnTo>
                    <a:pt x="229415" y="151799"/>
                  </a:lnTo>
                  <a:lnTo>
                    <a:pt x="602524" y="136976"/>
                  </a:lnTo>
                  <a:lnTo>
                    <a:pt x="579149" y="117308"/>
                  </a:lnTo>
                  <a:lnTo>
                    <a:pt x="272763" y="125546"/>
                  </a:lnTo>
                  <a:lnTo>
                    <a:pt x="224735" y="126161"/>
                  </a:lnTo>
                  <a:lnTo>
                    <a:pt x="204717" y="109319"/>
                  </a:lnTo>
                  <a:lnTo>
                    <a:pt x="205400" y="130407"/>
                  </a:lnTo>
                  <a:lnTo>
                    <a:pt x="207106" y="140596"/>
                  </a:lnTo>
                  <a:lnTo>
                    <a:pt x="211541" y="147358"/>
                  </a:lnTo>
                  <a:close/>
                </a:path>
                <a:path w="623570" h="355600">
                  <a:moveTo>
                    <a:pt x="204717" y="109319"/>
                  </a:moveTo>
                  <a:lnTo>
                    <a:pt x="224735" y="126161"/>
                  </a:lnTo>
                  <a:lnTo>
                    <a:pt x="223900" y="74356"/>
                  </a:lnTo>
                  <a:lnTo>
                    <a:pt x="223623" y="48803"/>
                  </a:lnTo>
                  <a:lnTo>
                    <a:pt x="221760" y="9751"/>
                  </a:lnTo>
                  <a:lnTo>
                    <a:pt x="207743" y="0"/>
                  </a:lnTo>
                  <a:lnTo>
                    <a:pt x="199394" y="4161"/>
                  </a:lnTo>
                  <a:lnTo>
                    <a:pt x="194155" y="8055"/>
                  </a:lnTo>
                  <a:lnTo>
                    <a:pt x="182731" y="16797"/>
                  </a:lnTo>
                  <a:lnTo>
                    <a:pt x="202234" y="33207"/>
                  </a:lnTo>
                  <a:lnTo>
                    <a:pt x="204717" y="109319"/>
                  </a:lnTo>
                  <a:close/>
                </a:path>
                <a:path w="623570" h="355600">
                  <a:moveTo>
                    <a:pt x="551" y="169692"/>
                  </a:moveTo>
                  <a:lnTo>
                    <a:pt x="186983" y="326552"/>
                  </a:lnTo>
                  <a:lnTo>
                    <a:pt x="21100" y="164892"/>
                  </a:lnTo>
                  <a:lnTo>
                    <a:pt x="202234" y="33207"/>
                  </a:lnTo>
                  <a:lnTo>
                    <a:pt x="182731" y="16797"/>
                  </a:lnTo>
                  <a:lnTo>
                    <a:pt x="178855" y="19763"/>
                  </a:lnTo>
                  <a:lnTo>
                    <a:pt x="163744" y="31725"/>
                  </a:lnTo>
                  <a:lnTo>
                    <a:pt x="148648" y="43709"/>
                  </a:lnTo>
                  <a:lnTo>
                    <a:pt x="133392" y="55484"/>
                  </a:lnTo>
                  <a:lnTo>
                    <a:pt x="103129" y="78118"/>
                  </a:lnTo>
                  <a:lnTo>
                    <a:pt x="42436" y="123160"/>
                  </a:lnTo>
                  <a:lnTo>
                    <a:pt x="12209" y="145835"/>
                  </a:lnTo>
                  <a:lnTo>
                    <a:pt x="4316" y="153687"/>
                  </a:lnTo>
                  <a:lnTo>
                    <a:pt x="0" y="163026"/>
                  </a:lnTo>
                  <a:lnTo>
                    <a:pt x="551" y="16969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5762" y="1757426"/>
              <a:ext cx="295275" cy="333375"/>
            </a:xfrm>
            <a:custGeom>
              <a:avLst/>
              <a:gdLst/>
              <a:ahLst/>
              <a:cxnLst/>
              <a:rect l="l" t="t" r="r" b="b"/>
              <a:pathLst>
                <a:path w="295275" h="333375">
                  <a:moveTo>
                    <a:pt x="29527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295275" y="333375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00A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5762" y="1757426"/>
              <a:ext cx="295275" cy="333375"/>
            </a:xfrm>
            <a:custGeom>
              <a:avLst/>
              <a:gdLst/>
              <a:ahLst/>
              <a:cxnLst/>
              <a:rect l="l" t="t" r="r" b="b"/>
              <a:pathLst>
                <a:path w="295275" h="333375">
                  <a:moveTo>
                    <a:pt x="0" y="333375"/>
                  </a:moveTo>
                  <a:lnTo>
                    <a:pt x="295275" y="333375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333375"/>
                  </a:lnTo>
                  <a:close/>
                </a:path>
              </a:pathLst>
            </a:custGeom>
            <a:ln w="25400">
              <a:solidFill>
                <a:srgbClr val="00A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283460" y="414019"/>
            <a:ext cx="397637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55" dirty="0"/>
              <a:t>COLOMBIA</a:t>
            </a:r>
            <a:r>
              <a:rPr sz="2400" spc="-65" dirty="0"/>
              <a:t> </a:t>
            </a:r>
            <a:r>
              <a:rPr sz="2400" spc="-260" dirty="0"/>
              <a:t>EN</a:t>
            </a:r>
            <a:r>
              <a:rPr sz="2400" spc="-40" dirty="0"/>
              <a:t> </a:t>
            </a:r>
            <a:r>
              <a:rPr sz="2400" spc="-235" dirty="0"/>
              <a:t>EL</a:t>
            </a:r>
            <a:r>
              <a:rPr sz="2400" spc="-160" dirty="0"/>
              <a:t> </a:t>
            </a:r>
            <a:r>
              <a:rPr sz="2400" spc="-75" dirty="0"/>
              <a:t>MUNDO</a:t>
            </a:r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385762" y="1757426"/>
            <a:ext cx="295275" cy="33337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5"/>
              </a:spcBef>
            </a:pPr>
            <a:r>
              <a:rPr sz="1550" b="1" spc="-5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090" y="1984438"/>
            <a:ext cx="12700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75" y="593090"/>
            <a:ext cx="9242425" cy="17386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950" spc="-175" dirty="0"/>
              <a:t>Plan</a:t>
            </a:r>
            <a:r>
              <a:rPr sz="3950" spc="-140" dirty="0"/>
              <a:t> </a:t>
            </a:r>
            <a:r>
              <a:rPr sz="3950" spc="-300" dirty="0"/>
              <a:t>Nacional</a:t>
            </a:r>
            <a:r>
              <a:rPr sz="3950" spc="-155" dirty="0"/>
              <a:t> </a:t>
            </a:r>
            <a:r>
              <a:rPr sz="3950" spc="-320" dirty="0"/>
              <a:t>de</a:t>
            </a:r>
            <a:r>
              <a:rPr sz="3950" spc="-130" dirty="0"/>
              <a:t> </a:t>
            </a:r>
            <a:r>
              <a:rPr sz="3950" spc="-375" dirty="0"/>
              <a:t>Acción</a:t>
            </a:r>
            <a:endParaRPr sz="3950"/>
          </a:p>
          <a:p>
            <a:pPr marL="12700" marR="5080" algn="ctr">
              <a:lnSpc>
                <a:spcPts val="4280"/>
              </a:lnSpc>
              <a:spcBef>
                <a:spcPts val="254"/>
              </a:spcBef>
            </a:pPr>
            <a:r>
              <a:rPr sz="3600" spc="-285" dirty="0"/>
              <a:t>Mujeres</a:t>
            </a:r>
            <a:r>
              <a:rPr sz="3600" spc="-125" dirty="0"/>
              <a:t> </a:t>
            </a:r>
            <a:r>
              <a:rPr sz="3600" spc="-265" dirty="0"/>
              <a:t>Paz</a:t>
            </a:r>
            <a:r>
              <a:rPr sz="3600" spc="-165" dirty="0"/>
              <a:t> </a:t>
            </a:r>
            <a:r>
              <a:rPr sz="3600" spc="-265" dirty="0"/>
              <a:t>y</a:t>
            </a:r>
            <a:r>
              <a:rPr sz="3600" spc="-204" dirty="0"/>
              <a:t> </a:t>
            </a:r>
            <a:r>
              <a:rPr sz="3600" spc="-225" dirty="0"/>
              <a:t>Seguridad</a:t>
            </a:r>
            <a:r>
              <a:rPr sz="3600" spc="-195" dirty="0"/>
              <a:t> </a:t>
            </a:r>
            <a:r>
              <a:rPr sz="3600" spc="-295" dirty="0"/>
              <a:t>Resolución</a:t>
            </a:r>
            <a:r>
              <a:rPr sz="3600" spc="-140" dirty="0"/>
              <a:t> </a:t>
            </a:r>
            <a:r>
              <a:rPr sz="3600" spc="-160" dirty="0"/>
              <a:t>1325 </a:t>
            </a:r>
            <a:r>
              <a:rPr sz="3600" spc="-180" dirty="0"/>
              <a:t>PAN</a:t>
            </a:r>
            <a:r>
              <a:rPr sz="3600" spc="-165" dirty="0"/>
              <a:t> </a:t>
            </a:r>
            <a:r>
              <a:rPr sz="3600" spc="-240" dirty="0"/>
              <a:t>1325</a:t>
            </a:r>
            <a:r>
              <a:rPr sz="3600" spc="-190" dirty="0"/>
              <a:t> </a:t>
            </a:r>
            <a:r>
              <a:rPr sz="3600" spc="-110" dirty="0"/>
              <a:t>Colombia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2266950" y="4181411"/>
            <a:ext cx="985837" cy="1081214"/>
            <a:chOff x="2266950" y="4181411"/>
            <a:chExt cx="985837" cy="10812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6950" y="5181663"/>
              <a:ext cx="80962" cy="809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2300" y="4181411"/>
              <a:ext cx="90487" cy="80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91000" y="180962"/>
            <a:ext cx="5267325" cy="654050"/>
            <a:chOff x="4191000" y="180962"/>
            <a:chExt cx="5267325" cy="654050"/>
          </a:xfrm>
        </p:grpSpPr>
        <p:sp>
          <p:nvSpPr>
            <p:cNvPr id="3" name="object 3"/>
            <p:cNvSpPr/>
            <p:nvPr/>
          </p:nvSpPr>
          <p:spPr>
            <a:xfrm>
              <a:off x="4191000" y="197305"/>
              <a:ext cx="5267325" cy="621665"/>
            </a:xfrm>
            <a:custGeom>
              <a:avLst/>
              <a:gdLst/>
              <a:ahLst/>
              <a:cxnLst/>
              <a:rect l="l" t="t" r="r" b="b"/>
              <a:pathLst>
                <a:path w="5267325" h="621665">
                  <a:moveTo>
                    <a:pt x="889176" y="15132"/>
                  </a:moveTo>
                  <a:lnTo>
                    <a:pt x="202210" y="15132"/>
                  </a:lnTo>
                  <a:lnTo>
                    <a:pt x="154652" y="34491"/>
                  </a:lnTo>
                  <a:lnTo>
                    <a:pt x="116314" y="60420"/>
                  </a:lnTo>
                  <a:lnTo>
                    <a:pt x="85913" y="90473"/>
                  </a:lnTo>
                  <a:lnTo>
                    <a:pt x="61840" y="122340"/>
                  </a:lnTo>
                  <a:lnTo>
                    <a:pt x="35781" y="165176"/>
                  </a:lnTo>
                  <a:lnTo>
                    <a:pt x="15084" y="209011"/>
                  </a:lnTo>
                  <a:lnTo>
                    <a:pt x="0" y="252867"/>
                  </a:lnTo>
                  <a:lnTo>
                    <a:pt x="0" y="465418"/>
                  </a:lnTo>
                  <a:lnTo>
                    <a:pt x="13690" y="504268"/>
                  </a:lnTo>
                  <a:lnTo>
                    <a:pt x="49508" y="551501"/>
                  </a:lnTo>
                  <a:lnTo>
                    <a:pt x="121070" y="585235"/>
                  </a:lnTo>
                  <a:lnTo>
                    <a:pt x="168504" y="593288"/>
                  </a:lnTo>
                  <a:lnTo>
                    <a:pt x="218942" y="596715"/>
                  </a:lnTo>
                  <a:lnTo>
                    <a:pt x="270024" y="597705"/>
                  </a:lnTo>
                  <a:lnTo>
                    <a:pt x="949285" y="602807"/>
                  </a:lnTo>
                  <a:lnTo>
                    <a:pt x="2458384" y="602978"/>
                  </a:lnTo>
                  <a:lnTo>
                    <a:pt x="2607064" y="603512"/>
                  </a:lnTo>
                  <a:lnTo>
                    <a:pt x="4502894" y="620159"/>
                  </a:lnTo>
                  <a:lnTo>
                    <a:pt x="4627763" y="621303"/>
                  </a:lnTo>
                  <a:lnTo>
                    <a:pt x="4697169" y="621303"/>
                  </a:lnTo>
                  <a:lnTo>
                    <a:pt x="4809433" y="620159"/>
                  </a:lnTo>
                  <a:lnTo>
                    <a:pt x="4912234" y="617540"/>
                  </a:lnTo>
                  <a:lnTo>
                    <a:pt x="4963586" y="615546"/>
                  </a:lnTo>
                  <a:lnTo>
                    <a:pt x="5014903" y="613039"/>
                  </a:lnTo>
                  <a:lnTo>
                    <a:pt x="5073072" y="608424"/>
                  </a:lnTo>
                  <a:lnTo>
                    <a:pt x="5129654" y="600121"/>
                  </a:lnTo>
                  <a:lnTo>
                    <a:pt x="5180031" y="585943"/>
                  </a:lnTo>
                  <a:lnTo>
                    <a:pt x="5219583" y="563703"/>
                  </a:lnTo>
                  <a:lnTo>
                    <a:pt x="5247208" y="527697"/>
                  </a:lnTo>
                  <a:lnTo>
                    <a:pt x="5258475" y="487694"/>
                  </a:lnTo>
                  <a:lnTo>
                    <a:pt x="5267325" y="444572"/>
                  </a:lnTo>
                  <a:lnTo>
                    <a:pt x="5267325" y="134086"/>
                  </a:lnTo>
                  <a:lnTo>
                    <a:pt x="5224950" y="77952"/>
                  </a:lnTo>
                  <a:lnTo>
                    <a:pt x="5184199" y="55003"/>
                  </a:lnTo>
                  <a:lnTo>
                    <a:pt x="5143197" y="43689"/>
                  </a:lnTo>
                  <a:lnTo>
                    <a:pt x="5068916" y="34814"/>
                  </a:lnTo>
                  <a:lnTo>
                    <a:pt x="4729685" y="22971"/>
                  </a:lnTo>
                  <a:lnTo>
                    <a:pt x="4670149" y="21538"/>
                  </a:lnTo>
                  <a:lnTo>
                    <a:pt x="2442513" y="21538"/>
                  </a:lnTo>
                  <a:lnTo>
                    <a:pt x="2308232" y="21235"/>
                  </a:lnTo>
                  <a:lnTo>
                    <a:pt x="2223127" y="20979"/>
                  </a:lnTo>
                  <a:lnTo>
                    <a:pt x="1592674" y="17261"/>
                  </a:lnTo>
                  <a:lnTo>
                    <a:pt x="1496011" y="16411"/>
                  </a:lnTo>
                  <a:lnTo>
                    <a:pt x="1048957" y="15813"/>
                  </a:lnTo>
                  <a:lnTo>
                    <a:pt x="889176" y="15132"/>
                  </a:lnTo>
                  <a:close/>
                </a:path>
                <a:path w="5267325" h="621665">
                  <a:moveTo>
                    <a:pt x="1715174" y="603512"/>
                  </a:moveTo>
                  <a:lnTo>
                    <a:pt x="1075966" y="603512"/>
                  </a:lnTo>
                  <a:lnTo>
                    <a:pt x="1129295" y="603764"/>
                  </a:lnTo>
                  <a:lnTo>
                    <a:pt x="1177706" y="603960"/>
                  </a:lnTo>
                  <a:lnTo>
                    <a:pt x="1273632" y="604288"/>
                  </a:lnTo>
                  <a:lnTo>
                    <a:pt x="1546242" y="604288"/>
                  </a:lnTo>
                  <a:lnTo>
                    <a:pt x="1715174" y="603512"/>
                  </a:lnTo>
                  <a:close/>
                </a:path>
                <a:path w="5267325" h="621665">
                  <a:moveTo>
                    <a:pt x="1885405" y="602807"/>
                  </a:moveTo>
                  <a:lnTo>
                    <a:pt x="952545" y="602807"/>
                  </a:lnTo>
                  <a:lnTo>
                    <a:pt x="1069790" y="603512"/>
                  </a:lnTo>
                  <a:lnTo>
                    <a:pt x="1713295" y="603512"/>
                  </a:lnTo>
                  <a:lnTo>
                    <a:pt x="1834150" y="602978"/>
                  </a:lnTo>
                  <a:lnTo>
                    <a:pt x="1885405" y="602807"/>
                  </a:lnTo>
                  <a:close/>
                </a:path>
                <a:path w="5267325" h="621665">
                  <a:moveTo>
                    <a:pt x="4286776" y="15813"/>
                  </a:moveTo>
                  <a:lnTo>
                    <a:pt x="3669815" y="15813"/>
                  </a:lnTo>
                  <a:lnTo>
                    <a:pt x="3452737" y="17261"/>
                  </a:lnTo>
                  <a:lnTo>
                    <a:pt x="3009768" y="20490"/>
                  </a:lnTo>
                  <a:lnTo>
                    <a:pt x="2862583" y="21235"/>
                  </a:lnTo>
                  <a:lnTo>
                    <a:pt x="2779957" y="21538"/>
                  </a:lnTo>
                  <a:lnTo>
                    <a:pt x="4670149" y="21538"/>
                  </a:lnTo>
                  <a:lnTo>
                    <a:pt x="4632982" y="20716"/>
                  </a:lnTo>
                  <a:lnTo>
                    <a:pt x="4633401" y="20716"/>
                  </a:lnTo>
                  <a:lnTo>
                    <a:pt x="4482575" y="18016"/>
                  </a:lnTo>
                  <a:lnTo>
                    <a:pt x="4483154" y="18016"/>
                  </a:lnTo>
                  <a:lnTo>
                    <a:pt x="4286776" y="15813"/>
                  </a:lnTo>
                  <a:close/>
                </a:path>
                <a:path w="5267325" h="621665">
                  <a:moveTo>
                    <a:pt x="4188336" y="15132"/>
                  </a:moveTo>
                  <a:lnTo>
                    <a:pt x="3806461" y="15132"/>
                  </a:lnTo>
                  <a:lnTo>
                    <a:pt x="3661209" y="15813"/>
                  </a:lnTo>
                  <a:lnTo>
                    <a:pt x="4288995" y="15813"/>
                  </a:lnTo>
                  <a:lnTo>
                    <a:pt x="4188336" y="15132"/>
                  </a:lnTo>
                  <a:close/>
                </a:path>
                <a:path w="5267325" h="621665">
                  <a:moveTo>
                    <a:pt x="309345" y="0"/>
                  </a:moveTo>
                  <a:lnTo>
                    <a:pt x="254385" y="4125"/>
                  </a:lnTo>
                  <a:lnTo>
                    <a:pt x="201906" y="15132"/>
                  </a:lnTo>
                  <a:lnTo>
                    <a:pt x="895124" y="15132"/>
                  </a:lnTo>
                  <a:lnTo>
                    <a:pt x="675124" y="12026"/>
                  </a:lnTo>
                  <a:lnTo>
                    <a:pt x="523420" y="7484"/>
                  </a:lnTo>
                  <a:lnTo>
                    <a:pt x="365807" y="375"/>
                  </a:lnTo>
                  <a:lnTo>
                    <a:pt x="309345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91000" y="180962"/>
              <a:ext cx="5267325" cy="654050"/>
            </a:xfrm>
            <a:custGeom>
              <a:avLst/>
              <a:gdLst/>
              <a:ahLst/>
              <a:cxnLst/>
              <a:rect l="l" t="t" r="r" b="b"/>
              <a:pathLst>
                <a:path w="5267325" h="654050">
                  <a:moveTo>
                    <a:pt x="331199" y="0"/>
                  </a:moveTo>
                  <a:lnTo>
                    <a:pt x="283202" y="1269"/>
                  </a:lnTo>
                  <a:lnTo>
                    <a:pt x="235753" y="6349"/>
                  </a:lnTo>
                  <a:lnTo>
                    <a:pt x="189952" y="17779"/>
                  </a:lnTo>
                  <a:lnTo>
                    <a:pt x="133169" y="40639"/>
                  </a:lnTo>
                  <a:lnTo>
                    <a:pt x="90006" y="69849"/>
                  </a:lnTo>
                  <a:lnTo>
                    <a:pt x="58211" y="102869"/>
                  </a:lnTo>
                  <a:lnTo>
                    <a:pt x="9045" y="176529"/>
                  </a:lnTo>
                  <a:lnTo>
                    <a:pt x="0" y="195579"/>
                  </a:lnTo>
                  <a:lnTo>
                    <a:pt x="0" y="549909"/>
                  </a:lnTo>
                  <a:lnTo>
                    <a:pt x="59553" y="599439"/>
                  </a:lnTo>
                  <a:lnTo>
                    <a:pt x="108505" y="617219"/>
                  </a:lnTo>
                  <a:lnTo>
                    <a:pt x="162070" y="626109"/>
                  </a:lnTo>
                  <a:lnTo>
                    <a:pt x="216708" y="629919"/>
                  </a:lnTo>
                  <a:lnTo>
                    <a:pt x="268880" y="631189"/>
                  </a:lnTo>
                  <a:lnTo>
                    <a:pt x="551422" y="633729"/>
                  </a:lnTo>
                  <a:lnTo>
                    <a:pt x="652772" y="633729"/>
                  </a:lnTo>
                  <a:lnTo>
                    <a:pt x="856885" y="636269"/>
                  </a:lnTo>
                  <a:lnTo>
                    <a:pt x="2503898" y="636269"/>
                  </a:lnTo>
                  <a:lnTo>
                    <a:pt x="2606746" y="637539"/>
                  </a:lnTo>
                  <a:lnTo>
                    <a:pt x="2812176" y="637539"/>
                  </a:lnTo>
                  <a:lnTo>
                    <a:pt x="2914700" y="638809"/>
                  </a:lnTo>
                  <a:lnTo>
                    <a:pt x="4088350" y="647699"/>
                  </a:lnTo>
                  <a:lnTo>
                    <a:pt x="4139242" y="648969"/>
                  </a:lnTo>
                  <a:lnTo>
                    <a:pt x="4190235" y="648969"/>
                  </a:lnTo>
                  <a:lnTo>
                    <a:pt x="4241178" y="650239"/>
                  </a:lnTo>
                  <a:lnTo>
                    <a:pt x="4291916" y="650239"/>
                  </a:lnTo>
                  <a:lnTo>
                    <a:pt x="4342294" y="651509"/>
                  </a:lnTo>
                  <a:lnTo>
                    <a:pt x="4396147" y="651509"/>
                  </a:lnTo>
                  <a:lnTo>
                    <a:pt x="4504403" y="654049"/>
                  </a:lnTo>
                  <a:lnTo>
                    <a:pt x="4818241" y="654049"/>
                  </a:lnTo>
                  <a:lnTo>
                    <a:pt x="4918249" y="651509"/>
                  </a:lnTo>
                  <a:lnTo>
                    <a:pt x="5018258" y="646429"/>
                  </a:lnTo>
                  <a:lnTo>
                    <a:pt x="5070815" y="642619"/>
                  </a:lnTo>
                  <a:lnTo>
                    <a:pt x="5121424" y="636269"/>
                  </a:lnTo>
                  <a:lnTo>
                    <a:pt x="5168176" y="626109"/>
                  </a:lnTo>
                  <a:lnTo>
                    <a:pt x="5181837" y="621029"/>
                  </a:lnTo>
                  <a:lnTo>
                    <a:pt x="4549172" y="621029"/>
                  </a:lnTo>
                  <a:lnTo>
                    <a:pt x="4497732" y="619759"/>
                  </a:lnTo>
                  <a:lnTo>
                    <a:pt x="4446462" y="619759"/>
                  </a:lnTo>
                  <a:lnTo>
                    <a:pt x="4395400" y="618489"/>
                  </a:lnTo>
                  <a:lnTo>
                    <a:pt x="4344582" y="618489"/>
                  </a:lnTo>
                  <a:lnTo>
                    <a:pt x="4243036" y="615949"/>
                  </a:lnTo>
                  <a:lnTo>
                    <a:pt x="4191733" y="615949"/>
                  </a:lnTo>
                  <a:lnTo>
                    <a:pt x="4140436" y="614679"/>
                  </a:lnTo>
                  <a:lnTo>
                    <a:pt x="4089418" y="614679"/>
                  </a:lnTo>
                  <a:lnTo>
                    <a:pt x="2651824" y="604519"/>
                  </a:lnTo>
                  <a:lnTo>
                    <a:pt x="2548190" y="603249"/>
                  </a:lnTo>
                  <a:lnTo>
                    <a:pt x="1063624" y="603249"/>
                  </a:lnTo>
                  <a:lnTo>
                    <a:pt x="960887" y="601979"/>
                  </a:lnTo>
                  <a:lnTo>
                    <a:pt x="858446" y="601979"/>
                  </a:lnTo>
                  <a:lnTo>
                    <a:pt x="224858" y="596899"/>
                  </a:lnTo>
                  <a:lnTo>
                    <a:pt x="178656" y="593089"/>
                  </a:lnTo>
                  <a:lnTo>
                    <a:pt x="135242" y="586739"/>
                  </a:lnTo>
                  <a:lnTo>
                    <a:pt x="97296" y="574039"/>
                  </a:lnTo>
                  <a:lnTo>
                    <a:pt x="53976" y="537209"/>
                  </a:lnTo>
                  <a:lnTo>
                    <a:pt x="32099" y="492759"/>
                  </a:lnTo>
                  <a:lnTo>
                    <a:pt x="19900" y="443229"/>
                  </a:lnTo>
                  <a:lnTo>
                    <a:pt x="14624" y="392429"/>
                  </a:lnTo>
                  <a:lnTo>
                    <a:pt x="16191" y="341629"/>
                  </a:lnTo>
                  <a:lnTo>
                    <a:pt x="24521" y="290829"/>
                  </a:lnTo>
                  <a:lnTo>
                    <a:pt x="39535" y="241299"/>
                  </a:lnTo>
                  <a:lnTo>
                    <a:pt x="61151" y="193039"/>
                  </a:lnTo>
                  <a:lnTo>
                    <a:pt x="89289" y="144779"/>
                  </a:lnTo>
                  <a:lnTo>
                    <a:pt x="116367" y="110489"/>
                  </a:lnTo>
                  <a:lnTo>
                    <a:pt x="146341" y="82549"/>
                  </a:lnTo>
                  <a:lnTo>
                    <a:pt x="179532" y="60959"/>
                  </a:lnTo>
                  <a:lnTo>
                    <a:pt x="216261" y="46989"/>
                  </a:lnTo>
                  <a:lnTo>
                    <a:pt x="263214" y="36829"/>
                  </a:lnTo>
                  <a:lnTo>
                    <a:pt x="313921" y="33019"/>
                  </a:lnTo>
                  <a:lnTo>
                    <a:pt x="5033205" y="33019"/>
                  </a:lnTo>
                  <a:lnTo>
                    <a:pt x="4983013" y="31749"/>
                  </a:lnTo>
                  <a:lnTo>
                    <a:pt x="4932778" y="29209"/>
                  </a:lnTo>
                  <a:lnTo>
                    <a:pt x="4832197" y="26669"/>
                  </a:lnTo>
                  <a:lnTo>
                    <a:pt x="4781859" y="24129"/>
                  </a:lnTo>
                  <a:lnTo>
                    <a:pt x="4681109" y="21589"/>
                  </a:lnTo>
                  <a:lnTo>
                    <a:pt x="2221472" y="21589"/>
                  </a:lnTo>
                  <a:lnTo>
                    <a:pt x="2120075" y="20319"/>
                  </a:lnTo>
                  <a:lnTo>
                    <a:pt x="1913665" y="20319"/>
                  </a:lnTo>
                  <a:lnTo>
                    <a:pt x="1701780" y="17779"/>
                  </a:lnTo>
                  <a:lnTo>
                    <a:pt x="1593538" y="17779"/>
                  </a:lnTo>
                  <a:lnTo>
                    <a:pt x="1483632" y="16509"/>
                  </a:lnTo>
                  <a:lnTo>
                    <a:pt x="1032927" y="16509"/>
                  </a:lnTo>
                  <a:lnTo>
                    <a:pt x="982578" y="15239"/>
                  </a:lnTo>
                  <a:lnTo>
                    <a:pt x="830752" y="15239"/>
                  </a:lnTo>
                  <a:lnTo>
                    <a:pt x="729127" y="12699"/>
                  </a:lnTo>
                  <a:lnTo>
                    <a:pt x="678266" y="12699"/>
                  </a:lnTo>
                  <a:lnTo>
                    <a:pt x="627405" y="11429"/>
                  </a:lnTo>
                  <a:lnTo>
                    <a:pt x="576569" y="8889"/>
                  </a:lnTo>
                  <a:lnTo>
                    <a:pt x="525781" y="7619"/>
                  </a:lnTo>
                  <a:lnTo>
                    <a:pt x="475066" y="5079"/>
                  </a:lnTo>
                  <a:lnTo>
                    <a:pt x="424450" y="3809"/>
                  </a:lnTo>
                  <a:lnTo>
                    <a:pt x="378648" y="1269"/>
                  </a:lnTo>
                  <a:lnTo>
                    <a:pt x="331199" y="0"/>
                  </a:lnTo>
                  <a:close/>
                </a:path>
                <a:path w="5267325" h="654050">
                  <a:moveTo>
                    <a:pt x="1784080" y="636269"/>
                  </a:moveTo>
                  <a:lnTo>
                    <a:pt x="1010922" y="636269"/>
                  </a:lnTo>
                  <a:lnTo>
                    <a:pt x="1062401" y="637539"/>
                  </a:lnTo>
                  <a:lnTo>
                    <a:pt x="1732821" y="637539"/>
                  </a:lnTo>
                  <a:lnTo>
                    <a:pt x="1784080" y="636269"/>
                  </a:lnTo>
                  <a:close/>
                </a:path>
                <a:path w="5267325" h="654050">
                  <a:moveTo>
                    <a:pt x="5033205" y="33019"/>
                  </a:moveTo>
                  <a:lnTo>
                    <a:pt x="313921" y="33019"/>
                  </a:lnTo>
                  <a:lnTo>
                    <a:pt x="366987" y="34289"/>
                  </a:lnTo>
                  <a:lnTo>
                    <a:pt x="472077" y="39369"/>
                  </a:lnTo>
                  <a:lnTo>
                    <a:pt x="523206" y="40639"/>
                  </a:lnTo>
                  <a:lnTo>
                    <a:pt x="574382" y="43179"/>
                  </a:lnTo>
                  <a:lnTo>
                    <a:pt x="727965" y="46989"/>
                  </a:lnTo>
                  <a:lnTo>
                    <a:pt x="779104" y="46989"/>
                  </a:lnTo>
                  <a:lnTo>
                    <a:pt x="830178" y="48259"/>
                  </a:lnTo>
                  <a:lnTo>
                    <a:pt x="4150401" y="48259"/>
                  </a:lnTo>
                  <a:lnTo>
                    <a:pt x="4202160" y="49529"/>
                  </a:lnTo>
                  <a:lnTo>
                    <a:pt x="4305732" y="49529"/>
                  </a:lnTo>
                  <a:lnTo>
                    <a:pt x="4357535" y="50799"/>
                  </a:lnTo>
                  <a:lnTo>
                    <a:pt x="4409343" y="50799"/>
                  </a:lnTo>
                  <a:lnTo>
                    <a:pt x="4461152" y="52069"/>
                  </a:lnTo>
                  <a:lnTo>
                    <a:pt x="4512956" y="52069"/>
                  </a:lnTo>
                  <a:lnTo>
                    <a:pt x="4823418" y="59689"/>
                  </a:lnTo>
                  <a:lnTo>
                    <a:pt x="4875057" y="62229"/>
                  </a:lnTo>
                  <a:lnTo>
                    <a:pt x="4926653" y="63499"/>
                  </a:lnTo>
                  <a:lnTo>
                    <a:pt x="5029697" y="68579"/>
                  </a:lnTo>
                  <a:lnTo>
                    <a:pt x="5067222" y="69849"/>
                  </a:lnTo>
                  <a:lnTo>
                    <a:pt x="5102258" y="72389"/>
                  </a:lnTo>
                  <a:lnTo>
                    <a:pt x="5163609" y="85089"/>
                  </a:lnTo>
                  <a:lnTo>
                    <a:pt x="5200521" y="104139"/>
                  </a:lnTo>
                  <a:lnTo>
                    <a:pt x="5241401" y="156209"/>
                  </a:lnTo>
                  <a:lnTo>
                    <a:pt x="5252832" y="193039"/>
                  </a:lnTo>
                  <a:lnTo>
                    <a:pt x="5260251" y="245109"/>
                  </a:lnTo>
                  <a:lnTo>
                    <a:pt x="5261650" y="297179"/>
                  </a:lnTo>
                  <a:lnTo>
                    <a:pt x="5258228" y="349249"/>
                  </a:lnTo>
                  <a:lnTo>
                    <a:pt x="5251183" y="401319"/>
                  </a:lnTo>
                  <a:lnTo>
                    <a:pt x="5241715" y="452119"/>
                  </a:lnTo>
                  <a:lnTo>
                    <a:pt x="5231022" y="502919"/>
                  </a:lnTo>
                  <a:lnTo>
                    <a:pt x="5231022" y="504189"/>
                  </a:lnTo>
                  <a:lnTo>
                    <a:pt x="5212105" y="556259"/>
                  </a:lnTo>
                  <a:lnTo>
                    <a:pt x="5164612" y="589279"/>
                  </a:lnTo>
                  <a:lnTo>
                    <a:pt x="5120389" y="601979"/>
                  </a:lnTo>
                  <a:lnTo>
                    <a:pt x="5068873" y="608329"/>
                  </a:lnTo>
                  <a:lnTo>
                    <a:pt x="5013683" y="613409"/>
                  </a:lnTo>
                  <a:lnTo>
                    <a:pt x="4962377" y="615949"/>
                  </a:lnTo>
                  <a:lnTo>
                    <a:pt x="4910909" y="617219"/>
                  </a:lnTo>
                  <a:lnTo>
                    <a:pt x="4859314" y="619759"/>
                  </a:lnTo>
                  <a:lnTo>
                    <a:pt x="4807631" y="619759"/>
                  </a:lnTo>
                  <a:lnTo>
                    <a:pt x="4755895" y="621029"/>
                  </a:lnTo>
                  <a:lnTo>
                    <a:pt x="5181837" y="621029"/>
                  </a:lnTo>
                  <a:lnTo>
                    <a:pt x="5209158" y="610869"/>
                  </a:lnTo>
                  <a:lnTo>
                    <a:pt x="5242461" y="590549"/>
                  </a:lnTo>
                  <a:lnTo>
                    <a:pt x="5262141" y="571499"/>
                  </a:lnTo>
                  <a:lnTo>
                    <a:pt x="5267325" y="562609"/>
                  </a:lnTo>
                  <a:lnTo>
                    <a:pt x="5267325" y="104139"/>
                  </a:lnTo>
                  <a:lnTo>
                    <a:pt x="5240345" y="78739"/>
                  </a:lnTo>
                  <a:lnTo>
                    <a:pt x="5200213" y="58419"/>
                  </a:lnTo>
                  <a:lnTo>
                    <a:pt x="5191062" y="55879"/>
                  </a:lnTo>
                  <a:lnTo>
                    <a:pt x="5151598" y="44449"/>
                  </a:lnTo>
                  <a:lnTo>
                    <a:pt x="5110418" y="38099"/>
                  </a:lnTo>
                  <a:lnTo>
                    <a:pt x="5033205" y="33019"/>
                  </a:lnTo>
                  <a:close/>
                </a:path>
                <a:path w="5267325" h="654050">
                  <a:moveTo>
                    <a:pt x="3076275" y="53339"/>
                  </a:moveTo>
                  <a:lnTo>
                    <a:pt x="2068943" y="53339"/>
                  </a:lnTo>
                  <a:lnTo>
                    <a:pt x="2170914" y="54609"/>
                  </a:lnTo>
                  <a:lnTo>
                    <a:pt x="3025334" y="54609"/>
                  </a:lnTo>
                  <a:lnTo>
                    <a:pt x="3076275" y="53339"/>
                  </a:lnTo>
                  <a:close/>
                </a:path>
                <a:path w="5267325" h="654050">
                  <a:moveTo>
                    <a:pt x="3583703" y="49529"/>
                  </a:moveTo>
                  <a:lnTo>
                    <a:pt x="1483632" y="49529"/>
                  </a:lnTo>
                  <a:lnTo>
                    <a:pt x="1538799" y="50799"/>
                  </a:lnTo>
                  <a:lnTo>
                    <a:pt x="1647861" y="50799"/>
                  </a:lnTo>
                  <a:lnTo>
                    <a:pt x="1861238" y="53339"/>
                  </a:lnTo>
                  <a:lnTo>
                    <a:pt x="3228340" y="53339"/>
                  </a:lnTo>
                  <a:lnTo>
                    <a:pt x="3583703" y="49529"/>
                  </a:lnTo>
                  <a:close/>
                </a:path>
                <a:path w="5267325" h="654050">
                  <a:moveTo>
                    <a:pt x="3789033" y="48259"/>
                  </a:moveTo>
                  <a:lnTo>
                    <a:pt x="932041" y="48259"/>
                  </a:lnTo>
                  <a:lnTo>
                    <a:pt x="982785" y="49529"/>
                  </a:lnTo>
                  <a:lnTo>
                    <a:pt x="3737602" y="49529"/>
                  </a:lnTo>
                  <a:lnTo>
                    <a:pt x="3789033" y="48259"/>
                  </a:lnTo>
                  <a:close/>
                </a:path>
                <a:path w="5267325" h="654050">
                  <a:moveTo>
                    <a:pt x="4529863" y="19049"/>
                  </a:moveTo>
                  <a:lnTo>
                    <a:pt x="3277480" y="19049"/>
                  </a:lnTo>
                  <a:lnTo>
                    <a:pt x="3176729" y="20319"/>
                  </a:lnTo>
                  <a:lnTo>
                    <a:pt x="3024594" y="20319"/>
                  </a:lnTo>
                  <a:lnTo>
                    <a:pt x="2973704" y="21589"/>
                  </a:lnTo>
                  <a:lnTo>
                    <a:pt x="4630706" y="21589"/>
                  </a:lnTo>
                  <a:lnTo>
                    <a:pt x="4529863" y="19049"/>
                  </a:lnTo>
                  <a:close/>
                </a:path>
                <a:path w="5267325" h="654050">
                  <a:moveTo>
                    <a:pt x="4328147" y="16509"/>
                  </a:moveTo>
                  <a:lnTo>
                    <a:pt x="3625306" y="16509"/>
                  </a:lnTo>
                  <a:lnTo>
                    <a:pt x="3327586" y="19049"/>
                  </a:lnTo>
                  <a:lnTo>
                    <a:pt x="4479431" y="19049"/>
                  </a:lnTo>
                  <a:lnTo>
                    <a:pt x="4428999" y="17779"/>
                  </a:lnTo>
                  <a:lnTo>
                    <a:pt x="4378569" y="17779"/>
                  </a:lnTo>
                  <a:lnTo>
                    <a:pt x="4328147" y="16509"/>
                  </a:lnTo>
                  <a:close/>
                </a:path>
                <a:path w="5267325" h="654050">
                  <a:moveTo>
                    <a:pt x="4176964" y="15239"/>
                  </a:moveTo>
                  <a:lnTo>
                    <a:pt x="3775158" y="15239"/>
                  </a:lnTo>
                  <a:lnTo>
                    <a:pt x="3725145" y="16509"/>
                  </a:lnTo>
                  <a:lnTo>
                    <a:pt x="4227340" y="16509"/>
                  </a:lnTo>
                  <a:lnTo>
                    <a:pt x="4176964" y="1523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22775" y="276161"/>
            <a:ext cx="4806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90" dirty="0">
                <a:solidFill>
                  <a:srgbClr val="FFFFFF"/>
                </a:solidFill>
                <a:latin typeface="Arial Black"/>
                <a:cs typeface="Arial Black"/>
              </a:rPr>
              <a:t>CONSTRUCCIÓN</a:t>
            </a:r>
            <a:r>
              <a:rPr sz="2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Arial Black"/>
                <a:cs typeface="Arial Black"/>
              </a:rPr>
              <a:t>DEL </a:t>
            </a:r>
            <a:r>
              <a:rPr sz="2400" spc="-120" dirty="0">
                <a:solidFill>
                  <a:srgbClr val="FFFFFF"/>
                </a:solidFill>
                <a:latin typeface="Arial Black"/>
                <a:cs typeface="Arial Black"/>
              </a:rPr>
              <a:t>PAN</a:t>
            </a:r>
            <a:r>
              <a:rPr sz="2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Arial Black"/>
                <a:cs typeface="Arial Black"/>
              </a:rPr>
              <a:t>1325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66675"/>
            <a:ext cx="7686675" cy="5953125"/>
            <a:chOff x="0" y="66675"/>
            <a:chExt cx="7686675" cy="59531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025" y="66675"/>
              <a:ext cx="2800350" cy="4191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85925"/>
              <a:ext cx="2066925" cy="38195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38200"/>
              <a:ext cx="7686674" cy="51816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719065" y="2814256"/>
            <a:ext cx="26187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9000" spc="-3682" baseline="29629" dirty="0">
                <a:solidFill>
                  <a:srgbClr val="6F2F9F"/>
                </a:solidFill>
                <a:latin typeface="Arial Black"/>
                <a:cs typeface="Arial Black"/>
              </a:rPr>
              <a:t>+</a:t>
            </a:r>
            <a:r>
              <a:rPr sz="3950" spc="-1855" dirty="0">
                <a:latin typeface="Arial Black"/>
                <a:cs typeface="Arial Black"/>
              </a:rPr>
              <a:t>M</a:t>
            </a:r>
            <a:r>
              <a:rPr sz="9000" spc="-3825" baseline="29629" dirty="0">
                <a:solidFill>
                  <a:srgbClr val="6F2F9F"/>
                </a:solidFill>
                <a:latin typeface="Arial Black"/>
                <a:cs typeface="Arial Black"/>
              </a:rPr>
              <a:t>1</a:t>
            </a:r>
            <a:r>
              <a:rPr sz="3950" spc="-1225" dirty="0">
                <a:latin typeface="Arial Black"/>
                <a:cs typeface="Arial Black"/>
              </a:rPr>
              <a:t>U</a:t>
            </a:r>
            <a:r>
              <a:rPr sz="9000" spc="-1664" baseline="29629" dirty="0">
                <a:solidFill>
                  <a:srgbClr val="6F2F9F"/>
                </a:solidFill>
                <a:latin typeface="Arial Black"/>
                <a:cs typeface="Arial Black"/>
              </a:rPr>
              <a:t>.</a:t>
            </a:r>
            <a:r>
              <a:rPr sz="3950" spc="-1689" dirty="0">
                <a:latin typeface="Arial Black"/>
                <a:cs typeface="Arial Black"/>
              </a:rPr>
              <a:t>J</a:t>
            </a:r>
            <a:r>
              <a:rPr sz="9000" spc="-4920" baseline="29629" dirty="0">
                <a:solidFill>
                  <a:srgbClr val="6F2F9F"/>
                </a:solidFill>
                <a:latin typeface="Arial Black"/>
                <a:cs typeface="Arial Black"/>
              </a:rPr>
              <a:t>5</a:t>
            </a:r>
            <a:r>
              <a:rPr sz="3950" spc="-204" dirty="0">
                <a:latin typeface="Arial Black"/>
                <a:cs typeface="Arial Black"/>
              </a:rPr>
              <a:t>E</a:t>
            </a:r>
            <a:r>
              <a:rPr sz="3950" spc="-3030" dirty="0">
                <a:latin typeface="Arial Black"/>
                <a:cs typeface="Arial Black"/>
              </a:rPr>
              <a:t>R</a:t>
            </a:r>
            <a:r>
              <a:rPr sz="9000" spc="-2182" baseline="29629" dirty="0">
                <a:solidFill>
                  <a:srgbClr val="6F2F9F"/>
                </a:solidFill>
                <a:latin typeface="Arial Black"/>
                <a:cs typeface="Arial Black"/>
              </a:rPr>
              <a:t>0</a:t>
            </a:r>
            <a:r>
              <a:rPr sz="3950" spc="-1820" dirty="0">
                <a:latin typeface="Arial Black"/>
                <a:cs typeface="Arial Black"/>
              </a:rPr>
              <a:t>E</a:t>
            </a:r>
            <a:r>
              <a:rPr sz="9000" spc="-4065" baseline="29629" dirty="0">
                <a:solidFill>
                  <a:srgbClr val="6F2F9F"/>
                </a:solidFill>
                <a:latin typeface="Arial Black"/>
                <a:cs typeface="Arial Black"/>
              </a:rPr>
              <a:t>0</a:t>
            </a:r>
            <a:r>
              <a:rPr sz="3950" spc="-229" dirty="0">
                <a:latin typeface="Arial Black"/>
                <a:cs typeface="Arial Black"/>
              </a:rPr>
              <a:t>S</a:t>
            </a:r>
            <a:endParaRPr sz="39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54929" y="3566731"/>
            <a:ext cx="2284730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i="1" dirty="0">
                <a:latin typeface="Arial"/>
                <a:cs typeface="Arial"/>
              </a:rPr>
              <a:t>en</a:t>
            </a:r>
            <a:r>
              <a:rPr sz="1850" b="1" i="1" spc="15" dirty="0">
                <a:latin typeface="Arial"/>
                <a:cs typeface="Arial"/>
              </a:rPr>
              <a:t> </a:t>
            </a:r>
            <a:r>
              <a:rPr sz="1850" b="1" i="1" spc="-40" dirty="0">
                <a:latin typeface="Arial"/>
                <a:cs typeface="Arial"/>
              </a:rPr>
              <a:t>sus</a:t>
            </a:r>
            <a:r>
              <a:rPr sz="1850" b="1" i="1" spc="5" dirty="0">
                <a:latin typeface="Arial"/>
                <a:cs typeface="Arial"/>
              </a:rPr>
              <a:t> </a:t>
            </a:r>
            <a:r>
              <a:rPr sz="1850" b="1" i="1" spc="-10" dirty="0">
                <a:latin typeface="Arial"/>
                <a:cs typeface="Arial"/>
              </a:rPr>
              <a:t>diversidades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2505075"/>
            <a:ext cx="12192000" cy="4352925"/>
            <a:chOff x="0" y="2505075"/>
            <a:chExt cx="12192000" cy="4352925"/>
          </a:xfrm>
        </p:grpSpPr>
        <p:sp>
          <p:nvSpPr>
            <p:cNvPr id="13" name="object 13"/>
            <p:cNvSpPr/>
            <p:nvPr/>
          </p:nvSpPr>
          <p:spPr>
            <a:xfrm>
              <a:off x="7791450" y="2505075"/>
              <a:ext cx="0" cy="3188335"/>
            </a:xfrm>
            <a:custGeom>
              <a:avLst/>
              <a:gdLst/>
              <a:ahLst/>
              <a:cxnLst/>
              <a:rect l="l" t="t" r="r" b="b"/>
              <a:pathLst>
                <a:path h="3188335">
                  <a:moveTo>
                    <a:pt x="0" y="0"/>
                  </a:moveTo>
                  <a:lnTo>
                    <a:pt x="0" y="3188106"/>
                  </a:lnTo>
                </a:path>
              </a:pathLst>
            </a:custGeom>
            <a:ln w="19050">
              <a:solidFill>
                <a:srgbClr val="497DBA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677020" y="2381567"/>
            <a:ext cx="3396615" cy="1138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6505"/>
              </a:lnSpc>
              <a:spcBef>
                <a:spcPts val="105"/>
              </a:spcBef>
            </a:pPr>
            <a:r>
              <a:rPr sz="6000" spc="-400" dirty="0">
                <a:solidFill>
                  <a:srgbClr val="6F2F9F"/>
                </a:solidFill>
                <a:latin typeface="Arial Black"/>
                <a:cs typeface="Arial Black"/>
              </a:rPr>
              <a:t>6</a:t>
            </a:r>
            <a:r>
              <a:rPr sz="6000" spc="-285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6000" spc="-340" dirty="0">
                <a:solidFill>
                  <a:srgbClr val="6F2F9F"/>
                </a:solidFill>
                <a:latin typeface="Arial Black"/>
                <a:cs typeface="Arial Black"/>
              </a:rPr>
              <a:t>F</a:t>
            </a:r>
            <a:r>
              <a:rPr sz="6000" spc="-295" dirty="0">
                <a:solidFill>
                  <a:srgbClr val="6F2F9F"/>
                </a:solidFill>
                <a:latin typeface="Arial Black"/>
                <a:cs typeface="Arial Black"/>
              </a:rPr>
              <a:t>O</a:t>
            </a:r>
            <a:r>
              <a:rPr sz="6000" spc="-360" dirty="0">
                <a:solidFill>
                  <a:srgbClr val="6F2F9F"/>
                </a:solidFill>
                <a:latin typeface="Arial Black"/>
                <a:cs typeface="Arial Black"/>
              </a:rPr>
              <a:t>R</a:t>
            </a:r>
            <a:r>
              <a:rPr sz="6000" spc="-295" dirty="0">
                <a:solidFill>
                  <a:srgbClr val="6F2F9F"/>
                </a:solidFill>
                <a:latin typeface="Arial Black"/>
                <a:cs typeface="Arial Black"/>
              </a:rPr>
              <a:t>O</a:t>
            </a:r>
            <a:r>
              <a:rPr sz="6000" spc="-4040" dirty="0">
                <a:solidFill>
                  <a:srgbClr val="6F2F9F"/>
                </a:solidFill>
                <a:latin typeface="Arial Black"/>
                <a:cs typeface="Arial Black"/>
              </a:rPr>
              <a:t>S</a:t>
            </a:r>
            <a:endParaRPr sz="6000">
              <a:latin typeface="Arial Black"/>
              <a:cs typeface="Arial Black"/>
            </a:endParaRPr>
          </a:p>
          <a:p>
            <a:pPr marL="65405">
              <a:lnSpc>
                <a:spcPts val="2245"/>
              </a:lnSpc>
            </a:pPr>
            <a:r>
              <a:rPr sz="2450" spc="-120" dirty="0">
                <a:latin typeface="Arial Black"/>
                <a:cs typeface="Arial Black"/>
              </a:rPr>
              <a:t>MACROREGIONALES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77301" y="3428428"/>
            <a:ext cx="3608070" cy="2134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25"/>
              </a:spcBef>
            </a:pPr>
            <a:r>
              <a:rPr sz="1700" spc="-70" dirty="0">
                <a:latin typeface="Arial Black"/>
                <a:cs typeface="Arial Black"/>
              </a:rPr>
              <a:t>(32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125" dirty="0">
                <a:latin typeface="Arial Black"/>
                <a:cs typeface="Arial Black"/>
              </a:rPr>
              <a:t>departamentos,</a:t>
            </a:r>
            <a:r>
              <a:rPr sz="1700" spc="-55" dirty="0">
                <a:latin typeface="Arial Black"/>
                <a:cs typeface="Arial Black"/>
              </a:rPr>
              <a:t> </a:t>
            </a:r>
            <a:r>
              <a:rPr sz="1700" spc="-110" dirty="0">
                <a:latin typeface="Arial Black"/>
                <a:cs typeface="Arial Black"/>
              </a:rPr>
              <a:t>6</a:t>
            </a:r>
            <a:r>
              <a:rPr sz="1700" spc="-100" dirty="0">
                <a:latin typeface="Arial Black"/>
                <a:cs typeface="Arial Black"/>
              </a:rPr>
              <a:t> </a:t>
            </a:r>
            <a:r>
              <a:rPr sz="1700" spc="-95" dirty="0">
                <a:latin typeface="Arial Black"/>
                <a:cs typeface="Arial Black"/>
              </a:rPr>
              <a:t>regiones)</a:t>
            </a:r>
            <a:endParaRPr sz="1700">
              <a:latin typeface="Arial Black"/>
              <a:cs typeface="Arial Black"/>
            </a:endParaRPr>
          </a:p>
          <a:p>
            <a:pPr marL="355600" indent="-342900">
              <a:lnSpc>
                <a:spcPts val="2035"/>
              </a:lnSpc>
              <a:spcBef>
                <a:spcPts val="2280"/>
              </a:spcBef>
              <a:buAutoNum type="arabicPeriod"/>
              <a:tabLst>
                <a:tab pos="355600" algn="l"/>
              </a:tabLst>
            </a:pPr>
            <a:r>
              <a:rPr sz="1700" b="1" spc="-80" dirty="0">
                <a:solidFill>
                  <a:srgbClr val="404040"/>
                </a:solidFill>
                <a:latin typeface="Arial"/>
                <a:cs typeface="Arial"/>
              </a:rPr>
              <a:t>Pacífico</a:t>
            </a:r>
            <a:r>
              <a:rPr sz="1700" b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700" b="1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70" dirty="0">
                <a:solidFill>
                  <a:srgbClr val="404040"/>
                </a:solidFill>
                <a:latin typeface="Arial"/>
                <a:cs typeface="Arial"/>
              </a:rPr>
              <a:t>Sur</a:t>
            </a:r>
            <a:r>
              <a:rPr sz="1700" b="1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Occidente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buAutoNum type="arabicPeriod"/>
              <a:tabLst>
                <a:tab pos="355600" algn="l"/>
              </a:tabLst>
            </a:pPr>
            <a:r>
              <a:rPr sz="1700" b="1" spc="-80" dirty="0">
                <a:solidFill>
                  <a:srgbClr val="404040"/>
                </a:solidFill>
                <a:latin typeface="Arial"/>
                <a:cs typeface="Arial"/>
              </a:rPr>
              <a:t>Eje</a:t>
            </a: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Cafetero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spcBef>
                <a:spcPts val="65"/>
              </a:spcBef>
              <a:buAutoNum type="arabicPeriod"/>
              <a:tabLst>
                <a:tab pos="355600" algn="l"/>
              </a:tabLst>
            </a:pPr>
            <a:r>
              <a:rPr sz="1700" b="1" spc="-40" dirty="0">
                <a:solidFill>
                  <a:srgbClr val="404040"/>
                </a:solidFill>
                <a:latin typeface="Arial"/>
                <a:cs typeface="Arial"/>
              </a:rPr>
              <a:t>Costa</a:t>
            </a:r>
            <a:r>
              <a:rPr sz="1700" b="1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Caribe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0"/>
              </a:lnSpc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Oriente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25"/>
              </a:lnSpc>
              <a:buAutoNum type="arabicPeriod"/>
              <a:tabLst>
                <a:tab pos="355600" algn="l"/>
              </a:tabLst>
            </a:pPr>
            <a:r>
              <a:rPr sz="1700" b="1" spc="-55" dirty="0">
                <a:solidFill>
                  <a:srgbClr val="404040"/>
                </a:solidFill>
                <a:latin typeface="Arial"/>
                <a:cs typeface="Arial"/>
              </a:rPr>
              <a:t>Orinoquía</a:t>
            </a:r>
            <a:r>
              <a:rPr sz="1700" b="1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7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Amazonía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buAutoNum type="arabicPeriod"/>
              <a:tabLst>
                <a:tab pos="355600" algn="l"/>
              </a:tabLst>
            </a:pPr>
            <a:r>
              <a:rPr sz="1700" b="1" spc="-35" dirty="0">
                <a:solidFill>
                  <a:srgbClr val="404040"/>
                </a:solidFill>
                <a:latin typeface="Arial"/>
                <a:cs typeface="Arial"/>
              </a:rPr>
              <a:t>Bogotá</a:t>
            </a:r>
            <a:r>
              <a:rPr sz="1700" b="1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sz="1700" b="1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Cundinamarca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2204" y="1154747"/>
            <a:ext cx="646874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11935" marR="5080" indent="-1499870">
              <a:lnSpc>
                <a:spcPct val="100000"/>
              </a:lnSpc>
              <a:spcBef>
                <a:spcPts val="125"/>
              </a:spcBef>
            </a:pPr>
            <a:r>
              <a:rPr sz="2000" spc="-190" dirty="0">
                <a:solidFill>
                  <a:srgbClr val="404040"/>
                </a:solidFill>
                <a:latin typeface="Arial Black"/>
                <a:cs typeface="Arial Black"/>
              </a:rPr>
              <a:t>Proceso</a:t>
            </a:r>
            <a:r>
              <a:rPr sz="2000" spc="-3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404040"/>
                </a:solidFill>
                <a:latin typeface="Arial Black"/>
                <a:cs typeface="Arial Black"/>
              </a:rPr>
              <a:t>participativo</a:t>
            </a:r>
            <a:r>
              <a:rPr sz="2000" spc="-3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404040"/>
                </a:solidFill>
                <a:latin typeface="Arial Black"/>
                <a:cs typeface="Arial Black"/>
              </a:rPr>
              <a:t>para</a:t>
            </a:r>
            <a:r>
              <a:rPr sz="2000" spc="-4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404040"/>
                </a:solidFill>
                <a:latin typeface="Arial Black"/>
                <a:cs typeface="Arial Black"/>
              </a:rPr>
              <a:t>la</a:t>
            </a:r>
            <a:r>
              <a:rPr sz="2000" spc="-4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404040"/>
                </a:solidFill>
                <a:latin typeface="Arial Black"/>
                <a:cs typeface="Arial Black"/>
              </a:rPr>
              <a:t>formulación</a:t>
            </a:r>
            <a:r>
              <a:rPr sz="2000" spc="-4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404040"/>
                </a:solidFill>
                <a:latin typeface="Arial Black"/>
                <a:cs typeface="Arial Black"/>
              </a:rPr>
              <a:t>del</a:t>
            </a:r>
            <a:r>
              <a:rPr sz="2000" spc="-4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65" dirty="0">
                <a:solidFill>
                  <a:srgbClr val="404040"/>
                </a:solidFill>
                <a:latin typeface="Arial Black"/>
                <a:cs typeface="Arial Black"/>
              </a:rPr>
              <a:t>primer </a:t>
            </a:r>
            <a:r>
              <a:rPr sz="2000" spc="-110" dirty="0">
                <a:solidFill>
                  <a:srgbClr val="404040"/>
                </a:solidFill>
                <a:latin typeface="Arial Black"/>
                <a:cs typeface="Arial Black"/>
              </a:rPr>
              <a:t>plan</a:t>
            </a:r>
            <a:r>
              <a:rPr sz="2000" spc="-7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90" dirty="0">
                <a:solidFill>
                  <a:srgbClr val="404040"/>
                </a:solidFill>
                <a:latin typeface="Arial Black"/>
                <a:cs typeface="Arial Black"/>
              </a:rPr>
              <a:t>de</a:t>
            </a:r>
            <a:r>
              <a:rPr sz="2000" spc="-4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229" dirty="0">
                <a:solidFill>
                  <a:srgbClr val="404040"/>
                </a:solidFill>
                <a:latin typeface="Arial Black"/>
                <a:cs typeface="Arial Black"/>
              </a:rPr>
              <a:t>acción</a:t>
            </a:r>
            <a:r>
              <a:rPr sz="2000" spc="-7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404040"/>
                </a:solidFill>
                <a:latin typeface="Arial Black"/>
                <a:cs typeface="Arial Black"/>
              </a:rPr>
              <a:t>de</a:t>
            </a:r>
            <a:r>
              <a:rPr sz="2000" spc="-114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Black"/>
                <a:cs typeface="Arial Black"/>
              </a:rPr>
              <a:t>Colombia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05175" y="1590675"/>
            <a:ext cx="5667375" cy="4229100"/>
            <a:chOff x="3305175" y="1590675"/>
            <a:chExt cx="5667375" cy="4229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7875" y="2028825"/>
              <a:ext cx="3114675" cy="36385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5175" y="1590675"/>
              <a:ext cx="3705225" cy="40767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2975" y="2876550"/>
              <a:ext cx="2781300" cy="294322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38759" y="2051621"/>
            <a:ext cx="340931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0" spc="-400" dirty="0">
                <a:solidFill>
                  <a:srgbClr val="6F2F9F"/>
                </a:solidFill>
                <a:latin typeface="Arial Black"/>
                <a:cs typeface="Arial Black"/>
              </a:rPr>
              <a:t>7</a:t>
            </a:r>
            <a:r>
              <a:rPr sz="6000" spc="-285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6000" spc="-390" dirty="0">
                <a:solidFill>
                  <a:srgbClr val="6F2F9F"/>
                </a:solidFill>
                <a:latin typeface="Arial Black"/>
                <a:cs typeface="Arial Black"/>
              </a:rPr>
              <a:t>FOROS</a:t>
            </a:r>
            <a:endParaRPr sz="6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159" y="2831211"/>
            <a:ext cx="3357245" cy="3090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5"/>
              </a:spcBef>
            </a:pPr>
            <a:r>
              <a:rPr sz="3000" spc="-185" dirty="0">
                <a:solidFill>
                  <a:srgbClr val="FFCC01"/>
                </a:solidFill>
                <a:latin typeface="Arial Black"/>
                <a:cs typeface="Arial Black"/>
              </a:rPr>
              <a:t>POBLACIONALES</a:t>
            </a:r>
            <a:endParaRPr sz="3000">
              <a:latin typeface="Arial Black"/>
              <a:cs typeface="Arial Black"/>
            </a:endParaRPr>
          </a:p>
          <a:p>
            <a:pPr marL="355600" marR="304165" indent="-343535">
              <a:lnSpc>
                <a:spcPct val="101200"/>
              </a:lnSpc>
              <a:spcBef>
                <a:spcPts val="55"/>
              </a:spcBef>
              <a:buAutoNum type="arabicPeriod"/>
              <a:tabLst>
                <a:tab pos="355600" algn="l"/>
              </a:tabLst>
            </a:pP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60" dirty="0">
                <a:solidFill>
                  <a:srgbClr val="404040"/>
                </a:solidFill>
                <a:latin typeface="Arial"/>
                <a:cs typeface="Arial"/>
              </a:rPr>
              <a:t>afrodescendientes, </a:t>
            </a:r>
            <a:r>
              <a:rPr sz="1700" b="1" spc="-55" dirty="0">
                <a:solidFill>
                  <a:srgbClr val="404040"/>
                </a:solidFill>
                <a:latin typeface="Arial"/>
                <a:cs typeface="Arial"/>
              </a:rPr>
              <a:t>negras,</a:t>
            </a:r>
            <a:r>
              <a:rPr sz="1700" b="1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40" dirty="0">
                <a:solidFill>
                  <a:srgbClr val="404040"/>
                </a:solidFill>
                <a:latin typeface="Arial"/>
                <a:cs typeface="Arial"/>
              </a:rPr>
              <a:t>raizales</a:t>
            </a:r>
            <a:r>
              <a:rPr sz="1700" b="1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y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palenqueras.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20"/>
              </a:lnSpc>
              <a:buAutoNum type="arabicPeriod"/>
              <a:tabLst>
                <a:tab pos="355600" algn="l"/>
              </a:tabLst>
            </a:pP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 Indígenas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0"/>
              </a:lnSpc>
              <a:buAutoNum type="arabicPeriod"/>
              <a:tabLst>
                <a:tab pos="355600" algn="l"/>
              </a:tabLst>
            </a:pP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25" dirty="0">
                <a:solidFill>
                  <a:srgbClr val="404040"/>
                </a:solidFill>
                <a:latin typeface="Arial"/>
                <a:cs typeface="Arial"/>
              </a:rPr>
              <a:t>LBT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0"/>
              </a:lnSpc>
              <a:buAutoNum type="arabicPeriod"/>
              <a:tabLst>
                <a:tab pos="355600" algn="l"/>
              </a:tabLst>
            </a:pP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40" dirty="0">
                <a:solidFill>
                  <a:srgbClr val="404040"/>
                </a:solidFill>
                <a:latin typeface="Arial"/>
                <a:cs typeface="Arial"/>
              </a:rPr>
              <a:t>firmantes</a:t>
            </a:r>
            <a:r>
              <a:rPr sz="1700" b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55" dirty="0">
                <a:solidFill>
                  <a:srgbClr val="404040"/>
                </a:solidFill>
                <a:latin typeface="Arial"/>
                <a:cs typeface="Arial"/>
              </a:rPr>
              <a:t>(2</a:t>
            </a:r>
            <a:r>
              <a:rPr sz="1700" b="1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foros)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buAutoNum type="arabicPeriod"/>
              <a:tabLst>
                <a:tab pos="355600" algn="l"/>
              </a:tabLst>
            </a:pPr>
            <a:r>
              <a:rPr sz="1700" b="1" spc="-45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jóvenes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spcBef>
                <a:spcPts val="65"/>
              </a:spcBef>
              <a:buAutoNum type="arabicPeriod"/>
              <a:tabLst>
                <a:tab pos="355600" algn="l"/>
              </a:tabLst>
            </a:pPr>
            <a:r>
              <a:rPr sz="1700" b="1" spc="-60" dirty="0">
                <a:solidFill>
                  <a:srgbClr val="404040"/>
                </a:solidFill>
                <a:latin typeface="Arial"/>
                <a:cs typeface="Arial"/>
              </a:rPr>
              <a:t>Foro</a:t>
            </a:r>
            <a:r>
              <a:rPr sz="1700" b="1" spc="-45" dirty="0">
                <a:solidFill>
                  <a:srgbClr val="404040"/>
                </a:solidFill>
                <a:latin typeface="Arial"/>
                <a:cs typeface="Arial"/>
              </a:rPr>
              <a:t> de</a:t>
            </a:r>
            <a:r>
              <a:rPr sz="1700" b="1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fronteras</a:t>
            </a:r>
            <a:endParaRPr sz="1700">
              <a:latin typeface="Arial"/>
              <a:cs typeface="Arial"/>
            </a:endParaRPr>
          </a:p>
          <a:p>
            <a:pPr marL="355600" marR="770890" indent="-343535">
              <a:lnSpc>
                <a:spcPts val="2030"/>
              </a:lnSpc>
              <a:spcBef>
                <a:spcPts val="70"/>
              </a:spcBef>
              <a:buAutoNum type="arabicPeriod"/>
              <a:tabLst>
                <a:tab pos="355600" algn="l"/>
              </a:tabLst>
            </a:pP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Mujeres</a:t>
            </a:r>
            <a:r>
              <a:rPr sz="17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55" dirty="0">
                <a:solidFill>
                  <a:srgbClr val="404040"/>
                </a:solidFill>
                <a:latin typeface="Arial"/>
                <a:cs typeface="Arial"/>
              </a:rPr>
              <a:t>Privadas</a:t>
            </a:r>
            <a:r>
              <a:rPr sz="17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45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7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25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Libertad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93439" y="282892"/>
            <a:ext cx="704532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5925" spc="-397" baseline="16877" dirty="0">
                <a:solidFill>
                  <a:srgbClr val="6F2F9F"/>
                </a:solidFill>
              </a:rPr>
              <a:t>7</a:t>
            </a:r>
            <a:r>
              <a:rPr sz="5925" spc="-270" baseline="16877" dirty="0">
                <a:solidFill>
                  <a:srgbClr val="6F2F9F"/>
                </a:solidFill>
              </a:rPr>
              <a:t> </a:t>
            </a:r>
            <a:r>
              <a:rPr sz="5925" spc="-367" baseline="16877" dirty="0">
                <a:solidFill>
                  <a:srgbClr val="6F2F9F"/>
                </a:solidFill>
              </a:rPr>
              <a:t>E</a:t>
            </a:r>
            <a:r>
              <a:rPr sz="5925" spc="-315" baseline="16877" dirty="0">
                <a:solidFill>
                  <a:srgbClr val="6F2F9F"/>
                </a:solidFill>
              </a:rPr>
              <a:t>N</a:t>
            </a:r>
            <a:r>
              <a:rPr sz="5925" spc="-465" baseline="16877" dirty="0">
                <a:solidFill>
                  <a:srgbClr val="6F2F9F"/>
                </a:solidFill>
              </a:rPr>
              <a:t>C</a:t>
            </a:r>
            <a:r>
              <a:rPr sz="5925" spc="-375" baseline="16877" dirty="0">
                <a:solidFill>
                  <a:srgbClr val="6F2F9F"/>
                </a:solidFill>
              </a:rPr>
              <a:t>U</a:t>
            </a:r>
            <a:r>
              <a:rPr sz="5925" spc="-367" baseline="16877" dirty="0">
                <a:solidFill>
                  <a:srgbClr val="6F2F9F"/>
                </a:solidFill>
              </a:rPr>
              <a:t>E</a:t>
            </a:r>
            <a:r>
              <a:rPr sz="5925" spc="-434" baseline="16877" dirty="0">
                <a:solidFill>
                  <a:srgbClr val="6F2F9F"/>
                </a:solidFill>
              </a:rPr>
              <a:t>N</a:t>
            </a:r>
            <a:r>
              <a:rPr sz="5925" spc="-315" baseline="16877" dirty="0">
                <a:solidFill>
                  <a:srgbClr val="6F2F9F"/>
                </a:solidFill>
              </a:rPr>
              <a:t>T</a:t>
            </a:r>
            <a:r>
              <a:rPr sz="5925" spc="-465" baseline="16877" dirty="0">
                <a:solidFill>
                  <a:srgbClr val="6F2F9F"/>
                </a:solidFill>
              </a:rPr>
              <a:t>R</a:t>
            </a:r>
            <a:r>
              <a:rPr sz="5925" spc="-390" baseline="16877" dirty="0">
                <a:solidFill>
                  <a:srgbClr val="6F2F9F"/>
                </a:solidFill>
              </a:rPr>
              <a:t>O</a:t>
            </a:r>
            <a:r>
              <a:rPr sz="5925" spc="-1350" baseline="16877" dirty="0">
                <a:solidFill>
                  <a:srgbClr val="6F2F9F"/>
                </a:solidFill>
              </a:rPr>
              <a:t>S</a:t>
            </a:r>
            <a:r>
              <a:rPr sz="3000" spc="-250" dirty="0">
                <a:solidFill>
                  <a:srgbClr val="FFCC01"/>
                </a:solidFill>
              </a:rPr>
              <a:t>T</a:t>
            </a:r>
            <a:r>
              <a:rPr sz="3000" spc="-320" dirty="0">
                <a:solidFill>
                  <a:srgbClr val="FFCC01"/>
                </a:solidFill>
              </a:rPr>
              <a:t>E</a:t>
            </a:r>
            <a:r>
              <a:rPr sz="3000" spc="-215" dirty="0">
                <a:solidFill>
                  <a:srgbClr val="FFCC01"/>
                </a:solidFill>
              </a:rPr>
              <a:t>R</a:t>
            </a:r>
            <a:r>
              <a:rPr sz="3000" spc="-290" dirty="0">
                <a:solidFill>
                  <a:srgbClr val="FFCC01"/>
                </a:solidFill>
              </a:rPr>
              <a:t>R</a:t>
            </a:r>
            <a:r>
              <a:rPr sz="3000" spc="-315" dirty="0">
                <a:solidFill>
                  <a:srgbClr val="FFCC01"/>
                </a:solidFill>
              </a:rPr>
              <a:t>I</a:t>
            </a:r>
            <a:r>
              <a:rPr sz="3000" spc="-250" dirty="0">
                <a:solidFill>
                  <a:srgbClr val="FFCC01"/>
                </a:solidFill>
              </a:rPr>
              <a:t>T</a:t>
            </a:r>
            <a:r>
              <a:rPr sz="3000" spc="-295" dirty="0">
                <a:solidFill>
                  <a:srgbClr val="FFCC01"/>
                </a:solidFill>
              </a:rPr>
              <a:t>O</a:t>
            </a:r>
            <a:r>
              <a:rPr sz="3000" spc="-215" dirty="0">
                <a:solidFill>
                  <a:srgbClr val="FFCC01"/>
                </a:solidFill>
              </a:rPr>
              <a:t>R</a:t>
            </a:r>
            <a:r>
              <a:rPr sz="3000" spc="-315" dirty="0">
                <a:solidFill>
                  <a:srgbClr val="FFCC01"/>
                </a:solidFill>
              </a:rPr>
              <a:t>I</a:t>
            </a:r>
            <a:r>
              <a:rPr sz="3000" spc="-235" dirty="0">
                <a:solidFill>
                  <a:srgbClr val="FFCC01"/>
                </a:solidFill>
              </a:rPr>
              <a:t>A</a:t>
            </a:r>
            <a:r>
              <a:rPr sz="3000" spc="-310" dirty="0">
                <a:solidFill>
                  <a:srgbClr val="FFCC01"/>
                </a:solidFill>
              </a:rPr>
              <a:t>L</a:t>
            </a:r>
            <a:r>
              <a:rPr sz="3000" spc="-320" dirty="0">
                <a:solidFill>
                  <a:srgbClr val="FFCC01"/>
                </a:solidFill>
              </a:rPr>
              <a:t>E</a:t>
            </a:r>
            <a:r>
              <a:rPr sz="3000" spc="-265" dirty="0">
                <a:solidFill>
                  <a:srgbClr val="FFCC01"/>
                </a:solidFill>
              </a:rPr>
              <a:t>S</a:t>
            </a:r>
            <a:endParaRPr sz="3000"/>
          </a:p>
        </p:txBody>
      </p:sp>
      <p:sp>
        <p:nvSpPr>
          <p:cNvPr id="10" name="object 10"/>
          <p:cNvSpPr txBox="1"/>
          <p:nvPr/>
        </p:nvSpPr>
        <p:spPr>
          <a:xfrm>
            <a:off x="7798434" y="879157"/>
            <a:ext cx="2129790" cy="1843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ts val="2035"/>
              </a:lnSpc>
              <a:spcBef>
                <a:spcPts val="125"/>
              </a:spcBef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Arauca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Chocó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spcBef>
                <a:spcPts val="65"/>
              </a:spcBef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Cauca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0"/>
              </a:lnSpc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Caquetá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25"/>
              </a:lnSpc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Guajira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25"/>
              </a:lnSpc>
              <a:buAutoNum type="arabicPeriod"/>
              <a:tabLst>
                <a:tab pos="355600" algn="l"/>
              </a:tabLst>
            </a:pPr>
            <a:r>
              <a:rPr sz="1700" b="1" spc="-25" dirty="0">
                <a:solidFill>
                  <a:srgbClr val="404040"/>
                </a:solidFill>
                <a:latin typeface="Arial"/>
                <a:cs typeface="Arial"/>
              </a:rPr>
              <a:t>Magdalena</a:t>
            </a:r>
            <a:r>
              <a:rPr sz="1700" b="1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404040"/>
                </a:solidFill>
                <a:latin typeface="Arial"/>
                <a:cs typeface="Arial"/>
              </a:rPr>
              <a:t>Medio</a:t>
            </a:r>
            <a:endParaRPr sz="1700">
              <a:latin typeface="Arial"/>
              <a:cs typeface="Arial"/>
            </a:endParaRPr>
          </a:p>
          <a:p>
            <a:pPr marL="355600" indent="-342900">
              <a:lnSpc>
                <a:spcPts val="2035"/>
              </a:lnSpc>
              <a:buAutoNum type="arabicPeriod"/>
              <a:tabLst>
                <a:tab pos="355600" algn="l"/>
              </a:tabLst>
            </a:pPr>
            <a:r>
              <a:rPr sz="1700" b="1" spc="-10" dirty="0">
                <a:solidFill>
                  <a:srgbClr val="404040"/>
                </a:solidFill>
                <a:latin typeface="Arial"/>
                <a:cs typeface="Arial"/>
              </a:rPr>
              <a:t>Nariño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57334" y="3659669"/>
            <a:ext cx="2557780" cy="1724025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919"/>
              </a:spcBef>
            </a:pPr>
            <a:r>
              <a:rPr sz="3950" spc="-225" dirty="0">
                <a:solidFill>
                  <a:srgbClr val="6F2F9F"/>
                </a:solidFill>
                <a:latin typeface="Arial Black"/>
                <a:cs typeface="Arial Black"/>
              </a:rPr>
              <a:t>Resultado</a:t>
            </a:r>
            <a:endParaRPr sz="3950">
              <a:latin typeface="Arial Black"/>
              <a:cs typeface="Arial Black"/>
            </a:endParaRPr>
          </a:p>
          <a:p>
            <a:pPr marL="479425" marR="5080" indent="-467359">
              <a:lnSpc>
                <a:spcPct val="100000"/>
              </a:lnSpc>
              <a:spcBef>
                <a:spcPts val="605"/>
              </a:spcBef>
              <a:tabLst>
                <a:tab pos="916940" algn="l"/>
              </a:tabLst>
            </a:pPr>
            <a:r>
              <a:rPr sz="3000" spc="-25" dirty="0">
                <a:solidFill>
                  <a:srgbClr val="FFCC01"/>
                </a:solidFill>
                <a:latin typeface="Arial Black"/>
                <a:cs typeface="Arial Black"/>
              </a:rPr>
              <a:t>230</a:t>
            </a:r>
            <a:r>
              <a:rPr sz="3000" dirty="0">
                <a:solidFill>
                  <a:srgbClr val="FFCC01"/>
                </a:solidFill>
                <a:latin typeface="Arial Black"/>
                <a:cs typeface="Arial Black"/>
              </a:rPr>
              <a:t>	</a:t>
            </a:r>
            <a:r>
              <a:rPr sz="3000" spc="-320" dirty="0">
                <a:solidFill>
                  <a:srgbClr val="FFCC01"/>
                </a:solidFill>
                <a:latin typeface="Arial Black"/>
                <a:cs typeface="Arial Black"/>
              </a:rPr>
              <a:t>Acciones </a:t>
            </a:r>
            <a:r>
              <a:rPr sz="3000" spc="-220" dirty="0">
                <a:solidFill>
                  <a:srgbClr val="FFCC01"/>
                </a:solidFill>
                <a:latin typeface="Arial Black"/>
                <a:cs typeface="Arial Black"/>
              </a:rPr>
              <a:t>propuestas</a:t>
            </a:r>
            <a:endParaRPr sz="3000">
              <a:latin typeface="Arial Black"/>
              <a:cs typeface="Arial Black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5114924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49"/>
              <a:ext cx="12192000" cy="9715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4"/>
              <a:ext cx="1943100" cy="619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099"/>
              <a:ext cx="1828800" cy="504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099"/>
              <a:ext cx="1285875" cy="5905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4"/>
              <a:ext cx="1771650" cy="409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49"/>
              <a:ext cx="1476375" cy="495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446140" y="407352"/>
            <a:ext cx="5619750" cy="49422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370205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El</a:t>
            </a:r>
            <a:r>
              <a:rPr sz="1800" spc="-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Plan</a:t>
            </a: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Acción</a:t>
            </a: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Mujeres</a:t>
            </a:r>
            <a:r>
              <a:rPr sz="1800" spc="-10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Paz</a:t>
            </a:r>
            <a:r>
              <a:rPr sz="1800" spc="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-8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Seguridad Resolución</a:t>
            </a:r>
            <a:r>
              <a:rPr sz="1800" spc="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70" dirty="0">
                <a:solidFill>
                  <a:srgbClr val="504F4E"/>
                </a:solidFill>
                <a:latin typeface="Arial MT"/>
                <a:cs typeface="Arial MT"/>
              </a:rPr>
              <a:t>1325 </a:t>
            </a:r>
            <a:r>
              <a:rPr sz="1800" spc="-50" dirty="0">
                <a:solidFill>
                  <a:srgbClr val="504F4E"/>
                </a:solidFill>
                <a:latin typeface="Arial MT"/>
                <a:cs typeface="Arial MT"/>
              </a:rPr>
              <a:t>se</a:t>
            </a:r>
            <a:r>
              <a:rPr sz="1800" spc="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estructura</a:t>
            </a:r>
            <a:r>
              <a:rPr sz="1800" spc="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504F4E"/>
                </a:solidFill>
                <a:latin typeface="Arial MT"/>
                <a:cs typeface="Arial MT"/>
              </a:rPr>
              <a:t>a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partir</a:t>
            </a: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del</a:t>
            </a:r>
            <a:r>
              <a:rPr sz="1800" spc="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conjunto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8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las</a:t>
            </a:r>
            <a:r>
              <a:rPr sz="1800" b="1" spc="-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6F2F9F"/>
                </a:solidFill>
                <a:latin typeface="Arial"/>
                <a:cs typeface="Arial"/>
              </a:rPr>
              <a:t>propuestas</a:t>
            </a:r>
            <a:r>
              <a:rPr sz="1800" b="1"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que</a:t>
            </a:r>
            <a:r>
              <a:rPr sz="18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6F2F9F"/>
                </a:solidFill>
                <a:latin typeface="Arial"/>
                <a:cs typeface="Arial"/>
              </a:rPr>
              <a:t>aportaron</a:t>
            </a:r>
            <a:r>
              <a:rPr sz="1800" b="1" spc="-1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las</a:t>
            </a:r>
            <a:r>
              <a:rPr sz="1800" b="1"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6F2F9F"/>
                </a:solidFill>
                <a:latin typeface="Arial"/>
                <a:cs typeface="Arial"/>
              </a:rPr>
              <a:t>mujeres</a:t>
            </a:r>
            <a:r>
              <a:rPr sz="1800" b="1" spc="-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en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todas</a:t>
            </a:r>
            <a:r>
              <a:rPr sz="1800" spc="-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sus</a:t>
            </a:r>
            <a:r>
              <a:rPr sz="1800" spc="-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diversidades,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 participantes</a:t>
            </a:r>
            <a:r>
              <a:rPr sz="1800" spc="-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 los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diferentes</a:t>
            </a:r>
            <a:r>
              <a:rPr sz="1800" spc="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espacios.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Arial MT"/>
              <a:cs typeface="Arial MT"/>
            </a:endParaRPr>
          </a:p>
          <a:p>
            <a:pPr marL="12700" marR="470534">
              <a:lnSpc>
                <a:spcPct val="100800"/>
              </a:lnSpc>
            </a:pP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No</a:t>
            </a:r>
            <a:r>
              <a:rPr sz="1800" spc="-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todas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r>
              <a:rPr sz="1800" spc="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propuestas</a:t>
            </a: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planteadas</a:t>
            </a:r>
            <a:r>
              <a:rPr sz="1800" spc="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por</a:t>
            </a:r>
            <a:r>
              <a:rPr sz="1800" spc="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las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mujeres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están</a:t>
            </a:r>
            <a:r>
              <a:rPr sz="1800" spc="-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incluidas</a:t>
            </a:r>
            <a:r>
              <a:rPr sz="1800" spc="-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en</a:t>
            </a:r>
            <a:r>
              <a:rPr sz="1800" spc="-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este</a:t>
            </a: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plan,</a:t>
            </a:r>
            <a:r>
              <a:rPr sz="1800" spc="-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porque</a:t>
            </a: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ya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se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encuentran</a:t>
            </a:r>
            <a:r>
              <a:rPr sz="1800" spc="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incluidas</a:t>
            </a:r>
            <a:r>
              <a:rPr sz="1800" spc="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en</a:t>
            </a:r>
            <a:r>
              <a:rPr sz="1800" spc="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otros</a:t>
            </a:r>
            <a:r>
              <a:rPr sz="1800" spc="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instrumentos</a:t>
            </a:r>
            <a:r>
              <a:rPr sz="1800" spc="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Política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Pública.</a:t>
            </a:r>
            <a:endParaRPr sz="1800">
              <a:latin typeface="Arial MT"/>
              <a:cs typeface="Arial MT"/>
            </a:endParaRPr>
          </a:p>
          <a:p>
            <a:pPr marL="679450" indent="-342900">
              <a:lnSpc>
                <a:spcPct val="100000"/>
              </a:lnSpc>
              <a:spcBef>
                <a:spcPts val="1870"/>
              </a:spcBef>
              <a:buChar char="•"/>
              <a:tabLst>
                <a:tab pos="679450" algn="l"/>
              </a:tabLst>
            </a:pP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CONPES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50" dirty="0">
                <a:solidFill>
                  <a:srgbClr val="504F4E"/>
                </a:solidFill>
                <a:latin typeface="Arial MT"/>
                <a:cs typeface="Arial MT"/>
              </a:rPr>
              <a:t>4080</a:t>
            </a:r>
            <a:endParaRPr sz="1800">
              <a:latin typeface="Arial MT"/>
              <a:cs typeface="Arial MT"/>
            </a:endParaRPr>
          </a:p>
          <a:p>
            <a:pPr marL="679450" marR="5080" indent="-343535">
              <a:lnSpc>
                <a:spcPct val="100800"/>
              </a:lnSpc>
              <a:buChar char="•"/>
              <a:tabLst>
                <a:tab pos="679450" algn="l"/>
              </a:tabLst>
            </a:pP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PROGRAMA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INTEGRAL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GARANTIAS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PARA </a:t>
            </a:r>
            <a:r>
              <a:rPr sz="1800" spc="-125" dirty="0">
                <a:solidFill>
                  <a:srgbClr val="504F4E"/>
                </a:solidFill>
                <a:latin typeface="Arial MT"/>
                <a:cs typeface="Arial MT"/>
              </a:rPr>
              <a:t>MUJERES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65" dirty="0">
                <a:solidFill>
                  <a:srgbClr val="504F4E"/>
                </a:solidFill>
                <a:latin typeface="Arial MT"/>
                <a:cs typeface="Arial MT"/>
              </a:rPr>
              <a:t>LIDERESAS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4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DEFENSORAS</a:t>
            </a:r>
            <a:endParaRPr sz="1800">
              <a:latin typeface="Arial MT"/>
              <a:cs typeface="Arial MT"/>
            </a:endParaRPr>
          </a:p>
          <a:p>
            <a:pPr marL="679450" marR="582930" indent="-343535">
              <a:lnSpc>
                <a:spcPct val="99100"/>
              </a:lnSpc>
              <a:spcBef>
                <a:spcPts val="40"/>
              </a:spcBef>
              <a:buChar char="•"/>
              <a:tabLst>
                <a:tab pos="679450" algn="l"/>
              </a:tabLst>
            </a:pP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POLITICAS</a:t>
            </a:r>
            <a:r>
              <a:rPr sz="1800" spc="-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PUBLICAS:</a:t>
            </a:r>
            <a:r>
              <a:rPr sz="1800" spc="1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LGBTI,</a:t>
            </a:r>
            <a:r>
              <a:rPr sz="1800" spc="-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ASUNTOS </a:t>
            </a:r>
            <a:r>
              <a:rPr sz="1800" spc="-60" dirty="0">
                <a:solidFill>
                  <a:srgbClr val="504F4E"/>
                </a:solidFill>
                <a:latin typeface="Arial MT"/>
                <a:cs typeface="Arial MT"/>
              </a:rPr>
              <a:t>ETNICOS,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SALUD,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SALUD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SEXUAL</a:t>
            </a:r>
            <a:r>
              <a:rPr sz="1800" spc="-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504F4E"/>
                </a:solidFill>
                <a:latin typeface="Arial MT"/>
                <a:cs typeface="Arial MT"/>
              </a:rPr>
              <a:t>Y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REPRODUCTIVA</a:t>
            </a:r>
            <a:endParaRPr sz="1800">
              <a:latin typeface="Arial MT"/>
              <a:cs typeface="Arial MT"/>
            </a:endParaRPr>
          </a:p>
          <a:p>
            <a:pPr marL="679450" indent="-342900">
              <a:lnSpc>
                <a:spcPct val="100000"/>
              </a:lnSpc>
              <a:spcBef>
                <a:spcPts val="20"/>
              </a:spcBef>
              <a:buChar char="•"/>
              <a:tabLst>
                <a:tab pos="679450" algn="l"/>
              </a:tabLst>
            </a:pPr>
            <a:r>
              <a:rPr sz="1800" spc="-30" dirty="0">
                <a:solidFill>
                  <a:srgbClr val="504F4E"/>
                </a:solidFill>
                <a:latin typeface="Arial MT"/>
                <a:cs typeface="Arial MT"/>
              </a:rPr>
              <a:t>ACUERDO</a:t>
            </a:r>
            <a:r>
              <a:rPr sz="1800" spc="-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PAZ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868150" cy="6105525"/>
            <a:chOff x="0" y="0"/>
            <a:chExt cx="11868150" cy="6105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352924" cy="61055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0999" y="208968"/>
              <a:ext cx="7677150" cy="905510"/>
            </a:xfrm>
            <a:custGeom>
              <a:avLst/>
              <a:gdLst/>
              <a:ahLst/>
              <a:cxnLst/>
              <a:rect l="l" t="t" r="r" b="b"/>
              <a:pathLst>
                <a:path w="7677150" h="905510">
                  <a:moveTo>
                    <a:pt x="505576" y="0"/>
                  </a:moveTo>
                  <a:lnTo>
                    <a:pt x="450811" y="161"/>
                  </a:lnTo>
                  <a:lnTo>
                    <a:pt x="397020" y="3238"/>
                  </a:lnTo>
                  <a:lnTo>
                    <a:pt x="344895" y="10200"/>
                  </a:lnTo>
                  <a:lnTo>
                    <a:pt x="296965" y="21584"/>
                  </a:lnTo>
                  <a:lnTo>
                    <a:pt x="238113" y="43882"/>
                  </a:lnTo>
                  <a:lnTo>
                    <a:pt x="190297" y="72179"/>
                  </a:lnTo>
                  <a:lnTo>
                    <a:pt x="150485" y="105186"/>
                  </a:lnTo>
                  <a:lnTo>
                    <a:pt x="117475" y="141177"/>
                  </a:lnTo>
                  <a:lnTo>
                    <a:pt x="90069" y="178428"/>
                  </a:lnTo>
                  <a:lnTo>
                    <a:pt x="61671" y="223663"/>
                  </a:lnTo>
                  <a:lnTo>
                    <a:pt x="37407" y="269721"/>
                  </a:lnTo>
                  <a:lnTo>
                    <a:pt x="17276" y="316462"/>
                  </a:lnTo>
                  <a:lnTo>
                    <a:pt x="1278" y="363746"/>
                  </a:lnTo>
                  <a:lnTo>
                    <a:pt x="0" y="368887"/>
                  </a:lnTo>
                  <a:lnTo>
                    <a:pt x="0" y="679795"/>
                  </a:lnTo>
                  <a:lnTo>
                    <a:pt x="19889" y="734949"/>
                  </a:lnTo>
                  <a:lnTo>
                    <a:pt x="41303" y="770909"/>
                  </a:lnTo>
                  <a:lnTo>
                    <a:pt x="72095" y="803775"/>
                  </a:lnTo>
                  <a:lnTo>
                    <a:pt x="115078" y="831268"/>
                  </a:lnTo>
                  <a:lnTo>
                    <a:pt x="154919" y="846969"/>
                  </a:lnTo>
                  <a:lnTo>
                    <a:pt x="198744" y="857786"/>
                  </a:lnTo>
                  <a:lnTo>
                    <a:pt x="245534" y="864663"/>
                  </a:lnTo>
                  <a:lnTo>
                    <a:pt x="294269" y="868544"/>
                  </a:lnTo>
                  <a:lnTo>
                    <a:pt x="343931" y="870375"/>
                  </a:lnTo>
                  <a:lnTo>
                    <a:pt x="1373604" y="878456"/>
                  </a:lnTo>
                  <a:lnTo>
                    <a:pt x="3550026" y="878676"/>
                  </a:lnTo>
                  <a:lnTo>
                    <a:pt x="6563061" y="903819"/>
                  </a:lnTo>
                  <a:lnTo>
                    <a:pt x="6759711" y="905432"/>
                  </a:lnTo>
                  <a:lnTo>
                    <a:pt x="6852678" y="905432"/>
                  </a:lnTo>
                  <a:lnTo>
                    <a:pt x="6897889" y="905207"/>
                  </a:lnTo>
                  <a:lnTo>
                    <a:pt x="7059720" y="902821"/>
                  </a:lnTo>
                  <a:lnTo>
                    <a:pt x="7108875" y="901575"/>
                  </a:lnTo>
                  <a:lnTo>
                    <a:pt x="7259376" y="895965"/>
                  </a:lnTo>
                  <a:lnTo>
                    <a:pt x="7309232" y="893443"/>
                  </a:lnTo>
                  <a:lnTo>
                    <a:pt x="7365679" y="889400"/>
                  </a:lnTo>
                  <a:lnTo>
                    <a:pt x="7422094" y="883440"/>
                  </a:lnTo>
                  <a:lnTo>
                    <a:pt x="7476484" y="874621"/>
                  </a:lnTo>
                  <a:lnTo>
                    <a:pt x="7526855" y="861996"/>
                  </a:lnTo>
                  <a:lnTo>
                    <a:pt x="7571210" y="844622"/>
                  </a:lnTo>
                  <a:lnTo>
                    <a:pt x="7607557" y="821554"/>
                  </a:lnTo>
                  <a:lnTo>
                    <a:pt x="7647821" y="769088"/>
                  </a:lnTo>
                  <a:lnTo>
                    <a:pt x="7664243" y="710798"/>
                  </a:lnTo>
                  <a:lnTo>
                    <a:pt x="7674745" y="660214"/>
                  </a:lnTo>
                  <a:lnTo>
                    <a:pt x="7677149" y="647985"/>
                  </a:lnTo>
                  <a:lnTo>
                    <a:pt x="7677149" y="195595"/>
                  </a:lnTo>
                  <a:lnTo>
                    <a:pt x="7641773" y="138380"/>
                  </a:lnTo>
                  <a:lnTo>
                    <a:pt x="7605120" y="106220"/>
                  </a:lnTo>
                  <a:lnTo>
                    <a:pt x="7555984" y="80308"/>
                  </a:lnTo>
                  <a:lnTo>
                    <a:pt x="7496223" y="63824"/>
                  </a:lnTo>
                  <a:lnTo>
                    <a:pt x="7443028" y="55536"/>
                  </a:lnTo>
                  <a:lnTo>
                    <a:pt x="7387957" y="50891"/>
                  </a:lnTo>
                  <a:lnTo>
                    <a:pt x="6874427" y="33151"/>
                  </a:lnTo>
                  <a:lnTo>
                    <a:pt x="6808538" y="31583"/>
                  </a:lnTo>
                  <a:lnTo>
                    <a:pt x="3564988" y="31583"/>
                  </a:lnTo>
                  <a:lnTo>
                    <a:pt x="3364219" y="31104"/>
                  </a:lnTo>
                  <a:lnTo>
                    <a:pt x="3286846" y="30881"/>
                  </a:lnTo>
                  <a:lnTo>
                    <a:pt x="2875534" y="29092"/>
                  </a:lnTo>
                  <a:lnTo>
                    <a:pt x="2629922" y="27605"/>
                  </a:lnTo>
                  <a:lnTo>
                    <a:pt x="2316401" y="25272"/>
                  </a:lnTo>
                  <a:lnTo>
                    <a:pt x="1599954" y="23183"/>
                  </a:lnTo>
                  <a:lnTo>
                    <a:pt x="1388831" y="22627"/>
                  </a:lnTo>
                  <a:lnTo>
                    <a:pt x="1348381" y="22443"/>
                  </a:lnTo>
                  <a:lnTo>
                    <a:pt x="1293453" y="22091"/>
                  </a:lnTo>
                  <a:lnTo>
                    <a:pt x="976573" y="17518"/>
                  </a:lnTo>
                  <a:lnTo>
                    <a:pt x="718569" y="9302"/>
                  </a:lnTo>
                  <a:lnTo>
                    <a:pt x="560618" y="1781"/>
                  </a:lnTo>
                  <a:lnTo>
                    <a:pt x="505576" y="0"/>
                  </a:lnTo>
                  <a:close/>
                </a:path>
                <a:path w="7677150" h="905510">
                  <a:moveTo>
                    <a:pt x="2383743" y="880204"/>
                  </a:moveTo>
                  <a:lnTo>
                    <a:pt x="1716757" y="880204"/>
                  </a:lnTo>
                  <a:lnTo>
                    <a:pt x="1821923" y="880585"/>
                  </a:lnTo>
                  <a:lnTo>
                    <a:pt x="2278582" y="880585"/>
                  </a:lnTo>
                  <a:lnTo>
                    <a:pt x="2383743" y="880204"/>
                  </a:lnTo>
                  <a:close/>
                </a:path>
                <a:path w="7677150" h="905510">
                  <a:moveTo>
                    <a:pt x="2470796" y="879717"/>
                  </a:moveTo>
                  <a:lnTo>
                    <a:pt x="1601729" y="879717"/>
                  </a:lnTo>
                  <a:lnTo>
                    <a:pt x="1709087" y="880204"/>
                  </a:lnTo>
                  <a:lnTo>
                    <a:pt x="2380754" y="880204"/>
                  </a:lnTo>
                  <a:lnTo>
                    <a:pt x="2470796" y="879717"/>
                  </a:lnTo>
                  <a:close/>
                </a:path>
                <a:path w="7677150" h="905510">
                  <a:moveTo>
                    <a:pt x="2778238" y="878456"/>
                  </a:moveTo>
                  <a:lnTo>
                    <a:pt x="1373959" y="878456"/>
                  </a:lnTo>
                  <a:lnTo>
                    <a:pt x="1475772" y="879069"/>
                  </a:lnTo>
                  <a:lnTo>
                    <a:pt x="1597807" y="879717"/>
                  </a:lnTo>
                  <a:lnTo>
                    <a:pt x="2467252" y="879717"/>
                  </a:lnTo>
                  <a:lnTo>
                    <a:pt x="2778238" y="878456"/>
                  </a:lnTo>
                  <a:close/>
                </a:path>
                <a:path w="7677150" h="905510">
                  <a:moveTo>
                    <a:pt x="6245514" y="23183"/>
                  </a:moveTo>
                  <a:lnTo>
                    <a:pt x="5353792" y="23183"/>
                  </a:lnTo>
                  <a:lnTo>
                    <a:pt x="5277454" y="23621"/>
                  </a:lnTo>
                  <a:lnTo>
                    <a:pt x="5178476" y="24272"/>
                  </a:lnTo>
                  <a:lnTo>
                    <a:pt x="4313014" y="30437"/>
                  </a:lnTo>
                  <a:lnTo>
                    <a:pt x="4171259" y="31104"/>
                  </a:lnTo>
                  <a:lnTo>
                    <a:pt x="4029035" y="31583"/>
                  </a:lnTo>
                  <a:lnTo>
                    <a:pt x="6808538" y="31583"/>
                  </a:lnTo>
                  <a:lnTo>
                    <a:pt x="6777420" y="30881"/>
                  </a:lnTo>
                  <a:lnTo>
                    <a:pt x="6777781" y="30881"/>
                  </a:lnTo>
                  <a:lnTo>
                    <a:pt x="6724554" y="29764"/>
                  </a:lnTo>
                  <a:lnTo>
                    <a:pt x="6724782" y="29764"/>
                  </a:lnTo>
                  <a:lnTo>
                    <a:pt x="6268539" y="23365"/>
                  </a:lnTo>
                  <a:lnTo>
                    <a:pt x="6269356" y="23365"/>
                  </a:lnTo>
                  <a:lnTo>
                    <a:pt x="6245514" y="23183"/>
                  </a:lnTo>
                  <a:close/>
                </a:path>
                <a:path w="7677150" h="905510">
                  <a:moveTo>
                    <a:pt x="6059243" y="22091"/>
                  </a:moveTo>
                  <a:lnTo>
                    <a:pt x="5584528" y="22091"/>
                  </a:lnTo>
                  <a:lnTo>
                    <a:pt x="5346016" y="23183"/>
                  </a:lnTo>
                  <a:lnTo>
                    <a:pt x="6251174" y="23183"/>
                  </a:lnTo>
                  <a:lnTo>
                    <a:pt x="6138583" y="22443"/>
                  </a:lnTo>
                  <a:lnTo>
                    <a:pt x="6059243" y="22091"/>
                  </a:lnTo>
                  <a:close/>
                </a:path>
                <a:path w="7677150" h="905510">
                  <a:moveTo>
                    <a:pt x="6473559" y="21584"/>
                  </a:moveTo>
                  <a:lnTo>
                    <a:pt x="5876752" y="21584"/>
                  </a:lnTo>
                  <a:lnTo>
                    <a:pt x="6078323" y="22091"/>
                  </a:lnTo>
                  <a:lnTo>
                    <a:pt x="5181456" y="22091"/>
                  </a:lnTo>
                  <a:lnTo>
                    <a:pt x="6473559" y="21584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90999" y="184585"/>
              <a:ext cx="7677150" cy="953769"/>
            </a:xfrm>
            <a:custGeom>
              <a:avLst/>
              <a:gdLst/>
              <a:ahLst/>
              <a:cxnLst/>
              <a:rect l="l" t="t" r="r" b="b"/>
              <a:pathLst>
                <a:path w="7677150" h="953769">
                  <a:moveTo>
                    <a:pt x="7466002" y="927100"/>
                  </a:moveTo>
                  <a:lnTo>
                    <a:pt x="3518177" y="927100"/>
                  </a:lnTo>
                  <a:lnTo>
                    <a:pt x="3619950" y="928370"/>
                  </a:lnTo>
                  <a:lnTo>
                    <a:pt x="3823390" y="928370"/>
                  </a:lnTo>
                  <a:lnTo>
                    <a:pt x="3925032" y="929640"/>
                  </a:lnTo>
                  <a:lnTo>
                    <a:pt x="6011725" y="944880"/>
                  </a:lnTo>
                  <a:lnTo>
                    <a:pt x="6064791" y="946150"/>
                  </a:lnTo>
                  <a:lnTo>
                    <a:pt x="6117884" y="946150"/>
                  </a:lnTo>
                  <a:lnTo>
                    <a:pt x="6170923" y="947420"/>
                  </a:lnTo>
                  <a:lnTo>
                    <a:pt x="6223825" y="947420"/>
                  </a:lnTo>
                  <a:lnTo>
                    <a:pt x="6328896" y="949960"/>
                  </a:lnTo>
                  <a:lnTo>
                    <a:pt x="6381194" y="949960"/>
                  </a:lnTo>
                  <a:lnTo>
                    <a:pt x="6486143" y="951230"/>
                  </a:lnTo>
                  <a:lnTo>
                    <a:pt x="6538798" y="952500"/>
                  </a:lnTo>
                  <a:lnTo>
                    <a:pt x="6591575" y="952500"/>
                  </a:lnTo>
                  <a:lnTo>
                    <a:pt x="6644477" y="953770"/>
                  </a:lnTo>
                  <a:lnTo>
                    <a:pt x="6957000" y="953770"/>
                  </a:lnTo>
                  <a:lnTo>
                    <a:pt x="7059035" y="951230"/>
                  </a:lnTo>
                  <a:lnTo>
                    <a:pt x="7110053" y="951230"/>
                  </a:lnTo>
                  <a:lnTo>
                    <a:pt x="7161070" y="948690"/>
                  </a:lnTo>
                  <a:lnTo>
                    <a:pt x="7212088" y="947420"/>
                  </a:lnTo>
                  <a:lnTo>
                    <a:pt x="7314123" y="942340"/>
                  </a:lnTo>
                  <a:lnTo>
                    <a:pt x="7369007" y="938530"/>
                  </a:lnTo>
                  <a:lnTo>
                    <a:pt x="7422848" y="933450"/>
                  </a:lnTo>
                  <a:lnTo>
                    <a:pt x="7466002" y="927100"/>
                  </a:lnTo>
                  <a:close/>
                </a:path>
                <a:path w="7677150" h="953769">
                  <a:moveTo>
                    <a:pt x="2501547" y="928370"/>
                  </a:moveTo>
                  <a:lnTo>
                    <a:pt x="1571866" y="928370"/>
                  </a:lnTo>
                  <a:lnTo>
                    <a:pt x="1675182" y="929640"/>
                  </a:lnTo>
                  <a:lnTo>
                    <a:pt x="2450896" y="929640"/>
                  </a:lnTo>
                  <a:lnTo>
                    <a:pt x="2501547" y="928370"/>
                  </a:lnTo>
                  <a:close/>
                </a:path>
                <a:path w="7677150" h="953769">
                  <a:moveTo>
                    <a:pt x="472682" y="0"/>
                  </a:moveTo>
                  <a:lnTo>
                    <a:pt x="422689" y="2540"/>
                  </a:lnTo>
                  <a:lnTo>
                    <a:pt x="372988" y="6350"/>
                  </a:lnTo>
                  <a:lnTo>
                    <a:pt x="324161" y="13970"/>
                  </a:lnTo>
                  <a:lnTo>
                    <a:pt x="276793" y="25400"/>
                  </a:lnTo>
                  <a:lnTo>
                    <a:pt x="219251" y="46990"/>
                  </a:lnTo>
                  <a:lnTo>
                    <a:pt x="171018" y="73660"/>
                  </a:lnTo>
                  <a:lnTo>
                    <a:pt x="131122" y="102870"/>
                  </a:lnTo>
                  <a:lnTo>
                    <a:pt x="98589" y="134620"/>
                  </a:lnTo>
                  <a:lnTo>
                    <a:pt x="72447" y="165100"/>
                  </a:lnTo>
                  <a:lnTo>
                    <a:pt x="22871" y="240030"/>
                  </a:lnTo>
                  <a:lnTo>
                    <a:pt x="0" y="284480"/>
                  </a:lnTo>
                  <a:lnTo>
                    <a:pt x="0" y="802640"/>
                  </a:lnTo>
                  <a:lnTo>
                    <a:pt x="1914" y="805180"/>
                  </a:lnTo>
                  <a:lnTo>
                    <a:pt x="36744" y="843280"/>
                  </a:lnTo>
                  <a:lnTo>
                    <a:pt x="86735" y="875030"/>
                  </a:lnTo>
                  <a:lnTo>
                    <a:pt x="133299" y="892810"/>
                  </a:lnTo>
                  <a:lnTo>
                    <a:pt x="183615" y="905510"/>
                  </a:lnTo>
                  <a:lnTo>
                    <a:pt x="236156" y="913130"/>
                  </a:lnTo>
                  <a:lnTo>
                    <a:pt x="289391" y="918210"/>
                  </a:lnTo>
                  <a:lnTo>
                    <a:pt x="391833" y="920750"/>
                  </a:lnTo>
                  <a:lnTo>
                    <a:pt x="1365671" y="928370"/>
                  </a:lnTo>
                  <a:lnTo>
                    <a:pt x="2653656" y="928370"/>
                  </a:lnTo>
                  <a:lnTo>
                    <a:pt x="2755178" y="927100"/>
                  </a:lnTo>
                  <a:lnTo>
                    <a:pt x="7466002" y="927100"/>
                  </a:lnTo>
                  <a:lnTo>
                    <a:pt x="7474633" y="925830"/>
                  </a:lnTo>
                  <a:lnTo>
                    <a:pt x="7523346" y="915670"/>
                  </a:lnTo>
                  <a:lnTo>
                    <a:pt x="7555801" y="905510"/>
                  </a:lnTo>
                  <a:lnTo>
                    <a:pt x="6638327" y="905510"/>
                  </a:lnTo>
                  <a:lnTo>
                    <a:pt x="6586989" y="904240"/>
                  </a:lnTo>
                  <a:lnTo>
                    <a:pt x="6535757" y="904240"/>
                  </a:lnTo>
                  <a:lnTo>
                    <a:pt x="6484648" y="902970"/>
                  </a:lnTo>
                  <a:lnTo>
                    <a:pt x="6433679" y="902970"/>
                  </a:lnTo>
                  <a:lnTo>
                    <a:pt x="6226807" y="899160"/>
                  </a:lnTo>
                  <a:lnTo>
                    <a:pt x="6173557" y="899160"/>
                  </a:lnTo>
                  <a:lnTo>
                    <a:pt x="6066700" y="896620"/>
                  </a:lnTo>
                  <a:lnTo>
                    <a:pt x="5960324" y="896620"/>
                  </a:lnTo>
                  <a:lnTo>
                    <a:pt x="3975578" y="881380"/>
                  </a:lnTo>
                  <a:lnTo>
                    <a:pt x="1728390" y="880110"/>
                  </a:lnTo>
                  <a:lnTo>
                    <a:pt x="1625176" y="878840"/>
                  </a:lnTo>
                  <a:lnTo>
                    <a:pt x="1522080" y="878840"/>
                  </a:lnTo>
                  <a:lnTo>
                    <a:pt x="1419141" y="877570"/>
                  </a:lnTo>
                  <a:lnTo>
                    <a:pt x="1265110" y="877570"/>
                  </a:lnTo>
                  <a:lnTo>
                    <a:pt x="395168" y="871220"/>
                  </a:lnTo>
                  <a:lnTo>
                    <a:pt x="341282" y="869950"/>
                  </a:lnTo>
                  <a:lnTo>
                    <a:pt x="286997" y="867410"/>
                  </a:lnTo>
                  <a:lnTo>
                    <a:pt x="234312" y="862330"/>
                  </a:lnTo>
                  <a:lnTo>
                    <a:pt x="185229" y="852170"/>
                  </a:lnTo>
                  <a:lnTo>
                    <a:pt x="141747" y="836930"/>
                  </a:lnTo>
                  <a:lnTo>
                    <a:pt x="105098" y="812800"/>
                  </a:lnTo>
                  <a:lnTo>
                    <a:pt x="78606" y="783590"/>
                  </a:lnTo>
                  <a:lnTo>
                    <a:pt x="46721" y="718820"/>
                  </a:lnTo>
                  <a:lnTo>
                    <a:pt x="34233" y="671830"/>
                  </a:lnTo>
                  <a:lnTo>
                    <a:pt x="25847" y="626110"/>
                  </a:lnTo>
                  <a:lnTo>
                    <a:pt x="21536" y="579120"/>
                  </a:lnTo>
                  <a:lnTo>
                    <a:pt x="21282" y="534670"/>
                  </a:lnTo>
                  <a:lnTo>
                    <a:pt x="21268" y="532130"/>
                  </a:lnTo>
                  <a:lnTo>
                    <a:pt x="25013" y="485140"/>
                  </a:lnTo>
                  <a:lnTo>
                    <a:pt x="32741" y="438150"/>
                  </a:lnTo>
                  <a:lnTo>
                    <a:pt x="44422" y="392430"/>
                  </a:lnTo>
                  <a:lnTo>
                    <a:pt x="60026" y="345440"/>
                  </a:lnTo>
                  <a:lnTo>
                    <a:pt x="79524" y="300990"/>
                  </a:lnTo>
                  <a:lnTo>
                    <a:pt x="102884" y="255270"/>
                  </a:lnTo>
                  <a:lnTo>
                    <a:pt x="130076" y="212090"/>
                  </a:lnTo>
                  <a:lnTo>
                    <a:pt x="161327" y="170180"/>
                  </a:lnTo>
                  <a:lnTo>
                    <a:pt x="195219" y="135890"/>
                  </a:lnTo>
                  <a:lnTo>
                    <a:pt x="231991" y="106680"/>
                  </a:lnTo>
                  <a:lnTo>
                    <a:pt x="271885" y="85090"/>
                  </a:lnTo>
                  <a:lnTo>
                    <a:pt x="315140" y="68580"/>
                  </a:lnTo>
                  <a:lnTo>
                    <a:pt x="360055" y="58420"/>
                  </a:lnTo>
                  <a:lnTo>
                    <a:pt x="407703" y="52070"/>
                  </a:lnTo>
                  <a:lnTo>
                    <a:pt x="457480" y="49530"/>
                  </a:lnTo>
                  <a:lnTo>
                    <a:pt x="7335908" y="49530"/>
                  </a:lnTo>
                  <a:lnTo>
                    <a:pt x="7234368" y="44450"/>
                  </a:lnTo>
                  <a:lnTo>
                    <a:pt x="7132713" y="41910"/>
                  </a:lnTo>
                  <a:lnTo>
                    <a:pt x="7081848" y="39370"/>
                  </a:lnTo>
                  <a:lnTo>
                    <a:pt x="6776169" y="31750"/>
                  </a:lnTo>
                  <a:lnTo>
                    <a:pt x="3188683" y="31750"/>
                  </a:lnTo>
                  <a:lnTo>
                    <a:pt x="3089977" y="30480"/>
                  </a:lnTo>
                  <a:lnTo>
                    <a:pt x="2940480" y="30480"/>
                  </a:lnTo>
                  <a:lnTo>
                    <a:pt x="1475450" y="24130"/>
                  </a:lnTo>
                  <a:lnTo>
                    <a:pt x="1425376" y="22860"/>
                  </a:lnTo>
                  <a:lnTo>
                    <a:pt x="1274614" y="22860"/>
                  </a:lnTo>
                  <a:lnTo>
                    <a:pt x="1224218" y="21590"/>
                  </a:lnTo>
                  <a:lnTo>
                    <a:pt x="1173768" y="21590"/>
                  </a:lnTo>
                  <a:lnTo>
                    <a:pt x="1123278" y="20320"/>
                  </a:lnTo>
                  <a:lnTo>
                    <a:pt x="1072757" y="20320"/>
                  </a:lnTo>
                  <a:lnTo>
                    <a:pt x="820097" y="13970"/>
                  </a:lnTo>
                  <a:lnTo>
                    <a:pt x="769632" y="11430"/>
                  </a:lnTo>
                  <a:lnTo>
                    <a:pt x="719217" y="10160"/>
                  </a:lnTo>
                  <a:lnTo>
                    <a:pt x="571209" y="2540"/>
                  </a:lnTo>
                  <a:lnTo>
                    <a:pt x="472682" y="0"/>
                  </a:lnTo>
                  <a:close/>
                </a:path>
                <a:path w="7677150" h="953769">
                  <a:moveTo>
                    <a:pt x="7335908" y="49530"/>
                  </a:moveTo>
                  <a:lnTo>
                    <a:pt x="508787" y="49530"/>
                  </a:lnTo>
                  <a:lnTo>
                    <a:pt x="561019" y="50800"/>
                  </a:lnTo>
                  <a:lnTo>
                    <a:pt x="765906" y="60960"/>
                  </a:lnTo>
                  <a:lnTo>
                    <a:pt x="1121946" y="69850"/>
                  </a:lnTo>
                  <a:lnTo>
                    <a:pt x="1172726" y="69850"/>
                  </a:lnTo>
                  <a:lnTo>
                    <a:pt x="1223455" y="71120"/>
                  </a:lnTo>
                  <a:lnTo>
                    <a:pt x="6061522" y="71120"/>
                  </a:lnTo>
                  <a:lnTo>
                    <a:pt x="6112328" y="72390"/>
                  </a:lnTo>
                  <a:lnTo>
                    <a:pt x="6213979" y="72390"/>
                  </a:lnTo>
                  <a:lnTo>
                    <a:pt x="6264819" y="73660"/>
                  </a:lnTo>
                  <a:lnTo>
                    <a:pt x="6366519" y="73660"/>
                  </a:lnTo>
                  <a:lnTo>
                    <a:pt x="6417374" y="74930"/>
                  </a:lnTo>
                  <a:lnTo>
                    <a:pt x="6468229" y="74930"/>
                  </a:lnTo>
                  <a:lnTo>
                    <a:pt x="6569933" y="77470"/>
                  </a:lnTo>
                  <a:lnTo>
                    <a:pt x="6620777" y="77470"/>
                  </a:lnTo>
                  <a:lnTo>
                    <a:pt x="7027067" y="87630"/>
                  </a:lnTo>
                  <a:lnTo>
                    <a:pt x="7077764" y="90170"/>
                  </a:lnTo>
                  <a:lnTo>
                    <a:pt x="7128433" y="91440"/>
                  </a:lnTo>
                  <a:lnTo>
                    <a:pt x="7179072" y="93980"/>
                  </a:lnTo>
                  <a:lnTo>
                    <a:pt x="7229681" y="95250"/>
                  </a:lnTo>
                  <a:lnTo>
                    <a:pt x="7280256" y="97790"/>
                  </a:lnTo>
                  <a:lnTo>
                    <a:pt x="7330795" y="99060"/>
                  </a:lnTo>
                  <a:lnTo>
                    <a:pt x="7385488" y="101600"/>
                  </a:lnTo>
                  <a:lnTo>
                    <a:pt x="7436554" y="106680"/>
                  </a:lnTo>
                  <a:lnTo>
                    <a:pt x="7483535" y="113030"/>
                  </a:lnTo>
                  <a:lnTo>
                    <a:pt x="7525973" y="124460"/>
                  </a:lnTo>
                  <a:lnTo>
                    <a:pt x="7579773" y="152400"/>
                  </a:lnTo>
                  <a:lnTo>
                    <a:pt x="7614087" y="185420"/>
                  </a:lnTo>
                  <a:lnTo>
                    <a:pt x="7639356" y="228600"/>
                  </a:lnTo>
                  <a:lnTo>
                    <a:pt x="7656018" y="281940"/>
                  </a:lnTo>
                  <a:lnTo>
                    <a:pt x="7664288" y="332740"/>
                  </a:lnTo>
                  <a:lnTo>
                    <a:pt x="7668400" y="382270"/>
                  </a:lnTo>
                  <a:lnTo>
                    <a:pt x="7668870" y="433070"/>
                  </a:lnTo>
                  <a:lnTo>
                    <a:pt x="7666218" y="483870"/>
                  </a:lnTo>
                  <a:lnTo>
                    <a:pt x="7660960" y="534670"/>
                  </a:lnTo>
                  <a:lnTo>
                    <a:pt x="7653614" y="584200"/>
                  </a:lnTo>
                  <a:lnTo>
                    <a:pt x="7644699" y="635000"/>
                  </a:lnTo>
                  <a:lnTo>
                    <a:pt x="7634731" y="684530"/>
                  </a:lnTo>
                  <a:lnTo>
                    <a:pt x="7624229" y="734060"/>
                  </a:lnTo>
                  <a:lnTo>
                    <a:pt x="7624229" y="735330"/>
                  </a:lnTo>
                  <a:lnTo>
                    <a:pt x="7610114" y="787400"/>
                  </a:lnTo>
                  <a:lnTo>
                    <a:pt x="7575991" y="833120"/>
                  </a:lnTo>
                  <a:lnTo>
                    <a:pt x="7507457" y="866140"/>
                  </a:lnTo>
                  <a:lnTo>
                    <a:pt x="7462980" y="877570"/>
                  </a:lnTo>
                  <a:lnTo>
                    <a:pt x="7413779" y="885190"/>
                  </a:lnTo>
                  <a:lnTo>
                    <a:pt x="7361416" y="890270"/>
                  </a:lnTo>
                  <a:lnTo>
                    <a:pt x="7307454" y="894080"/>
                  </a:lnTo>
                  <a:lnTo>
                    <a:pt x="7205063" y="899160"/>
                  </a:lnTo>
                  <a:lnTo>
                    <a:pt x="7153706" y="900430"/>
                  </a:lnTo>
                  <a:lnTo>
                    <a:pt x="7102264" y="902970"/>
                  </a:lnTo>
                  <a:lnTo>
                    <a:pt x="7050755" y="902970"/>
                  </a:lnTo>
                  <a:lnTo>
                    <a:pt x="6947603" y="905510"/>
                  </a:lnTo>
                  <a:lnTo>
                    <a:pt x="7555801" y="905510"/>
                  </a:lnTo>
                  <a:lnTo>
                    <a:pt x="7607495" y="883920"/>
                  </a:lnTo>
                  <a:lnTo>
                    <a:pt x="7640902" y="861060"/>
                  </a:lnTo>
                  <a:lnTo>
                    <a:pt x="7669585" y="833120"/>
                  </a:lnTo>
                  <a:lnTo>
                    <a:pt x="7677149" y="152400"/>
                  </a:lnTo>
                  <a:lnTo>
                    <a:pt x="7666729" y="139700"/>
                  </a:lnTo>
                  <a:lnTo>
                    <a:pt x="7627157" y="109220"/>
                  </a:lnTo>
                  <a:lnTo>
                    <a:pt x="7579325" y="85090"/>
                  </a:lnTo>
                  <a:lnTo>
                    <a:pt x="7565987" y="81280"/>
                  </a:lnTo>
                  <a:lnTo>
                    <a:pt x="7520291" y="67310"/>
                  </a:lnTo>
                  <a:lnTo>
                    <a:pt x="7472515" y="59690"/>
                  </a:lnTo>
                  <a:lnTo>
                    <a:pt x="7424578" y="53340"/>
                  </a:lnTo>
                  <a:lnTo>
                    <a:pt x="7378403" y="50800"/>
                  </a:lnTo>
                  <a:lnTo>
                    <a:pt x="7335908" y="49530"/>
                  </a:lnTo>
                  <a:close/>
                </a:path>
                <a:path w="7677150" h="953769">
                  <a:moveTo>
                    <a:pt x="3517123" y="878840"/>
                  </a:moveTo>
                  <a:lnTo>
                    <a:pt x="2601459" y="878840"/>
                  </a:lnTo>
                  <a:lnTo>
                    <a:pt x="2551161" y="880110"/>
                  </a:lnTo>
                  <a:lnTo>
                    <a:pt x="3619070" y="880110"/>
                  </a:lnTo>
                  <a:lnTo>
                    <a:pt x="3517123" y="878840"/>
                  </a:lnTo>
                  <a:close/>
                </a:path>
                <a:path w="7677150" h="953769">
                  <a:moveTo>
                    <a:pt x="4646386" y="77470"/>
                  </a:moveTo>
                  <a:lnTo>
                    <a:pt x="2839796" y="77470"/>
                  </a:lnTo>
                  <a:lnTo>
                    <a:pt x="3139422" y="80010"/>
                  </a:lnTo>
                  <a:lnTo>
                    <a:pt x="4335043" y="80010"/>
                  </a:lnTo>
                  <a:lnTo>
                    <a:pt x="4439121" y="78740"/>
                  </a:lnTo>
                  <a:lnTo>
                    <a:pt x="4542939" y="78740"/>
                  </a:lnTo>
                  <a:lnTo>
                    <a:pt x="4646386" y="77470"/>
                  </a:lnTo>
                  <a:close/>
                </a:path>
                <a:path w="7677150" h="953769">
                  <a:moveTo>
                    <a:pt x="5101575" y="73660"/>
                  </a:moveTo>
                  <a:lnTo>
                    <a:pt x="2216027" y="73660"/>
                  </a:lnTo>
                  <a:lnTo>
                    <a:pt x="2687133" y="77470"/>
                  </a:lnTo>
                  <a:lnTo>
                    <a:pt x="4749351" y="77470"/>
                  </a:lnTo>
                  <a:lnTo>
                    <a:pt x="5101575" y="73660"/>
                  </a:lnTo>
                  <a:close/>
                </a:path>
                <a:path w="7677150" h="953769">
                  <a:moveTo>
                    <a:pt x="5302479" y="72390"/>
                  </a:moveTo>
                  <a:lnTo>
                    <a:pt x="2113478" y="72390"/>
                  </a:lnTo>
                  <a:lnTo>
                    <a:pt x="2162352" y="73660"/>
                  </a:lnTo>
                  <a:lnTo>
                    <a:pt x="5201924" y="73660"/>
                  </a:lnTo>
                  <a:lnTo>
                    <a:pt x="5302479" y="72390"/>
                  </a:lnTo>
                  <a:close/>
                </a:path>
                <a:path w="7677150" h="953769">
                  <a:moveTo>
                    <a:pt x="5504143" y="71120"/>
                  </a:moveTo>
                  <a:lnTo>
                    <a:pt x="1375227" y="71120"/>
                  </a:lnTo>
                  <a:lnTo>
                    <a:pt x="1425645" y="72390"/>
                  </a:lnTo>
                  <a:lnTo>
                    <a:pt x="5453663" y="72390"/>
                  </a:lnTo>
                  <a:lnTo>
                    <a:pt x="5504143" y="71120"/>
                  </a:lnTo>
                  <a:close/>
                </a:path>
                <a:path w="7677150" h="953769">
                  <a:moveTo>
                    <a:pt x="6674277" y="29210"/>
                  </a:moveTo>
                  <a:lnTo>
                    <a:pt x="4593215" y="29210"/>
                  </a:lnTo>
                  <a:lnTo>
                    <a:pt x="4489792" y="30480"/>
                  </a:lnTo>
                  <a:lnTo>
                    <a:pt x="4386085" y="30480"/>
                  </a:lnTo>
                  <a:lnTo>
                    <a:pt x="4282187" y="31750"/>
                  </a:lnTo>
                  <a:lnTo>
                    <a:pt x="6776169" y="31750"/>
                  </a:lnTo>
                  <a:lnTo>
                    <a:pt x="6674277" y="29210"/>
                  </a:lnTo>
                  <a:close/>
                </a:path>
                <a:path w="7677150" h="953769">
                  <a:moveTo>
                    <a:pt x="6419266" y="25400"/>
                  </a:moveTo>
                  <a:lnTo>
                    <a:pt x="5100336" y="25400"/>
                  </a:lnTo>
                  <a:lnTo>
                    <a:pt x="4849943" y="27940"/>
                  </a:lnTo>
                  <a:lnTo>
                    <a:pt x="4798852" y="27940"/>
                  </a:lnTo>
                  <a:lnTo>
                    <a:pt x="4696266" y="29210"/>
                  </a:lnTo>
                  <a:lnTo>
                    <a:pt x="6623280" y="29210"/>
                  </a:lnTo>
                  <a:lnTo>
                    <a:pt x="6521274" y="26670"/>
                  </a:lnTo>
                  <a:lnTo>
                    <a:pt x="6470269" y="26670"/>
                  </a:lnTo>
                  <a:lnTo>
                    <a:pt x="6419266" y="25400"/>
                  </a:lnTo>
                  <a:close/>
                </a:path>
                <a:path w="7677150" h="953769">
                  <a:moveTo>
                    <a:pt x="6266287" y="24130"/>
                  </a:moveTo>
                  <a:lnTo>
                    <a:pt x="5352131" y="24130"/>
                  </a:lnTo>
                  <a:lnTo>
                    <a:pt x="5251261" y="25400"/>
                  </a:lnTo>
                  <a:lnTo>
                    <a:pt x="6317273" y="25400"/>
                  </a:lnTo>
                  <a:lnTo>
                    <a:pt x="6266287" y="24130"/>
                  </a:lnTo>
                  <a:close/>
                </a:path>
                <a:path w="7677150" h="953769">
                  <a:moveTo>
                    <a:pt x="6113394" y="22860"/>
                  </a:moveTo>
                  <a:lnTo>
                    <a:pt x="5554405" y="22860"/>
                  </a:lnTo>
                  <a:lnTo>
                    <a:pt x="5503775" y="24130"/>
                  </a:lnTo>
                  <a:lnTo>
                    <a:pt x="6164345" y="24130"/>
                  </a:lnTo>
                  <a:lnTo>
                    <a:pt x="6113394" y="2286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47590" y="276161"/>
            <a:ext cx="6372860" cy="735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90"/>
              </a:lnSpc>
              <a:spcBef>
                <a:spcPts val="100"/>
              </a:spcBef>
            </a:pPr>
            <a:r>
              <a:rPr sz="2400" spc="-220" dirty="0">
                <a:solidFill>
                  <a:srgbClr val="FFFFFF"/>
                </a:solidFill>
                <a:latin typeface="Arial Black"/>
                <a:cs typeface="Arial Black"/>
              </a:rPr>
              <a:t>Proceso</a:t>
            </a:r>
            <a:r>
              <a:rPr sz="24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29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4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Arial Black"/>
                <a:cs typeface="Arial Black"/>
              </a:rPr>
              <a:t>armonización</a:t>
            </a:r>
            <a:r>
              <a:rPr sz="24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54" dirty="0">
                <a:solidFill>
                  <a:srgbClr val="FFFFFF"/>
                </a:solidFill>
                <a:latin typeface="Arial Black"/>
                <a:cs typeface="Arial Black"/>
              </a:rPr>
              <a:t>con</a:t>
            </a:r>
            <a:r>
              <a:rPr sz="24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Arial Black"/>
                <a:cs typeface="Arial Black"/>
              </a:rPr>
              <a:t>entidades</a:t>
            </a:r>
            <a:r>
              <a:rPr sz="24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 Black"/>
                <a:cs typeface="Arial Black"/>
              </a:rPr>
              <a:t>del</a:t>
            </a:r>
            <a:endParaRPr sz="2400">
              <a:latin typeface="Arial Black"/>
              <a:cs typeface="Arial Black"/>
            </a:endParaRPr>
          </a:p>
          <a:p>
            <a:pPr marL="5080" algn="ctr">
              <a:lnSpc>
                <a:spcPts val="2790"/>
              </a:lnSpc>
            </a:pPr>
            <a:r>
              <a:rPr sz="2400" spc="-160" dirty="0">
                <a:solidFill>
                  <a:srgbClr val="FFFFFF"/>
                </a:solidFill>
                <a:latin typeface="Arial Black"/>
                <a:cs typeface="Arial Black"/>
              </a:rPr>
              <a:t>Gobierno</a:t>
            </a:r>
            <a:r>
              <a:rPr sz="24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Arial Black"/>
                <a:cs typeface="Arial Black"/>
              </a:rPr>
              <a:t>Nacional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43120" y="1467167"/>
            <a:ext cx="6959600" cy="34118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11430" indent="-229235">
              <a:lnSpc>
                <a:spcPct val="114199"/>
              </a:lnSpc>
              <a:spcBef>
                <a:spcPts val="95"/>
              </a:spcBef>
              <a:buChar char="•"/>
              <a:tabLst>
                <a:tab pos="241300" algn="l"/>
                <a:tab pos="687705" algn="l"/>
                <a:tab pos="1591310" algn="l"/>
                <a:tab pos="3078480" algn="l"/>
                <a:tab pos="3601085" algn="l"/>
                <a:tab pos="4308475" algn="l"/>
                <a:tab pos="4746625" algn="l"/>
                <a:tab pos="5790565" algn="l"/>
                <a:tab pos="6100445" algn="l"/>
              </a:tabLst>
            </a:pP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Se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reciben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orientaciones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por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parte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expertos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5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expertas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internacionales</a:t>
            </a:r>
            <a:r>
              <a:rPr sz="17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quienes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 asesoran</a:t>
            </a:r>
            <a:r>
              <a:rPr sz="1700" spc="-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el</a:t>
            </a:r>
            <a:r>
              <a:rPr sz="17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PAN1325.</a:t>
            </a:r>
            <a:endParaRPr sz="1700">
              <a:latin typeface="Arial MT"/>
              <a:cs typeface="Arial MT"/>
            </a:endParaRPr>
          </a:p>
          <a:p>
            <a:pPr marL="241300" marR="292100" indent="-229235">
              <a:lnSpc>
                <a:spcPts val="18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700" spc="-65" dirty="0">
                <a:solidFill>
                  <a:srgbClr val="404040"/>
                </a:solidFill>
                <a:latin typeface="Arial MT"/>
                <a:cs typeface="Arial MT"/>
              </a:rPr>
              <a:t>Se</a:t>
            </a:r>
            <a:r>
              <a:rPr sz="17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integran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Arial MT"/>
                <a:cs typeface="Arial MT"/>
              </a:rPr>
              <a:t>recomendaciones</a:t>
            </a:r>
            <a:r>
              <a:rPr sz="17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7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entidades</a:t>
            </a:r>
            <a:r>
              <a:rPr sz="17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participantes</a:t>
            </a:r>
            <a:r>
              <a:rPr sz="17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las Mesas</a:t>
            </a:r>
            <a:r>
              <a:rPr sz="1700" spc="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interinstitucionales</a:t>
            </a:r>
            <a:r>
              <a:rPr sz="1700" spc="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realizadas.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404040"/>
              </a:buClr>
              <a:buFont typeface="Arial MT"/>
              <a:buChar char="•"/>
            </a:pPr>
            <a:endParaRPr sz="1700">
              <a:latin typeface="Arial MT"/>
              <a:cs typeface="Arial MT"/>
            </a:endParaRPr>
          </a:p>
          <a:p>
            <a:pPr marL="241935" indent="-229235" algn="just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1700" spc="-75" dirty="0">
                <a:solidFill>
                  <a:srgbClr val="404040"/>
                </a:solidFill>
                <a:latin typeface="Arial MT"/>
                <a:cs typeface="Arial MT"/>
              </a:rPr>
              <a:t>Se</a:t>
            </a:r>
            <a:r>
              <a:rPr sz="17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cobijan</a:t>
            </a:r>
            <a:r>
              <a:rPr sz="17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Arial MT"/>
                <a:cs typeface="Arial MT"/>
              </a:rPr>
              <a:t>139</a:t>
            </a:r>
            <a:r>
              <a:rPr sz="17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Arial MT"/>
                <a:cs typeface="Arial MT"/>
              </a:rPr>
              <a:t>acciones</a:t>
            </a:r>
            <a:r>
              <a:rPr sz="17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bajo</a:t>
            </a:r>
            <a:r>
              <a:rPr sz="1700" spc="-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otras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Políticas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Públicas.</a:t>
            </a:r>
            <a:endParaRPr sz="1700">
              <a:latin typeface="Arial MT"/>
              <a:cs typeface="Arial MT"/>
            </a:endParaRPr>
          </a:p>
          <a:p>
            <a:pPr marL="241300" marR="10160" indent="-229235" algn="just">
              <a:lnSpc>
                <a:spcPct val="115999"/>
              </a:lnSpc>
              <a:spcBef>
                <a:spcPts val="790"/>
              </a:spcBef>
              <a:buChar char="•"/>
              <a:tabLst>
                <a:tab pos="241300" algn="l"/>
              </a:tabLst>
            </a:pP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700" spc="1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primera</a:t>
            </a:r>
            <a:r>
              <a:rPr sz="1700" spc="1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versión</a:t>
            </a:r>
            <a:r>
              <a:rPr sz="1700" spc="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700" spc="1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5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700" spc="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matriz</a:t>
            </a:r>
            <a:r>
              <a:rPr sz="1700" spc="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50" dirty="0">
                <a:solidFill>
                  <a:srgbClr val="404040"/>
                </a:solidFill>
                <a:latin typeface="Arial MT"/>
                <a:cs typeface="Arial MT"/>
              </a:rPr>
              <a:t>PAN1325</a:t>
            </a:r>
            <a:r>
              <a:rPr sz="1700" spc="11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se</a:t>
            </a:r>
            <a:r>
              <a:rPr sz="1700" spc="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depura</a:t>
            </a:r>
            <a:r>
              <a:rPr sz="1700" spc="1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700" spc="1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progresivas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fases</a:t>
            </a:r>
            <a:r>
              <a:rPr sz="1700" spc="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obteniendo</a:t>
            </a:r>
            <a:r>
              <a:rPr sz="1700" spc="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una</a:t>
            </a:r>
            <a:r>
              <a:rPr sz="17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versión</a:t>
            </a:r>
            <a:r>
              <a:rPr sz="17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final</a:t>
            </a:r>
            <a:r>
              <a:rPr sz="17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que</a:t>
            </a:r>
            <a:r>
              <a:rPr sz="17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contiene</a:t>
            </a:r>
            <a:r>
              <a:rPr sz="1700" spc="8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75" dirty="0">
                <a:solidFill>
                  <a:srgbClr val="404040"/>
                </a:solidFill>
                <a:latin typeface="Arial MT"/>
                <a:cs typeface="Arial MT"/>
              </a:rPr>
              <a:t>7</a:t>
            </a:r>
            <a:r>
              <a:rPr sz="1700" spc="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líneas</a:t>
            </a:r>
            <a:r>
              <a:rPr sz="17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temáticas</a:t>
            </a:r>
            <a:r>
              <a:rPr sz="1700" spc="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700" spc="65" dirty="0">
                <a:solidFill>
                  <a:srgbClr val="404040"/>
                </a:solidFill>
                <a:latin typeface="Arial MT"/>
                <a:cs typeface="Arial MT"/>
              </a:rPr>
              <a:t>105</a:t>
            </a:r>
            <a:r>
              <a:rPr sz="17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acciones.</a:t>
            </a:r>
            <a:endParaRPr sz="1700">
              <a:latin typeface="Arial MT"/>
              <a:cs typeface="Arial MT"/>
            </a:endParaRPr>
          </a:p>
          <a:p>
            <a:pPr marL="241300" marR="5080" indent="-229235" algn="just">
              <a:lnSpc>
                <a:spcPct val="114100"/>
              </a:lnSpc>
              <a:spcBef>
                <a:spcPts val="825"/>
              </a:spcBef>
              <a:buChar char="•"/>
              <a:tabLst>
                <a:tab pos="241300" algn="l"/>
              </a:tabLst>
            </a:pPr>
            <a:r>
              <a:rPr sz="1700" spc="90" dirty="0">
                <a:solidFill>
                  <a:srgbClr val="404040"/>
                </a:solidFill>
                <a:latin typeface="Arial MT"/>
                <a:cs typeface="Arial MT"/>
              </a:rPr>
              <a:t>33</a:t>
            </a:r>
            <a:r>
              <a:rPr sz="1700" spc="28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entidades</a:t>
            </a:r>
            <a:r>
              <a:rPr sz="1700" spc="27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del</a:t>
            </a:r>
            <a:r>
              <a:rPr sz="1700" spc="30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gobierno</a:t>
            </a:r>
            <a:r>
              <a:rPr sz="1700" spc="290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nacional</a:t>
            </a:r>
            <a:r>
              <a:rPr sz="1700" spc="300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se</a:t>
            </a:r>
            <a:r>
              <a:rPr sz="1700" spc="290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comprometen</a:t>
            </a:r>
            <a:r>
              <a:rPr sz="1700" spc="300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700" spc="29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spc="30" dirty="0">
                <a:solidFill>
                  <a:srgbClr val="404040"/>
                </a:solidFill>
                <a:latin typeface="Arial MT"/>
                <a:cs typeface="Arial MT"/>
              </a:rPr>
              <a:t>la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implementación</a:t>
            </a:r>
            <a:r>
              <a:rPr sz="1700" spc="434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del</a:t>
            </a:r>
            <a:r>
              <a:rPr sz="1700" spc="430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spc="50" dirty="0">
                <a:solidFill>
                  <a:srgbClr val="404040"/>
                </a:solidFill>
                <a:latin typeface="Arial MT"/>
                <a:cs typeface="Arial MT"/>
              </a:rPr>
              <a:t>PAN1325</a:t>
            </a:r>
            <a:r>
              <a:rPr sz="1700" spc="42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realizando</a:t>
            </a:r>
            <a:r>
              <a:rPr sz="1700" spc="40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spc="5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700" spc="409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formulación</a:t>
            </a:r>
            <a:r>
              <a:rPr sz="1700" spc="395" dirty="0">
                <a:solidFill>
                  <a:srgbClr val="404040"/>
                </a:solidFill>
                <a:latin typeface="Arial MT"/>
                <a:cs typeface="Arial MT"/>
              </a:rPr>
              <a:t>  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2101" y="4895532"/>
            <a:ext cx="37458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indicadores</a:t>
            </a:r>
            <a:r>
              <a:rPr sz="17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700" spc="-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asignación</a:t>
            </a:r>
            <a:r>
              <a:rPr sz="1700" spc="-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presupuestal.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16979" y="4967985"/>
            <a:ext cx="524573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3578225" algn="l"/>
              </a:tabLst>
            </a:pPr>
            <a:r>
              <a:rPr sz="5925" spc="-375" baseline="-26019" dirty="0">
                <a:solidFill>
                  <a:srgbClr val="6F2F9F"/>
                </a:solidFill>
                <a:latin typeface="Arial Black"/>
                <a:cs typeface="Arial Black"/>
              </a:rPr>
              <a:t>Resultado</a:t>
            </a:r>
            <a:r>
              <a:rPr sz="5925" spc="-262" baseline="-26019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3000" spc="-25" dirty="0">
                <a:solidFill>
                  <a:srgbClr val="FFCC01"/>
                </a:solidFill>
                <a:latin typeface="Arial Black"/>
                <a:cs typeface="Arial Black"/>
              </a:rPr>
              <a:t>105</a:t>
            </a:r>
            <a:r>
              <a:rPr sz="3000" dirty="0">
                <a:solidFill>
                  <a:srgbClr val="FFCC01"/>
                </a:solidFill>
                <a:latin typeface="Arial Black"/>
                <a:cs typeface="Arial Black"/>
              </a:rPr>
              <a:t>	</a:t>
            </a:r>
            <a:r>
              <a:rPr sz="3000" spc="-315" dirty="0">
                <a:solidFill>
                  <a:srgbClr val="FFCC01"/>
                </a:solidFill>
                <a:latin typeface="Arial Black"/>
                <a:cs typeface="Arial Black"/>
              </a:rPr>
              <a:t>Acciones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69576" y="5549900"/>
            <a:ext cx="19653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15" dirty="0">
                <a:solidFill>
                  <a:srgbClr val="FFCC01"/>
                </a:solidFill>
                <a:latin typeface="Arial Black"/>
                <a:cs typeface="Arial Black"/>
              </a:rPr>
              <a:t>adoptadas</a:t>
            </a:r>
            <a:endParaRPr sz="3000">
              <a:latin typeface="Arial Black"/>
              <a:cs typeface="Arial Black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8625" y="93742"/>
            <a:ext cx="11610975" cy="570230"/>
            <a:chOff x="428625" y="93742"/>
            <a:chExt cx="11610975" cy="570230"/>
          </a:xfrm>
        </p:grpSpPr>
        <p:sp>
          <p:nvSpPr>
            <p:cNvPr id="4" name="object 4"/>
            <p:cNvSpPr/>
            <p:nvPr/>
          </p:nvSpPr>
          <p:spPr>
            <a:xfrm>
              <a:off x="428625" y="108026"/>
              <a:ext cx="11610975" cy="541655"/>
            </a:xfrm>
            <a:custGeom>
              <a:avLst/>
              <a:gdLst/>
              <a:ahLst/>
              <a:cxnLst/>
              <a:rect l="l" t="t" r="r" b="b"/>
              <a:pathLst>
                <a:path w="11610975" h="541655">
                  <a:moveTo>
                    <a:pt x="11279941" y="525213"/>
                  </a:moveTo>
                  <a:lnTo>
                    <a:pt x="1808107" y="525213"/>
                  </a:lnTo>
                  <a:lnTo>
                    <a:pt x="3221042" y="527605"/>
                  </a:lnTo>
                  <a:lnTo>
                    <a:pt x="9378542" y="537292"/>
                  </a:lnTo>
                  <a:lnTo>
                    <a:pt x="9782762" y="539866"/>
                  </a:lnTo>
                  <a:lnTo>
                    <a:pt x="10000180" y="541004"/>
                  </a:lnTo>
                  <a:lnTo>
                    <a:pt x="10126765" y="541458"/>
                  </a:lnTo>
                  <a:lnTo>
                    <a:pt x="10450833" y="541458"/>
                  </a:lnTo>
                  <a:lnTo>
                    <a:pt x="10634951" y="540421"/>
                  </a:lnTo>
                  <a:lnTo>
                    <a:pt x="11054502" y="534450"/>
                  </a:lnTo>
                  <a:lnTo>
                    <a:pt x="11168467" y="530999"/>
                  </a:lnTo>
                  <a:lnTo>
                    <a:pt x="11225194" y="528468"/>
                  </a:lnTo>
                  <a:lnTo>
                    <a:pt x="11279941" y="525213"/>
                  </a:lnTo>
                  <a:close/>
                </a:path>
                <a:path w="11610975" h="541655">
                  <a:moveTo>
                    <a:pt x="731409" y="0"/>
                  </a:moveTo>
                  <a:lnTo>
                    <a:pt x="672808" y="271"/>
                  </a:lnTo>
                  <a:lnTo>
                    <a:pt x="679430" y="271"/>
                  </a:lnTo>
                  <a:lnTo>
                    <a:pt x="632767" y="1087"/>
                  </a:lnTo>
                  <a:lnTo>
                    <a:pt x="584467" y="2698"/>
                  </a:lnTo>
                  <a:lnTo>
                    <a:pt x="537150" y="5187"/>
                  </a:lnTo>
                  <a:lnTo>
                    <a:pt x="491044" y="8679"/>
                  </a:lnTo>
                  <a:lnTo>
                    <a:pt x="446375" y="13302"/>
                  </a:lnTo>
                  <a:lnTo>
                    <a:pt x="373496" y="23902"/>
                  </a:lnTo>
                  <a:lnTo>
                    <a:pt x="310493" y="37294"/>
                  </a:lnTo>
                  <a:lnTo>
                    <a:pt x="256316" y="52881"/>
                  </a:lnTo>
                  <a:lnTo>
                    <a:pt x="209914" y="70066"/>
                  </a:lnTo>
                  <a:lnTo>
                    <a:pt x="170238" y="88252"/>
                  </a:lnTo>
                  <a:lnTo>
                    <a:pt x="136236" y="106840"/>
                  </a:lnTo>
                  <a:lnTo>
                    <a:pt x="84592" y="139974"/>
                  </a:lnTo>
                  <a:lnTo>
                    <a:pt x="42286" y="173816"/>
                  </a:lnTo>
                  <a:lnTo>
                    <a:pt x="9319" y="208212"/>
                  </a:lnTo>
                  <a:lnTo>
                    <a:pt x="0" y="406240"/>
                  </a:lnTo>
                  <a:lnTo>
                    <a:pt x="7638" y="417668"/>
                  </a:lnTo>
                  <a:lnTo>
                    <a:pt x="62482" y="461170"/>
                  </a:lnTo>
                  <a:lnTo>
                    <a:pt x="109051" y="480824"/>
                  </a:lnTo>
                  <a:lnTo>
                    <a:pt x="174059" y="497267"/>
                  </a:lnTo>
                  <a:lnTo>
                    <a:pt x="218626" y="504605"/>
                  </a:lnTo>
                  <a:lnTo>
                    <a:pt x="266799" y="510221"/>
                  </a:lnTo>
                  <a:lnTo>
                    <a:pt x="317927" y="514352"/>
                  </a:lnTo>
                  <a:lnTo>
                    <a:pt x="371361" y="517238"/>
                  </a:lnTo>
                  <a:lnTo>
                    <a:pt x="426450" y="519116"/>
                  </a:lnTo>
                  <a:lnTo>
                    <a:pt x="482543" y="520225"/>
                  </a:lnTo>
                  <a:lnTo>
                    <a:pt x="1971271" y="525213"/>
                  </a:lnTo>
                  <a:lnTo>
                    <a:pt x="11280097" y="525213"/>
                  </a:lnTo>
                  <a:lnTo>
                    <a:pt x="11333672" y="520957"/>
                  </a:lnTo>
                  <a:lnTo>
                    <a:pt x="11383634" y="515643"/>
                  </a:lnTo>
                  <a:lnTo>
                    <a:pt x="11429553" y="509066"/>
                  </a:lnTo>
                  <a:lnTo>
                    <a:pt x="11470536" y="501060"/>
                  </a:lnTo>
                  <a:lnTo>
                    <a:pt x="11542865" y="476530"/>
                  </a:lnTo>
                  <a:lnTo>
                    <a:pt x="11581287" y="442759"/>
                  </a:lnTo>
                  <a:lnTo>
                    <a:pt x="11610975" y="387552"/>
                  </a:lnTo>
                  <a:lnTo>
                    <a:pt x="11610975" y="117138"/>
                  </a:lnTo>
                  <a:lnTo>
                    <a:pt x="11596894" y="104716"/>
                  </a:lnTo>
                  <a:lnTo>
                    <a:pt x="11557437" y="82890"/>
                  </a:lnTo>
                  <a:lnTo>
                    <a:pt x="11502004" y="63657"/>
                  </a:lnTo>
                  <a:lnTo>
                    <a:pt x="11427689" y="48161"/>
                  </a:lnTo>
                  <a:lnTo>
                    <a:pt x="11363086" y="40608"/>
                  </a:lnTo>
                  <a:lnTo>
                    <a:pt x="11310951" y="36348"/>
                  </a:lnTo>
                  <a:lnTo>
                    <a:pt x="11256855" y="33346"/>
                  </a:lnTo>
                  <a:lnTo>
                    <a:pt x="11201498" y="31312"/>
                  </a:lnTo>
                  <a:lnTo>
                    <a:pt x="10157772" y="17839"/>
                  </a:lnTo>
                  <a:lnTo>
                    <a:pt x="4476725" y="17839"/>
                  </a:lnTo>
                  <a:lnTo>
                    <a:pt x="3940581" y="16520"/>
                  </a:lnTo>
                  <a:lnTo>
                    <a:pt x="4188825" y="14473"/>
                  </a:lnTo>
                  <a:lnTo>
                    <a:pt x="1947625" y="13302"/>
                  </a:lnTo>
                  <a:lnTo>
                    <a:pt x="1294752" y="8679"/>
                  </a:lnTo>
                  <a:lnTo>
                    <a:pt x="781298" y="271"/>
                  </a:lnTo>
                  <a:lnTo>
                    <a:pt x="731409" y="0"/>
                  </a:lnTo>
                  <a:close/>
                </a:path>
                <a:path w="11610975" h="541655">
                  <a:moveTo>
                    <a:pt x="9582237" y="14473"/>
                  </a:moveTo>
                  <a:lnTo>
                    <a:pt x="7899236" y="14473"/>
                  </a:lnTo>
                  <a:lnTo>
                    <a:pt x="6732995" y="17839"/>
                  </a:lnTo>
                  <a:lnTo>
                    <a:pt x="10166609" y="17839"/>
                  </a:lnTo>
                  <a:lnTo>
                    <a:pt x="9884542" y="15943"/>
                  </a:lnTo>
                  <a:lnTo>
                    <a:pt x="9582237" y="14473"/>
                  </a:lnTo>
                  <a:close/>
                </a:path>
                <a:path w="11610975" h="541655">
                  <a:moveTo>
                    <a:pt x="9208326" y="13302"/>
                  </a:moveTo>
                  <a:lnTo>
                    <a:pt x="8413057" y="13302"/>
                  </a:lnTo>
                  <a:lnTo>
                    <a:pt x="7876054" y="14473"/>
                  </a:lnTo>
                  <a:lnTo>
                    <a:pt x="9607298" y="14473"/>
                  </a:lnTo>
                  <a:lnTo>
                    <a:pt x="9208326" y="1330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8625" y="93742"/>
              <a:ext cx="11610975" cy="570230"/>
            </a:xfrm>
            <a:custGeom>
              <a:avLst/>
              <a:gdLst/>
              <a:ahLst/>
              <a:cxnLst/>
              <a:rect l="l" t="t" r="r" b="b"/>
              <a:pathLst>
                <a:path w="11610975" h="570230">
                  <a:moveTo>
                    <a:pt x="10907581" y="566419"/>
                  </a:moveTo>
                  <a:lnTo>
                    <a:pt x="9369323" y="566419"/>
                  </a:lnTo>
                  <a:lnTo>
                    <a:pt x="9929184" y="570229"/>
                  </a:lnTo>
                  <a:lnTo>
                    <a:pt x="10598945" y="570229"/>
                  </a:lnTo>
                  <a:lnTo>
                    <a:pt x="10650384" y="568959"/>
                  </a:lnTo>
                  <a:lnTo>
                    <a:pt x="10753263" y="568959"/>
                  </a:lnTo>
                  <a:lnTo>
                    <a:pt x="10804702" y="567689"/>
                  </a:lnTo>
                  <a:lnTo>
                    <a:pt x="10856141" y="567689"/>
                  </a:lnTo>
                  <a:lnTo>
                    <a:pt x="10907581" y="566419"/>
                  </a:lnTo>
                  <a:close/>
                </a:path>
                <a:path w="11610975" h="570230">
                  <a:moveTo>
                    <a:pt x="782596" y="0"/>
                  </a:moveTo>
                  <a:lnTo>
                    <a:pt x="677095" y="0"/>
                  </a:lnTo>
                  <a:lnTo>
                    <a:pt x="624194" y="1269"/>
                  </a:lnTo>
                  <a:lnTo>
                    <a:pt x="519600" y="6349"/>
                  </a:lnTo>
                  <a:lnTo>
                    <a:pt x="468514" y="10159"/>
                  </a:lnTo>
                  <a:lnTo>
                    <a:pt x="418638" y="15239"/>
                  </a:lnTo>
                  <a:lnTo>
                    <a:pt x="343147" y="26669"/>
                  </a:lnTo>
                  <a:lnTo>
                    <a:pt x="278155" y="39369"/>
                  </a:lnTo>
                  <a:lnTo>
                    <a:pt x="222734" y="53339"/>
                  </a:lnTo>
                  <a:lnTo>
                    <a:pt x="175959" y="69849"/>
                  </a:lnTo>
                  <a:lnTo>
                    <a:pt x="136903" y="86359"/>
                  </a:lnTo>
                  <a:lnTo>
                    <a:pt x="78241" y="116839"/>
                  </a:lnTo>
                  <a:lnTo>
                    <a:pt x="25759" y="149859"/>
                  </a:lnTo>
                  <a:lnTo>
                    <a:pt x="0" y="170179"/>
                  </a:lnTo>
                  <a:lnTo>
                    <a:pt x="0" y="480059"/>
                  </a:lnTo>
                  <a:lnTo>
                    <a:pt x="55587" y="504189"/>
                  </a:lnTo>
                  <a:lnTo>
                    <a:pt x="131193" y="523239"/>
                  </a:lnTo>
                  <a:lnTo>
                    <a:pt x="177398" y="530859"/>
                  </a:lnTo>
                  <a:lnTo>
                    <a:pt x="226467" y="537209"/>
                  </a:lnTo>
                  <a:lnTo>
                    <a:pt x="277715" y="542289"/>
                  </a:lnTo>
                  <a:lnTo>
                    <a:pt x="384012" y="547369"/>
                  </a:lnTo>
                  <a:lnTo>
                    <a:pt x="490808" y="549909"/>
                  </a:lnTo>
                  <a:lnTo>
                    <a:pt x="2022585" y="554989"/>
                  </a:lnTo>
                  <a:lnTo>
                    <a:pt x="2378899" y="554989"/>
                  </a:lnTo>
                  <a:lnTo>
                    <a:pt x="2429902" y="556259"/>
                  </a:lnTo>
                  <a:lnTo>
                    <a:pt x="9063002" y="565149"/>
                  </a:lnTo>
                  <a:lnTo>
                    <a:pt x="9165109" y="565149"/>
                  </a:lnTo>
                  <a:lnTo>
                    <a:pt x="9267301" y="566419"/>
                  </a:lnTo>
                  <a:lnTo>
                    <a:pt x="10959020" y="566419"/>
                  </a:lnTo>
                  <a:lnTo>
                    <a:pt x="11120099" y="562609"/>
                  </a:lnTo>
                  <a:lnTo>
                    <a:pt x="11289313" y="554989"/>
                  </a:lnTo>
                  <a:lnTo>
                    <a:pt x="11342167" y="551179"/>
                  </a:lnTo>
                  <a:lnTo>
                    <a:pt x="11392369" y="546099"/>
                  </a:lnTo>
                  <a:lnTo>
                    <a:pt x="11420582" y="542289"/>
                  </a:lnTo>
                  <a:lnTo>
                    <a:pt x="10133708" y="542289"/>
                  </a:lnTo>
                  <a:lnTo>
                    <a:pt x="10082722" y="541019"/>
                  </a:lnTo>
                  <a:lnTo>
                    <a:pt x="9879361" y="541019"/>
                  </a:lnTo>
                  <a:lnTo>
                    <a:pt x="9167953" y="537209"/>
                  </a:lnTo>
                  <a:lnTo>
                    <a:pt x="5722469" y="527049"/>
                  </a:lnTo>
                  <a:lnTo>
                    <a:pt x="5671503" y="525779"/>
                  </a:lnTo>
                  <a:lnTo>
                    <a:pt x="2127280" y="525779"/>
                  </a:lnTo>
                  <a:lnTo>
                    <a:pt x="2076517" y="524509"/>
                  </a:lnTo>
                  <a:lnTo>
                    <a:pt x="495584" y="520699"/>
                  </a:lnTo>
                  <a:lnTo>
                    <a:pt x="393738" y="518159"/>
                  </a:lnTo>
                  <a:lnTo>
                    <a:pt x="344750" y="515619"/>
                  </a:lnTo>
                  <a:lnTo>
                    <a:pt x="298038" y="511809"/>
                  </a:lnTo>
                  <a:lnTo>
                    <a:pt x="254340" y="506729"/>
                  </a:lnTo>
                  <a:lnTo>
                    <a:pt x="214394" y="500379"/>
                  </a:lnTo>
                  <a:lnTo>
                    <a:pt x="158965" y="486409"/>
                  </a:lnTo>
                  <a:lnTo>
                    <a:pt x="118900" y="468629"/>
                  </a:lnTo>
                  <a:lnTo>
                    <a:pt x="70677" y="429259"/>
                  </a:lnTo>
                  <a:lnTo>
                    <a:pt x="48436" y="396239"/>
                  </a:lnTo>
                  <a:lnTo>
                    <a:pt x="31639" y="327659"/>
                  </a:lnTo>
                  <a:lnTo>
                    <a:pt x="36917" y="293369"/>
                  </a:lnTo>
                  <a:lnTo>
                    <a:pt x="74409" y="224789"/>
                  </a:lnTo>
                  <a:lnTo>
                    <a:pt x="106458" y="191769"/>
                  </a:lnTo>
                  <a:lnTo>
                    <a:pt x="147263" y="158749"/>
                  </a:lnTo>
                  <a:lnTo>
                    <a:pt x="196743" y="126999"/>
                  </a:lnTo>
                  <a:lnTo>
                    <a:pt x="235862" y="105409"/>
                  </a:lnTo>
                  <a:lnTo>
                    <a:pt x="277712" y="87629"/>
                  </a:lnTo>
                  <a:lnTo>
                    <a:pt x="322505" y="72389"/>
                  </a:lnTo>
                  <a:lnTo>
                    <a:pt x="370449" y="59689"/>
                  </a:lnTo>
                  <a:lnTo>
                    <a:pt x="421755" y="48259"/>
                  </a:lnTo>
                  <a:lnTo>
                    <a:pt x="476633" y="40639"/>
                  </a:lnTo>
                  <a:lnTo>
                    <a:pt x="568170" y="33019"/>
                  </a:lnTo>
                  <a:lnTo>
                    <a:pt x="616625" y="30479"/>
                  </a:lnTo>
                  <a:lnTo>
                    <a:pt x="666513" y="29209"/>
                  </a:lnTo>
                  <a:lnTo>
                    <a:pt x="11094847" y="29209"/>
                  </a:lnTo>
                  <a:lnTo>
                    <a:pt x="11044024" y="27939"/>
                  </a:lnTo>
                  <a:lnTo>
                    <a:pt x="10993180" y="27939"/>
                  </a:lnTo>
                  <a:lnTo>
                    <a:pt x="10942316" y="26669"/>
                  </a:lnTo>
                  <a:lnTo>
                    <a:pt x="10891433" y="26669"/>
                  </a:lnTo>
                  <a:lnTo>
                    <a:pt x="10279672" y="19049"/>
                  </a:lnTo>
                  <a:lnTo>
                    <a:pt x="10177565" y="19049"/>
                  </a:lnTo>
                  <a:lnTo>
                    <a:pt x="10075427" y="17779"/>
                  </a:lnTo>
                  <a:lnTo>
                    <a:pt x="4124016" y="17779"/>
                  </a:lnTo>
                  <a:lnTo>
                    <a:pt x="3167856" y="15239"/>
                  </a:lnTo>
                  <a:lnTo>
                    <a:pt x="3116533" y="13969"/>
                  </a:lnTo>
                  <a:lnTo>
                    <a:pt x="1902346" y="13969"/>
                  </a:lnTo>
                  <a:lnTo>
                    <a:pt x="1851523" y="12699"/>
                  </a:lnTo>
                  <a:lnTo>
                    <a:pt x="1647927" y="12699"/>
                  </a:lnTo>
                  <a:lnTo>
                    <a:pt x="1596977" y="11429"/>
                  </a:lnTo>
                  <a:lnTo>
                    <a:pt x="1495053" y="11429"/>
                  </a:lnTo>
                  <a:lnTo>
                    <a:pt x="1444088" y="10159"/>
                  </a:lnTo>
                  <a:lnTo>
                    <a:pt x="1393129" y="10159"/>
                  </a:lnTo>
                  <a:lnTo>
                    <a:pt x="1342179" y="8889"/>
                  </a:lnTo>
                  <a:lnTo>
                    <a:pt x="1291245" y="8889"/>
                  </a:lnTo>
                  <a:lnTo>
                    <a:pt x="1240330" y="7619"/>
                  </a:lnTo>
                  <a:lnTo>
                    <a:pt x="1189442" y="7619"/>
                  </a:lnTo>
                  <a:lnTo>
                    <a:pt x="1138583" y="6349"/>
                  </a:lnTo>
                  <a:lnTo>
                    <a:pt x="1087760" y="6349"/>
                  </a:lnTo>
                  <a:lnTo>
                    <a:pt x="986239" y="3809"/>
                  </a:lnTo>
                  <a:lnTo>
                    <a:pt x="935553" y="3809"/>
                  </a:lnTo>
                  <a:lnTo>
                    <a:pt x="782596" y="0"/>
                  </a:lnTo>
                  <a:close/>
                </a:path>
                <a:path w="11610975" h="570230">
                  <a:moveTo>
                    <a:pt x="11094847" y="29209"/>
                  </a:moveTo>
                  <a:lnTo>
                    <a:pt x="769505" y="29209"/>
                  </a:lnTo>
                  <a:lnTo>
                    <a:pt x="874987" y="31749"/>
                  </a:lnTo>
                  <a:lnTo>
                    <a:pt x="927988" y="31749"/>
                  </a:lnTo>
                  <a:lnTo>
                    <a:pt x="1081510" y="35559"/>
                  </a:lnTo>
                  <a:lnTo>
                    <a:pt x="1132746" y="35559"/>
                  </a:lnTo>
                  <a:lnTo>
                    <a:pt x="1184004" y="36829"/>
                  </a:lnTo>
                  <a:lnTo>
                    <a:pt x="1235282" y="36829"/>
                  </a:lnTo>
                  <a:lnTo>
                    <a:pt x="1286573" y="38099"/>
                  </a:lnTo>
                  <a:lnTo>
                    <a:pt x="1337873" y="38099"/>
                  </a:lnTo>
                  <a:lnTo>
                    <a:pt x="1389179" y="39369"/>
                  </a:lnTo>
                  <a:lnTo>
                    <a:pt x="1440484" y="39369"/>
                  </a:lnTo>
                  <a:lnTo>
                    <a:pt x="1491784" y="40639"/>
                  </a:lnTo>
                  <a:lnTo>
                    <a:pt x="1645612" y="40639"/>
                  </a:lnTo>
                  <a:lnTo>
                    <a:pt x="1696847" y="41909"/>
                  </a:lnTo>
                  <a:lnTo>
                    <a:pt x="1901466" y="41909"/>
                  </a:lnTo>
                  <a:lnTo>
                    <a:pt x="1952517" y="43179"/>
                  </a:lnTo>
                  <a:lnTo>
                    <a:pt x="9460384" y="43179"/>
                  </a:lnTo>
                  <a:lnTo>
                    <a:pt x="9562226" y="44449"/>
                  </a:lnTo>
                  <a:lnTo>
                    <a:pt x="9664080" y="44449"/>
                  </a:lnTo>
                  <a:lnTo>
                    <a:pt x="9765938" y="45719"/>
                  </a:lnTo>
                  <a:lnTo>
                    <a:pt x="9867794" y="45719"/>
                  </a:lnTo>
                  <a:lnTo>
                    <a:pt x="9969640" y="46989"/>
                  </a:lnTo>
                  <a:lnTo>
                    <a:pt x="10071467" y="46989"/>
                  </a:lnTo>
                  <a:lnTo>
                    <a:pt x="10275039" y="49529"/>
                  </a:lnTo>
                  <a:lnTo>
                    <a:pt x="10376768" y="49529"/>
                  </a:lnTo>
                  <a:lnTo>
                    <a:pt x="10783131" y="54609"/>
                  </a:lnTo>
                  <a:lnTo>
                    <a:pt x="10833849" y="55879"/>
                  </a:lnTo>
                  <a:lnTo>
                    <a:pt x="10884547" y="55879"/>
                  </a:lnTo>
                  <a:lnTo>
                    <a:pt x="10985877" y="58419"/>
                  </a:lnTo>
                  <a:lnTo>
                    <a:pt x="11036507" y="58419"/>
                  </a:lnTo>
                  <a:lnTo>
                    <a:pt x="11247063" y="63499"/>
                  </a:lnTo>
                  <a:lnTo>
                    <a:pt x="11295162" y="66039"/>
                  </a:lnTo>
                  <a:lnTo>
                    <a:pt x="11340310" y="69849"/>
                  </a:lnTo>
                  <a:lnTo>
                    <a:pt x="11397431" y="76199"/>
                  </a:lnTo>
                  <a:lnTo>
                    <a:pt x="11463668" y="91439"/>
                  </a:lnTo>
                  <a:lnTo>
                    <a:pt x="11515565" y="110489"/>
                  </a:lnTo>
                  <a:lnTo>
                    <a:pt x="11553782" y="137159"/>
                  </a:lnTo>
                  <a:lnTo>
                    <a:pt x="11578981" y="168909"/>
                  </a:lnTo>
                  <a:lnTo>
                    <a:pt x="11595335" y="213359"/>
                  </a:lnTo>
                  <a:lnTo>
                    <a:pt x="11598419" y="259079"/>
                  </a:lnTo>
                  <a:lnTo>
                    <a:pt x="11590874" y="304799"/>
                  </a:lnTo>
                  <a:lnTo>
                    <a:pt x="11575345" y="349249"/>
                  </a:lnTo>
                  <a:lnTo>
                    <a:pt x="11554474" y="394969"/>
                  </a:lnTo>
                  <a:lnTo>
                    <a:pt x="11530904" y="439419"/>
                  </a:lnTo>
                  <a:lnTo>
                    <a:pt x="11522341" y="455929"/>
                  </a:lnTo>
                  <a:lnTo>
                    <a:pt x="11489204" y="485139"/>
                  </a:lnTo>
                  <a:lnTo>
                    <a:pt x="11424735" y="506729"/>
                  </a:lnTo>
                  <a:lnTo>
                    <a:pt x="11384513" y="514349"/>
                  </a:lnTo>
                  <a:lnTo>
                    <a:pt x="11338279" y="519429"/>
                  </a:lnTo>
                  <a:lnTo>
                    <a:pt x="11287030" y="524509"/>
                  </a:lnTo>
                  <a:lnTo>
                    <a:pt x="11231761" y="528319"/>
                  </a:lnTo>
                  <a:lnTo>
                    <a:pt x="11113156" y="533399"/>
                  </a:lnTo>
                  <a:lnTo>
                    <a:pt x="10950436" y="537209"/>
                  </a:lnTo>
                  <a:lnTo>
                    <a:pt x="10899632" y="537209"/>
                  </a:lnTo>
                  <a:lnTo>
                    <a:pt x="10848763" y="538479"/>
                  </a:lnTo>
                  <a:lnTo>
                    <a:pt x="10797834" y="538479"/>
                  </a:lnTo>
                  <a:lnTo>
                    <a:pt x="10746853" y="539749"/>
                  </a:lnTo>
                  <a:lnTo>
                    <a:pt x="10695827" y="539749"/>
                  </a:lnTo>
                  <a:lnTo>
                    <a:pt x="10644764" y="541019"/>
                  </a:lnTo>
                  <a:lnTo>
                    <a:pt x="10491426" y="541019"/>
                  </a:lnTo>
                  <a:lnTo>
                    <a:pt x="10440288" y="542289"/>
                  </a:lnTo>
                  <a:lnTo>
                    <a:pt x="11420582" y="542289"/>
                  </a:lnTo>
                  <a:lnTo>
                    <a:pt x="11439391" y="539749"/>
                  </a:lnTo>
                  <a:lnTo>
                    <a:pt x="11482708" y="533399"/>
                  </a:lnTo>
                  <a:lnTo>
                    <a:pt x="11521793" y="524509"/>
                  </a:lnTo>
                  <a:lnTo>
                    <a:pt x="11599500" y="497839"/>
                  </a:lnTo>
                  <a:lnTo>
                    <a:pt x="11610975" y="490219"/>
                  </a:lnTo>
                  <a:lnTo>
                    <a:pt x="11610975" y="90169"/>
                  </a:lnTo>
                  <a:lnTo>
                    <a:pt x="11524149" y="62229"/>
                  </a:lnTo>
                  <a:lnTo>
                    <a:pt x="11462991" y="50799"/>
                  </a:lnTo>
                  <a:lnTo>
                    <a:pt x="11342957" y="38099"/>
                  </a:lnTo>
                  <a:lnTo>
                    <a:pt x="11239214" y="33019"/>
                  </a:lnTo>
                  <a:lnTo>
                    <a:pt x="11094847" y="29209"/>
                  </a:lnTo>
                  <a:close/>
                </a:path>
                <a:path w="11610975" h="570230">
                  <a:moveTo>
                    <a:pt x="8191436" y="43179"/>
                  </a:moveTo>
                  <a:lnTo>
                    <a:pt x="3219183" y="43179"/>
                  </a:lnTo>
                  <a:lnTo>
                    <a:pt x="3270359" y="44449"/>
                  </a:lnTo>
                  <a:lnTo>
                    <a:pt x="4433268" y="46989"/>
                  </a:lnTo>
                  <a:lnTo>
                    <a:pt x="7087589" y="46989"/>
                  </a:lnTo>
                  <a:lnTo>
                    <a:pt x="8191436" y="43179"/>
                  </a:lnTo>
                  <a:close/>
                </a:path>
                <a:path w="11610975" h="570230">
                  <a:moveTo>
                    <a:pt x="9666824" y="15239"/>
                  </a:moveTo>
                  <a:lnTo>
                    <a:pt x="7887467" y="15239"/>
                  </a:lnTo>
                  <a:lnTo>
                    <a:pt x="7135245" y="17779"/>
                  </a:lnTo>
                  <a:lnTo>
                    <a:pt x="10075427" y="17779"/>
                  </a:lnTo>
                  <a:lnTo>
                    <a:pt x="9973288" y="16509"/>
                  </a:lnTo>
                  <a:lnTo>
                    <a:pt x="9768976" y="16509"/>
                  </a:lnTo>
                  <a:lnTo>
                    <a:pt x="9666824" y="15239"/>
                  </a:lnTo>
                  <a:close/>
                </a:path>
                <a:path w="11610975" h="570230">
                  <a:moveTo>
                    <a:pt x="9360470" y="13969"/>
                  </a:moveTo>
                  <a:lnTo>
                    <a:pt x="8139990" y="13969"/>
                  </a:lnTo>
                  <a:lnTo>
                    <a:pt x="8089422" y="15239"/>
                  </a:lnTo>
                  <a:lnTo>
                    <a:pt x="9462564" y="15239"/>
                  </a:lnTo>
                  <a:lnTo>
                    <a:pt x="9360470" y="1396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70355" y="175323"/>
            <a:ext cx="934593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20" dirty="0"/>
              <a:t>ENTIDADES</a:t>
            </a:r>
            <a:r>
              <a:rPr sz="2000" spc="-90" dirty="0"/>
              <a:t> </a:t>
            </a:r>
            <a:r>
              <a:rPr sz="2000" spc="-145" dirty="0"/>
              <a:t>CORRESPONSABLES</a:t>
            </a:r>
            <a:r>
              <a:rPr sz="2000" spc="-90" dirty="0"/>
              <a:t> </a:t>
            </a:r>
            <a:r>
              <a:rPr sz="2000" spc="-110" dirty="0"/>
              <a:t>DE</a:t>
            </a:r>
            <a:r>
              <a:rPr sz="2000" spc="-90" dirty="0"/>
              <a:t> LA</a:t>
            </a:r>
            <a:r>
              <a:rPr sz="2000" spc="-95" dirty="0"/>
              <a:t> </a:t>
            </a:r>
            <a:r>
              <a:rPr sz="2000" spc="-155" dirty="0"/>
              <a:t>IMPLEMENTACIÓN</a:t>
            </a:r>
            <a:r>
              <a:rPr sz="2000" spc="-80" dirty="0"/>
              <a:t> </a:t>
            </a:r>
            <a:r>
              <a:rPr sz="2000" spc="-140" dirty="0"/>
              <a:t>DEL</a:t>
            </a:r>
            <a:r>
              <a:rPr sz="2000" spc="-35" dirty="0"/>
              <a:t> </a:t>
            </a:r>
            <a:r>
              <a:rPr sz="2000" spc="-45" dirty="0"/>
              <a:t>PAN1325</a:t>
            </a:r>
            <a:endParaRPr sz="2000"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77570" y="723265"/>
          <a:ext cx="11039472" cy="5055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9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25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Entidad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Entidad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Entidad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solidFill>
                      <a:srgbClr val="CF3A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Educación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-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Ciencia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Tecnología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RTVC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115" marB="0"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Comercio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7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r>
                        <a:rPr sz="1100" spc="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Interior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Sociedad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Activos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Especiales</a:t>
                      </a:r>
                      <a:r>
                        <a:rPr sz="1100" spc="-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SAE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 de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Comunicaciones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Tecnologías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Información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620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Departamento</a:t>
                      </a:r>
                      <a:r>
                        <a:rPr sz="1100" spc="9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Administrativo</a:t>
                      </a:r>
                      <a:r>
                        <a:rPr sz="1100" spc="9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spc="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Función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Pública</a:t>
                      </a:r>
                      <a:r>
                        <a:rPr sz="1100" spc="-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DAFP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620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5875" algn="ctr">
                        <a:lnSpc>
                          <a:spcPct val="100000"/>
                        </a:lnSpc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0520" marR="330200" algn="ctr">
                        <a:lnSpc>
                          <a:spcPct val="99500"/>
                        </a:lnSpc>
                        <a:spcBef>
                          <a:spcPts val="26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Agencia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spc="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Renovación</a:t>
                      </a:r>
                      <a:r>
                        <a:rPr sz="1100" spc="-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del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Territorio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ART.</a:t>
                      </a:r>
                      <a:r>
                        <a:rPr sz="1100" spc="8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Dirección</a:t>
                      </a:r>
                      <a:r>
                        <a:rPr sz="1100" spc="-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Proyectos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302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91490">
                        <a:lnSpc>
                          <a:spcPct val="102499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8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Agricultura</a:t>
                      </a:r>
                      <a:r>
                        <a:rPr sz="1100" spc="1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Desarrollo</a:t>
                      </a:r>
                      <a:r>
                        <a:rPr sz="1100" spc="9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Rural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Dirección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Mujer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Rural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483234">
                        <a:lnSpc>
                          <a:spcPct val="102499"/>
                        </a:lnSpc>
                        <a:spcBef>
                          <a:spcPts val="22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Unidad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spc="-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Atención</a:t>
                      </a:r>
                      <a:r>
                        <a:rPr sz="1100" spc="-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Reparación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las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Víctimas</a:t>
                      </a:r>
                      <a:r>
                        <a:rPr sz="1100" spc="-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UARIV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285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Jurisdicción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Especial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spc="-7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Paz</a:t>
                      </a:r>
                      <a:r>
                        <a:rPr sz="1100" spc="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JEP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las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Culturas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74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Unidad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Administrativa</a:t>
                      </a:r>
                      <a:r>
                        <a:rPr sz="1100" spc="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Gestión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Restitución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Tierras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Despojadas</a:t>
                      </a:r>
                      <a:r>
                        <a:rPr sz="1100" spc="-7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UAEGRTD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Unidad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Implementación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Acuerdo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Paz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r>
                        <a:rPr sz="1100" spc="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Medio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Ambiente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Escuela</a:t>
                      </a:r>
                      <a:r>
                        <a:rPr sz="1100" spc="-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Administración</a:t>
                      </a:r>
                      <a:r>
                        <a:rPr sz="1100" spc="-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Pública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ESAP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11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ART</a:t>
                      </a:r>
                      <a:r>
                        <a:rPr sz="1100" spc="-7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Dirección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 Sustitución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Cultivos</a:t>
                      </a:r>
                      <a:r>
                        <a:rPr sz="1100" spc="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Ilícitos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Salud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Protección</a:t>
                      </a:r>
                      <a:r>
                        <a:rPr sz="1100" spc="8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Social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74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Servicio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Nacional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Aprendizaje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SENA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74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65200" marR="108585" indent="-836930">
                        <a:lnSpc>
                          <a:spcPct val="102400"/>
                        </a:lnSpc>
                        <a:spcBef>
                          <a:spcPts val="24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Oficina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Consejero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Comisionado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paz</a:t>
                      </a:r>
                      <a:r>
                        <a:rPr sz="1100" spc="-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–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OCCP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938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Relaciones</a:t>
                      </a:r>
                      <a:r>
                        <a:rPr sz="1100" spc="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Exteriores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938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938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Instituto</a:t>
                      </a:r>
                      <a:r>
                        <a:rPr sz="1100" spc="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Colombiano</a:t>
                      </a:r>
                      <a:r>
                        <a:rPr sz="1100" spc="6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 Bienestar</a:t>
                      </a:r>
                      <a:r>
                        <a:rPr sz="1100" spc="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Familiar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ICBF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938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Agencia</a:t>
                      </a:r>
                      <a:r>
                        <a:rPr sz="1100" spc="-5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1100" spc="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Reincorporación</a:t>
                      </a:r>
                      <a:r>
                        <a:rPr sz="1100" spc="-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2349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Normalización</a:t>
                      </a:r>
                      <a:r>
                        <a:rPr sz="1100" spc="-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ARN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100" b="1" spc="1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-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Trabajo</a:t>
                      </a:r>
                      <a:r>
                        <a:rPr sz="1100" spc="-3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–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Unidades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Solidarias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01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Colombia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Compra</a:t>
                      </a:r>
                      <a:r>
                        <a:rPr sz="1100" spc="-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Eficiente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01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015" marB="0">
                    <a:lnT w="12700">
                      <a:solidFill>
                        <a:srgbClr val="CF3A78"/>
                      </a:solidFill>
                      <a:prstDash val="solid"/>
                    </a:lnT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13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Unidad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Búsqueda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Personas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dadas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por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Desaparecidas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spc="-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UBPD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6195" marB="0">
                    <a:lnT w="12700">
                      <a:solidFill>
                        <a:srgbClr val="CF3A7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Defensa</a:t>
                      </a:r>
                      <a:r>
                        <a:rPr sz="1100" spc="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Nacional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619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30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Consejo</a:t>
                      </a:r>
                      <a:r>
                        <a:rPr sz="1100" spc="-4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Nacional</a:t>
                      </a:r>
                      <a:r>
                        <a:rPr sz="1100" spc="-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Electoral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6195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Justicia</a:t>
                      </a:r>
                      <a:r>
                        <a:rPr sz="1100" spc="5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del</a:t>
                      </a:r>
                      <a:r>
                        <a:rPr sz="1100" spc="9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Derecho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206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065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Consejería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Presidencial</a:t>
                      </a:r>
                      <a:r>
                        <a:rPr sz="1100" spc="1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para</a:t>
                      </a:r>
                      <a:r>
                        <a:rPr sz="1100" spc="-2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los</a:t>
                      </a:r>
                      <a:r>
                        <a:rPr sz="1100" spc="-4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Derechos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Humanos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36830" marB="0">
                    <a:lnT w="12700">
                      <a:solidFill>
                        <a:srgbClr val="CF3A78"/>
                      </a:solidFill>
                      <a:prstDash val="solid"/>
                    </a:lnT>
                    <a:lnB w="12700">
                      <a:solidFill>
                        <a:srgbClr val="CF3A78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T w="12700">
                      <a:solidFill>
                        <a:srgbClr val="CF3A78"/>
                      </a:solidFill>
                      <a:prstDash val="solid"/>
                    </a:lnT>
                    <a:solidFill>
                      <a:srgbClr val="CF3A78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Ministerio</a:t>
                      </a:r>
                      <a:r>
                        <a:rPr sz="1100" spc="6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Igualdad</a:t>
                      </a:r>
                      <a:r>
                        <a:rPr sz="1100" spc="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y</a:t>
                      </a:r>
                      <a:r>
                        <a:rPr sz="1100" spc="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Equidad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90805" marB="0">
                    <a:lnT w="12700">
                      <a:solidFill>
                        <a:srgbClr val="CF3A7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spc="35" dirty="0">
                          <a:solidFill>
                            <a:srgbClr val="504F4E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T w="12700">
                      <a:solidFill>
                        <a:srgbClr val="CF3A78"/>
                      </a:solidFill>
                      <a:prstDash val="solid"/>
                    </a:lnT>
                    <a:solidFill>
                      <a:srgbClr val="CF3A78">
                        <a:alpha val="1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Instituto</a:t>
                      </a:r>
                      <a:r>
                        <a:rPr sz="1100" spc="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Nacional</a:t>
                      </a:r>
                      <a:r>
                        <a:rPr sz="1100" spc="114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Penitenciario</a:t>
                      </a:r>
                      <a:r>
                        <a:rPr sz="1100" spc="5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11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spc="3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504F4E"/>
                          </a:solidFill>
                          <a:latin typeface="Arial MT"/>
                          <a:cs typeface="Arial MT"/>
                        </a:rPr>
                        <a:t>INPEC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90805" marB="0">
                    <a:lnT w="12700" cap="flat" cmpd="sng" algn="ctr">
                      <a:solidFill>
                        <a:srgbClr val="CF3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29325" cy="6858000"/>
          </a:xfrm>
          <a:custGeom>
            <a:avLst/>
            <a:gdLst/>
            <a:ahLst/>
            <a:cxnLst/>
            <a:rect l="l" t="t" r="r" b="b"/>
            <a:pathLst>
              <a:path w="6029325" h="6858000">
                <a:moveTo>
                  <a:pt x="6029325" y="0"/>
                </a:moveTo>
                <a:lnTo>
                  <a:pt x="0" y="0"/>
                </a:lnTo>
                <a:lnTo>
                  <a:pt x="0" y="6857999"/>
                </a:lnTo>
                <a:lnTo>
                  <a:pt x="6029325" y="6858000"/>
                </a:lnTo>
                <a:lnTo>
                  <a:pt x="6029325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225085" y="4670967"/>
            <a:ext cx="4861560" cy="2164715"/>
            <a:chOff x="7225085" y="4670967"/>
            <a:chExt cx="4861560" cy="2164715"/>
          </a:xfrm>
        </p:grpSpPr>
        <p:sp>
          <p:nvSpPr>
            <p:cNvPr id="4" name="object 4"/>
            <p:cNvSpPr/>
            <p:nvPr/>
          </p:nvSpPr>
          <p:spPr>
            <a:xfrm>
              <a:off x="7225085" y="4938757"/>
              <a:ext cx="3063875" cy="1896745"/>
            </a:xfrm>
            <a:custGeom>
              <a:avLst/>
              <a:gdLst/>
              <a:ahLst/>
              <a:cxnLst/>
              <a:rect l="l" t="t" r="r" b="b"/>
              <a:pathLst>
                <a:path w="3063875" h="1896745">
                  <a:moveTo>
                    <a:pt x="3063651" y="1896551"/>
                  </a:moveTo>
                  <a:lnTo>
                    <a:pt x="3045056" y="1821479"/>
                  </a:lnTo>
                  <a:lnTo>
                    <a:pt x="3000894" y="1753248"/>
                  </a:lnTo>
                  <a:lnTo>
                    <a:pt x="2914894" y="1687317"/>
                  </a:lnTo>
                  <a:lnTo>
                    <a:pt x="2874162" y="1668456"/>
                  </a:lnTo>
                  <a:lnTo>
                    <a:pt x="2829059" y="1651199"/>
                  </a:lnTo>
                  <a:lnTo>
                    <a:pt x="2780529" y="1635154"/>
                  </a:lnTo>
                  <a:lnTo>
                    <a:pt x="2729514" y="1619928"/>
                  </a:lnTo>
                  <a:lnTo>
                    <a:pt x="2570998" y="1575249"/>
                  </a:lnTo>
                  <a:lnTo>
                    <a:pt x="2519480" y="1559382"/>
                  </a:lnTo>
                  <a:lnTo>
                    <a:pt x="2470194" y="1542374"/>
                  </a:lnTo>
                  <a:lnTo>
                    <a:pt x="2424085" y="1523833"/>
                  </a:lnTo>
                  <a:lnTo>
                    <a:pt x="2382095" y="1503366"/>
                  </a:lnTo>
                  <a:lnTo>
                    <a:pt x="2345167" y="1480583"/>
                  </a:lnTo>
                  <a:lnTo>
                    <a:pt x="2314246" y="1455091"/>
                  </a:lnTo>
                  <a:lnTo>
                    <a:pt x="2274668" y="1399610"/>
                  </a:lnTo>
                  <a:lnTo>
                    <a:pt x="2252981" y="1343339"/>
                  </a:lnTo>
                  <a:lnTo>
                    <a:pt x="2221689" y="1219361"/>
                  </a:lnTo>
                  <a:lnTo>
                    <a:pt x="2210962" y="1185682"/>
                  </a:lnTo>
                  <a:lnTo>
                    <a:pt x="2179515" y="1114738"/>
                  </a:lnTo>
                  <a:lnTo>
                    <a:pt x="2156937" y="1077369"/>
                  </a:lnTo>
                  <a:lnTo>
                    <a:pt x="2128550" y="1038668"/>
                  </a:lnTo>
                  <a:lnTo>
                    <a:pt x="2093424" y="998581"/>
                  </a:lnTo>
                  <a:lnTo>
                    <a:pt x="2050630" y="957058"/>
                  </a:lnTo>
                  <a:lnTo>
                    <a:pt x="1999239" y="914045"/>
                  </a:lnTo>
                  <a:lnTo>
                    <a:pt x="1938321" y="869492"/>
                  </a:lnTo>
                  <a:lnTo>
                    <a:pt x="1895807" y="841772"/>
                  </a:lnTo>
                  <a:lnTo>
                    <a:pt x="1851678" y="817145"/>
                  </a:lnTo>
                  <a:lnTo>
                    <a:pt x="1806124" y="795361"/>
                  </a:lnTo>
                  <a:lnTo>
                    <a:pt x="1759340" y="776175"/>
                  </a:lnTo>
                  <a:lnTo>
                    <a:pt x="1711515" y="759339"/>
                  </a:lnTo>
                  <a:lnTo>
                    <a:pt x="1662844" y="744605"/>
                  </a:lnTo>
                  <a:lnTo>
                    <a:pt x="1613518" y="731727"/>
                  </a:lnTo>
                  <a:lnTo>
                    <a:pt x="1563729" y="720456"/>
                  </a:lnTo>
                  <a:lnTo>
                    <a:pt x="1513670" y="710546"/>
                  </a:lnTo>
                  <a:lnTo>
                    <a:pt x="1463532" y="701750"/>
                  </a:lnTo>
                  <a:lnTo>
                    <a:pt x="1413509" y="693820"/>
                  </a:lnTo>
                  <a:lnTo>
                    <a:pt x="1171834" y="658506"/>
                  </a:lnTo>
                  <a:lnTo>
                    <a:pt x="1126533" y="650580"/>
                  </a:lnTo>
                  <a:lnTo>
                    <a:pt x="1082692" y="641789"/>
                  </a:lnTo>
                  <a:lnTo>
                    <a:pt x="1040503" y="631886"/>
                  </a:lnTo>
                  <a:lnTo>
                    <a:pt x="1000158" y="620624"/>
                  </a:lnTo>
                  <a:lnTo>
                    <a:pt x="961850" y="607755"/>
                  </a:lnTo>
                  <a:lnTo>
                    <a:pt x="925771" y="593032"/>
                  </a:lnTo>
                  <a:lnTo>
                    <a:pt x="861068" y="557035"/>
                  </a:lnTo>
                  <a:lnTo>
                    <a:pt x="810366" y="514429"/>
                  </a:lnTo>
                  <a:lnTo>
                    <a:pt x="772968" y="470333"/>
                  </a:lnTo>
                  <a:lnTo>
                    <a:pt x="743168" y="423756"/>
                  </a:lnTo>
                  <a:lnTo>
                    <a:pt x="682708" y="302349"/>
                  </a:lnTo>
                  <a:lnTo>
                    <a:pt x="656456" y="254155"/>
                  </a:lnTo>
                  <a:lnTo>
                    <a:pt x="624632" y="207518"/>
                  </a:lnTo>
                  <a:lnTo>
                    <a:pt x="584310" y="163334"/>
                  </a:lnTo>
                  <a:lnTo>
                    <a:pt x="532562" y="122501"/>
                  </a:lnTo>
                  <a:lnTo>
                    <a:pt x="466461" y="85917"/>
                  </a:lnTo>
                  <a:lnTo>
                    <a:pt x="427114" y="69498"/>
                  </a:lnTo>
                  <a:lnTo>
                    <a:pt x="383082" y="54477"/>
                  </a:lnTo>
                  <a:lnTo>
                    <a:pt x="333998" y="40967"/>
                  </a:lnTo>
                  <a:lnTo>
                    <a:pt x="279496" y="29079"/>
                  </a:lnTo>
                  <a:lnTo>
                    <a:pt x="219212" y="18927"/>
                  </a:lnTo>
                  <a:lnTo>
                    <a:pt x="152778" y="10621"/>
                  </a:lnTo>
                  <a:lnTo>
                    <a:pt x="79830" y="4275"/>
                  </a:lnTo>
                  <a:lnTo>
                    <a:pt x="0" y="0"/>
                  </a:lnTo>
                  <a:lnTo>
                    <a:pt x="0" y="1896550"/>
                  </a:lnTo>
                  <a:lnTo>
                    <a:pt x="3063651" y="1896551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14854" y="4670967"/>
              <a:ext cx="2371725" cy="2012314"/>
            </a:xfrm>
            <a:custGeom>
              <a:avLst/>
              <a:gdLst/>
              <a:ahLst/>
              <a:cxnLst/>
              <a:rect l="l" t="t" r="r" b="b"/>
              <a:pathLst>
                <a:path w="2371725" h="2012315">
                  <a:moveTo>
                    <a:pt x="2214195" y="8256"/>
                  </a:moveTo>
                  <a:lnTo>
                    <a:pt x="2210521" y="2518"/>
                  </a:lnTo>
                  <a:lnTo>
                    <a:pt x="2202872" y="0"/>
                  </a:lnTo>
                  <a:lnTo>
                    <a:pt x="2194954" y="2373"/>
                  </a:lnTo>
                  <a:lnTo>
                    <a:pt x="2188873" y="7615"/>
                  </a:lnTo>
                  <a:lnTo>
                    <a:pt x="2160563" y="30294"/>
                  </a:lnTo>
                  <a:lnTo>
                    <a:pt x="2146274" y="41530"/>
                  </a:lnTo>
                  <a:lnTo>
                    <a:pt x="2131794" y="52255"/>
                  </a:lnTo>
                  <a:lnTo>
                    <a:pt x="2003460" y="144197"/>
                  </a:lnTo>
                  <a:lnTo>
                    <a:pt x="1960949" y="175137"/>
                  </a:lnTo>
                  <a:lnTo>
                    <a:pt x="1928008" y="199497"/>
                  </a:lnTo>
                  <a:lnTo>
                    <a:pt x="1895240" y="224127"/>
                  </a:lnTo>
                  <a:lnTo>
                    <a:pt x="1829990" y="273835"/>
                  </a:lnTo>
                  <a:lnTo>
                    <a:pt x="1793061" y="302454"/>
                  </a:lnTo>
                  <a:lnTo>
                    <a:pt x="1719328" y="360624"/>
                  </a:lnTo>
                  <a:lnTo>
                    <a:pt x="1682148" y="389403"/>
                  </a:lnTo>
                  <a:lnTo>
                    <a:pt x="1641950" y="419754"/>
                  </a:lnTo>
                  <a:lnTo>
                    <a:pt x="1561453" y="479985"/>
                  </a:lnTo>
                  <a:lnTo>
                    <a:pt x="1440299" y="569851"/>
                  </a:lnTo>
                  <a:lnTo>
                    <a:pt x="1429882" y="577869"/>
                  </a:lnTo>
                  <a:lnTo>
                    <a:pt x="1422113" y="583563"/>
                  </a:lnTo>
                  <a:lnTo>
                    <a:pt x="1419664" y="517691"/>
                  </a:lnTo>
                  <a:lnTo>
                    <a:pt x="1419344" y="496362"/>
                  </a:lnTo>
                  <a:lnTo>
                    <a:pt x="1419233" y="475149"/>
                  </a:lnTo>
                  <a:lnTo>
                    <a:pt x="1418953" y="454043"/>
                  </a:lnTo>
                  <a:lnTo>
                    <a:pt x="1415713" y="394118"/>
                  </a:lnTo>
                  <a:lnTo>
                    <a:pt x="1413040" y="355369"/>
                  </a:lnTo>
                  <a:lnTo>
                    <a:pt x="1407232" y="278161"/>
                  </a:lnTo>
                  <a:lnTo>
                    <a:pt x="1402659" y="225959"/>
                  </a:lnTo>
                  <a:lnTo>
                    <a:pt x="1396862" y="173528"/>
                  </a:lnTo>
                  <a:lnTo>
                    <a:pt x="1386605" y="124802"/>
                  </a:lnTo>
                  <a:lnTo>
                    <a:pt x="1372995" y="114365"/>
                  </a:lnTo>
                  <a:lnTo>
                    <a:pt x="1367858" y="116580"/>
                  </a:lnTo>
                  <a:lnTo>
                    <a:pt x="1364785" y="119222"/>
                  </a:lnTo>
                  <a:lnTo>
                    <a:pt x="1362185" y="123583"/>
                  </a:lnTo>
                  <a:lnTo>
                    <a:pt x="1360847" y="127811"/>
                  </a:lnTo>
                  <a:lnTo>
                    <a:pt x="1340330" y="187226"/>
                  </a:lnTo>
                  <a:lnTo>
                    <a:pt x="1330233" y="216924"/>
                  </a:lnTo>
                  <a:lnTo>
                    <a:pt x="1320425" y="246755"/>
                  </a:lnTo>
                  <a:lnTo>
                    <a:pt x="1311081" y="276911"/>
                  </a:lnTo>
                  <a:lnTo>
                    <a:pt x="1302047" y="307247"/>
                  </a:lnTo>
                  <a:lnTo>
                    <a:pt x="1292813" y="337456"/>
                  </a:lnTo>
                  <a:lnTo>
                    <a:pt x="1282872" y="367231"/>
                  </a:lnTo>
                  <a:lnTo>
                    <a:pt x="1265799" y="415911"/>
                  </a:lnTo>
                  <a:lnTo>
                    <a:pt x="1249011" y="464784"/>
                  </a:lnTo>
                  <a:lnTo>
                    <a:pt x="1233712" y="514220"/>
                  </a:lnTo>
                  <a:lnTo>
                    <a:pt x="1221106" y="564584"/>
                  </a:lnTo>
                  <a:lnTo>
                    <a:pt x="1220456" y="565675"/>
                  </a:lnTo>
                  <a:lnTo>
                    <a:pt x="1219054" y="566573"/>
                  </a:lnTo>
                  <a:lnTo>
                    <a:pt x="1217893" y="567990"/>
                  </a:lnTo>
                  <a:lnTo>
                    <a:pt x="1215444" y="564164"/>
                  </a:lnTo>
                  <a:lnTo>
                    <a:pt x="1177896" y="463113"/>
                  </a:lnTo>
                  <a:lnTo>
                    <a:pt x="1159173" y="413630"/>
                  </a:lnTo>
                  <a:lnTo>
                    <a:pt x="1140040" y="364283"/>
                  </a:lnTo>
                  <a:lnTo>
                    <a:pt x="1120871" y="316359"/>
                  </a:lnTo>
                  <a:lnTo>
                    <a:pt x="1101441" y="268540"/>
                  </a:lnTo>
                  <a:lnTo>
                    <a:pt x="1081679" y="220807"/>
                  </a:lnTo>
                  <a:lnTo>
                    <a:pt x="1061514" y="173142"/>
                  </a:lnTo>
                  <a:lnTo>
                    <a:pt x="1040220" y="128781"/>
                  </a:lnTo>
                  <a:lnTo>
                    <a:pt x="1017445" y="85369"/>
                  </a:lnTo>
                  <a:lnTo>
                    <a:pt x="990585" y="58591"/>
                  </a:lnTo>
                  <a:lnTo>
                    <a:pt x="983409" y="58780"/>
                  </a:lnTo>
                  <a:lnTo>
                    <a:pt x="977760" y="63302"/>
                  </a:lnTo>
                  <a:lnTo>
                    <a:pt x="974412" y="71788"/>
                  </a:lnTo>
                  <a:lnTo>
                    <a:pt x="974374" y="73835"/>
                  </a:lnTo>
                  <a:lnTo>
                    <a:pt x="974137" y="76692"/>
                  </a:lnTo>
                  <a:lnTo>
                    <a:pt x="974099" y="78739"/>
                  </a:lnTo>
                  <a:lnTo>
                    <a:pt x="969539" y="140829"/>
                  </a:lnTo>
                  <a:lnTo>
                    <a:pt x="968297" y="161346"/>
                  </a:lnTo>
                  <a:lnTo>
                    <a:pt x="966139" y="208123"/>
                  </a:lnTo>
                  <a:lnTo>
                    <a:pt x="964818" y="254942"/>
                  </a:lnTo>
                  <a:lnTo>
                    <a:pt x="964774" y="301767"/>
                  </a:lnTo>
                  <a:lnTo>
                    <a:pt x="966446" y="348560"/>
                  </a:lnTo>
                  <a:lnTo>
                    <a:pt x="970276" y="395282"/>
                  </a:lnTo>
                  <a:lnTo>
                    <a:pt x="976703" y="441895"/>
                  </a:lnTo>
                  <a:lnTo>
                    <a:pt x="985640" y="497117"/>
                  </a:lnTo>
                  <a:lnTo>
                    <a:pt x="993553" y="552491"/>
                  </a:lnTo>
                  <a:lnTo>
                    <a:pt x="1000531" y="607957"/>
                  </a:lnTo>
                  <a:lnTo>
                    <a:pt x="1008204" y="678153"/>
                  </a:lnTo>
                  <a:lnTo>
                    <a:pt x="1014034" y="725504"/>
                  </a:lnTo>
                  <a:lnTo>
                    <a:pt x="1014496" y="734648"/>
                  </a:lnTo>
                  <a:lnTo>
                    <a:pt x="1009790" y="733616"/>
                  </a:lnTo>
                  <a:lnTo>
                    <a:pt x="861577" y="654312"/>
                  </a:lnTo>
                  <a:lnTo>
                    <a:pt x="812271" y="627434"/>
                  </a:lnTo>
                  <a:lnTo>
                    <a:pt x="768919" y="603999"/>
                  </a:lnTo>
                  <a:lnTo>
                    <a:pt x="725294" y="581220"/>
                  </a:lnTo>
                  <a:lnTo>
                    <a:pt x="681376" y="559100"/>
                  </a:lnTo>
                  <a:lnTo>
                    <a:pt x="637143" y="537641"/>
                  </a:lnTo>
                  <a:lnTo>
                    <a:pt x="592575" y="516844"/>
                  </a:lnTo>
                  <a:lnTo>
                    <a:pt x="547650" y="496712"/>
                  </a:lnTo>
                  <a:lnTo>
                    <a:pt x="502349" y="477245"/>
                  </a:lnTo>
                  <a:lnTo>
                    <a:pt x="452161" y="458807"/>
                  </a:lnTo>
                  <a:lnTo>
                    <a:pt x="437729" y="455904"/>
                  </a:lnTo>
                  <a:lnTo>
                    <a:pt x="430894" y="457436"/>
                  </a:lnTo>
                  <a:lnTo>
                    <a:pt x="424690" y="462230"/>
                  </a:lnTo>
                  <a:lnTo>
                    <a:pt x="421041" y="468666"/>
                  </a:lnTo>
                  <a:lnTo>
                    <a:pt x="419970" y="475285"/>
                  </a:lnTo>
                  <a:lnTo>
                    <a:pt x="421061" y="481911"/>
                  </a:lnTo>
                  <a:lnTo>
                    <a:pt x="440396" y="517251"/>
                  </a:lnTo>
                  <a:lnTo>
                    <a:pt x="467159" y="549310"/>
                  </a:lnTo>
                  <a:lnTo>
                    <a:pt x="512285" y="590489"/>
                  </a:lnTo>
                  <a:lnTo>
                    <a:pt x="612200" y="666334"/>
                  </a:lnTo>
                  <a:lnTo>
                    <a:pt x="770549" y="784538"/>
                  </a:lnTo>
                  <a:lnTo>
                    <a:pt x="788959" y="799490"/>
                  </a:lnTo>
                  <a:lnTo>
                    <a:pt x="650255" y="761956"/>
                  </a:lnTo>
                  <a:lnTo>
                    <a:pt x="604811" y="748132"/>
                  </a:lnTo>
                  <a:lnTo>
                    <a:pt x="559512" y="733989"/>
                  </a:lnTo>
                  <a:lnTo>
                    <a:pt x="466585" y="704686"/>
                  </a:lnTo>
                  <a:lnTo>
                    <a:pt x="420088" y="690269"/>
                  </a:lnTo>
                  <a:lnTo>
                    <a:pt x="373543" y="676073"/>
                  </a:lnTo>
                  <a:lnTo>
                    <a:pt x="326933" y="662145"/>
                  </a:lnTo>
                  <a:lnTo>
                    <a:pt x="280241" y="648534"/>
                  </a:lnTo>
                  <a:lnTo>
                    <a:pt x="233449" y="635285"/>
                  </a:lnTo>
                  <a:lnTo>
                    <a:pt x="186538" y="622448"/>
                  </a:lnTo>
                  <a:lnTo>
                    <a:pt x="139492" y="610071"/>
                  </a:lnTo>
                  <a:lnTo>
                    <a:pt x="92293" y="598199"/>
                  </a:lnTo>
                  <a:lnTo>
                    <a:pt x="22918" y="584626"/>
                  </a:lnTo>
                  <a:lnTo>
                    <a:pt x="18690" y="583287"/>
                  </a:lnTo>
                  <a:lnTo>
                    <a:pt x="0" y="597279"/>
                  </a:lnTo>
                  <a:lnTo>
                    <a:pt x="1493" y="601717"/>
                  </a:lnTo>
                  <a:lnTo>
                    <a:pt x="4593" y="604452"/>
                  </a:lnTo>
                  <a:lnTo>
                    <a:pt x="10352" y="608183"/>
                  </a:lnTo>
                  <a:lnTo>
                    <a:pt x="15499" y="610957"/>
                  </a:lnTo>
                  <a:lnTo>
                    <a:pt x="21602" y="613118"/>
                  </a:lnTo>
                  <a:lnTo>
                    <a:pt x="141477" y="668082"/>
                  </a:lnTo>
                  <a:lnTo>
                    <a:pt x="181397" y="686805"/>
                  </a:lnTo>
                  <a:lnTo>
                    <a:pt x="200956" y="696357"/>
                  </a:lnTo>
                  <a:lnTo>
                    <a:pt x="240174" y="716403"/>
                  </a:lnTo>
                  <a:lnTo>
                    <a:pt x="259905" y="726223"/>
                  </a:lnTo>
                  <a:lnTo>
                    <a:pt x="522829" y="854527"/>
                  </a:lnTo>
                  <a:lnTo>
                    <a:pt x="599150" y="892713"/>
                  </a:lnTo>
                  <a:lnTo>
                    <a:pt x="663305" y="924209"/>
                  </a:lnTo>
                  <a:lnTo>
                    <a:pt x="695292" y="940110"/>
                  </a:lnTo>
                  <a:lnTo>
                    <a:pt x="770597" y="979019"/>
                  </a:lnTo>
                  <a:lnTo>
                    <a:pt x="814904" y="999927"/>
                  </a:lnTo>
                  <a:lnTo>
                    <a:pt x="859864" y="1019273"/>
                  </a:lnTo>
                  <a:lnTo>
                    <a:pt x="905431" y="1037093"/>
                  </a:lnTo>
                  <a:lnTo>
                    <a:pt x="951559" y="1053426"/>
                  </a:lnTo>
                  <a:lnTo>
                    <a:pt x="967004" y="1059717"/>
                  </a:lnTo>
                  <a:lnTo>
                    <a:pt x="961776" y="1063065"/>
                  </a:lnTo>
                  <a:lnTo>
                    <a:pt x="959068" y="1064170"/>
                  </a:lnTo>
                  <a:lnTo>
                    <a:pt x="907609" y="1081703"/>
                  </a:lnTo>
                  <a:lnTo>
                    <a:pt x="856285" y="1099353"/>
                  </a:lnTo>
                  <a:lnTo>
                    <a:pt x="804880" y="1116683"/>
                  </a:lnTo>
                  <a:lnTo>
                    <a:pt x="753178" y="1133260"/>
                  </a:lnTo>
                  <a:lnTo>
                    <a:pt x="703038" y="1148248"/>
                  </a:lnTo>
                  <a:lnTo>
                    <a:pt x="602359" y="1176896"/>
                  </a:lnTo>
                  <a:lnTo>
                    <a:pt x="552173" y="1191511"/>
                  </a:lnTo>
                  <a:lnTo>
                    <a:pt x="502327" y="1206958"/>
                  </a:lnTo>
                  <a:lnTo>
                    <a:pt x="408985" y="1237066"/>
                  </a:lnTo>
                  <a:lnTo>
                    <a:pt x="315705" y="1267624"/>
                  </a:lnTo>
                  <a:lnTo>
                    <a:pt x="36191" y="1360411"/>
                  </a:lnTo>
                  <a:lnTo>
                    <a:pt x="32709" y="1361292"/>
                  </a:lnTo>
                  <a:lnTo>
                    <a:pt x="28442" y="1362001"/>
                  </a:lnTo>
                  <a:lnTo>
                    <a:pt x="26664" y="1364488"/>
                  </a:lnTo>
                  <a:lnTo>
                    <a:pt x="23450" y="1367894"/>
                  </a:lnTo>
                  <a:lnTo>
                    <a:pt x="22112" y="1372122"/>
                  </a:lnTo>
                  <a:lnTo>
                    <a:pt x="22821" y="1376388"/>
                  </a:lnTo>
                  <a:lnTo>
                    <a:pt x="24968" y="1379741"/>
                  </a:lnTo>
                  <a:lnTo>
                    <a:pt x="28546" y="1382170"/>
                  </a:lnTo>
                  <a:lnTo>
                    <a:pt x="32161" y="1382552"/>
                  </a:lnTo>
                  <a:lnTo>
                    <a:pt x="42263" y="1381477"/>
                  </a:lnTo>
                  <a:lnTo>
                    <a:pt x="47179" y="1379678"/>
                  </a:lnTo>
                  <a:lnTo>
                    <a:pt x="79500" y="1372351"/>
                  </a:lnTo>
                  <a:lnTo>
                    <a:pt x="144146" y="1357700"/>
                  </a:lnTo>
                  <a:lnTo>
                    <a:pt x="224393" y="1342923"/>
                  </a:lnTo>
                  <a:lnTo>
                    <a:pt x="415326" y="1309813"/>
                  </a:lnTo>
                  <a:lnTo>
                    <a:pt x="510820" y="1292927"/>
                  </a:lnTo>
                  <a:lnTo>
                    <a:pt x="558546" y="1284228"/>
                  </a:lnTo>
                  <a:lnTo>
                    <a:pt x="611167" y="1274117"/>
                  </a:lnTo>
                  <a:lnTo>
                    <a:pt x="716217" y="1252928"/>
                  </a:lnTo>
                  <a:lnTo>
                    <a:pt x="768806" y="1242540"/>
                  </a:lnTo>
                  <a:lnTo>
                    <a:pt x="821545" y="1232750"/>
                  </a:lnTo>
                  <a:lnTo>
                    <a:pt x="874513" y="1223903"/>
                  </a:lnTo>
                  <a:lnTo>
                    <a:pt x="957589" y="1212002"/>
                  </a:lnTo>
                  <a:lnTo>
                    <a:pt x="1017147" y="1202095"/>
                  </a:lnTo>
                  <a:lnTo>
                    <a:pt x="1047037" y="1197340"/>
                  </a:lnTo>
                  <a:lnTo>
                    <a:pt x="1055790" y="1195696"/>
                  </a:lnTo>
                  <a:lnTo>
                    <a:pt x="1064809" y="1194388"/>
                  </a:lnTo>
                  <a:lnTo>
                    <a:pt x="1074254" y="1194324"/>
                  </a:lnTo>
                  <a:lnTo>
                    <a:pt x="1084285" y="1196412"/>
                  </a:lnTo>
                  <a:lnTo>
                    <a:pt x="1081200" y="1204547"/>
                  </a:lnTo>
                  <a:lnTo>
                    <a:pt x="1075662" y="1220176"/>
                  </a:lnTo>
                  <a:lnTo>
                    <a:pt x="1048202" y="1280983"/>
                  </a:lnTo>
                  <a:lnTo>
                    <a:pt x="1022495" y="1333785"/>
                  </a:lnTo>
                  <a:lnTo>
                    <a:pt x="988261" y="1397585"/>
                  </a:lnTo>
                  <a:lnTo>
                    <a:pt x="951320" y="1459547"/>
                  </a:lnTo>
                  <a:lnTo>
                    <a:pt x="920756" y="1505937"/>
                  </a:lnTo>
                  <a:lnTo>
                    <a:pt x="889015" y="1551600"/>
                  </a:lnTo>
                  <a:lnTo>
                    <a:pt x="856171" y="1596499"/>
                  </a:lnTo>
                  <a:lnTo>
                    <a:pt x="822295" y="1640595"/>
                  </a:lnTo>
                  <a:lnTo>
                    <a:pt x="757706" y="1720990"/>
                  </a:lnTo>
                  <a:lnTo>
                    <a:pt x="729683" y="1759457"/>
                  </a:lnTo>
                  <a:lnTo>
                    <a:pt x="703441" y="1799185"/>
                  </a:lnTo>
                  <a:lnTo>
                    <a:pt x="679031" y="1840108"/>
                  </a:lnTo>
                  <a:lnTo>
                    <a:pt x="656504" y="1882157"/>
                  </a:lnTo>
                  <a:lnTo>
                    <a:pt x="635911" y="1925265"/>
                  </a:lnTo>
                  <a:lnTo>
                    <a:pt x="616497" y="1978149"/>
                  </a:lnTo>
                  <a:lnTo>
                    <a:pt x="614224" y="1990392"/>
                  </a:lnTo>
                  <a:lnTo>
                    <a:pt x="612656" y="1997419"/>
                  </a:lnTo>
                  <a:lnTo>
                    <a:pt x="613940" y="2004688"/>
                  </a:lnTo>
                  <a:lnTo>
                    <a:pt x="627982" y="2011878"/>
                  </a:lnTo>
                  <a:lnTo>
                    <a:pt x="633719" y="2008204"/>
                  </a:lnTo>
                  <a:lnTo>
                    <a:pt x="727213" y="1912043"/>
                  </a:lnTo>
                  <a:lnTo>
                    <a:pt x="798473" y="1837210"/>
                  </a:lnTo>
                  <a:lnTo>
                    <a:pt x="833876" y="1799597"/>
                  </a:lnTo>
                  <a:lnTo>
                    <a:pt x="905225" y="1722742"/>
                  </a:lnTo>
                  <a:lnTo>
                    <a:pt x="941759" y="1684048"/>
                  </a:lnTo>
                  <a:lnTo>
                    <a:pt x="978603" y="1645648"/>
                  </a:lnTo>
                  <a:lnTo>
                    <a:pt x="1015707" y="1607498"/>
                  </a:lnTo>
                  <a:lnTo>
                    <a:pt x="1053022" y="1569551"/>
                  </a:lnTo>
                  <a:lnTo>
                    <a:pt x="1090499" y="1531763"/>
                  </a:lnTo>
                  <a:lnTo>
                    <a:pt x="1241040" y="1381276"/>
                  </a:lnTo>
                  <a:lnTo>
                    <a:pt x="1276169" y="1346949"/>
                  </a:lnTo>
                  <a:lnTo>
                    <a:pt x="1301847" y="1327350"/>
                  </a:lnTo>
                  <a:lnTo>
                    <a:pt x="1308366" y="1328746"/>
                  </a:lnTo>
                  <a:lnTo>
                    <a:pt x="1316463" y="1333699"/>
                  </a:lnTo>
                  <a:lnTo>
                    <a:pt x="1329205" y="1343070"/>
                  </a:lnTo>
                  <a:lnTo>
                    <a:pt x="1335404" y="1348540"/>
                  </a:lnTo>
                  <a:lnTo>
                    <a:pt x="1441439" y="1439635"/>
                  </a:lnTo>
                  <a:lnTo>
                    <a:pt x="1513066" y="1500078"/>
                  </a:lnTo>
                  <a:lnTo>
                    <a:pt x="1548558" y="1531191"/>
                  </a:lnTo>
                  <a:lnTo>
                    <a:pt x="1583479" y="1562915"/>
                  </a:lnTo>
                  <a:lnTo>
                    <a:pt x="1617838" y="1595246"/>
                  </a:lnTo>
                  <a:lnTo>
                    <a:pt x="1651642" y="1628181"/>
                  </a:lnTo>
                  <a:lnTo>
                    <a:pt x="1684899" y="1661717"/>
                  </a:lnTo>
                  <a:lnTo>
                    <a:pt x="1717615" y="1695850"/>
                  </a:lnTo>
                  <a:lnTo>
                    <a:pt x="1751875" y="1732189"/>
                  </a:lnTo>
                  <a:lnTo>
                    <a:pt x="1786475" y="1768155"/>
                  </a:lnTo>
                  <a:lnTo>
                    <a:pt x="1821572" y="1803613"/>
                  </a:lnTo>
                  <a:lnTo>
                    <a:pt x="1857328" y="1838425"/>
                  </a:lnTo>
                  <a:lnTo>
                    <a:pt x="1893900" y="1872454"/>
                  </a:lnTo>
                  <a:lnTo>
                    <a:pt x="1931449" y="1905563"/>
                  </a:lnTo>
                  <a:lnTo>
                    <a:pt x="1937035" y="1910076"/>
                  </a:lnTo>
                  <a:lnTo>
                    <a:pt x="1943319" y="1918907"/>
                  </a:lnTo>
                  <a:lnTo>
                    <a:pt x="1960939" y="1906276"/>
                  </a:lnTo>
                  <a:lnTo>
                    <a:pt x="1955428" y="1897670"/>
                  </a:lnTo>
                  <a:lnTo>
                    <a:pt x="1877928" y="1723995"/>
                  </a:lnTo>
                  <a:lnTo>
                    <a:pt x="1811842" y="1576992"/>
                  </a:lnTo>
                  <a:lnTo>
                    <a:pt x="1768106" y="1478784"/>
                  </a:lnTo>
                  <a:lnTo>
                    <a:pt x="1724641" y="1380144"/>
                  </a:lnTo>
                  <a:lnTo>
                    <a:pt x="1702790" y="1330922"/>
                  </a:lnTo>
                  <a:lnTo>
                    <a:pt x="1680490" y="1282011"/>
                  </a:lnTo>
                  <a:lnTo>
                    <a:pt x="1659405" y="1234428"/>
                  </a:lnTo>
                  <a:lnTo>
                    <a:pt x="1639544" y="1186321"/>
                  </a:lnTo>
                  <a:lnTo>
                    <a:pt x="1620957" y="1137652"/>
                  </a:lnTo>
                  <a:lnTo>
                    <a:pt x="1603694" y="1088379"/>
                  </a:lnTo>
                  <a:lnTo>
                    <a:pt x="1665772" y="1090430"/>
                  </a:lnTo>
                  <a:lnTo>
                    <a:pt x="1851420" y="1175896"/>
                  </a:lnTo>
                  <a:lnTo>
                    <a:pt x="1944480" y="1218228"/>
                  </a:lnTo>
                  <a:lnTo>
                    <a:pt x="1991114" y="1239188"/>
                  </a:lnTo>
                  <a:lnTo>
                    <a:pt x="2037837" y="1259972"/>
                  </a:lnTo>
                  <a:lnTo>
                    <a:pt x="2084660" y="1280548"/>
                  </a:lnTo>
                  <a:lnTo>
                    <a:pt x="2131598" y="1300888"/>
                  </a:lnTo>
                  <a:lnTo>
                    <a:pt x="2178663" y="1320960"/>
                  </a:lnTo>
                  <a:lnTo>
                    <a:pt x="2225868" y="1340736"/>
                  </a:lnTo>
                  <a:lnTo>
                    <a:pt x="2243044" y="1348214"/>
                  </a:lnTo>
                  <a:lnTo>
                    <a:pt x="2295331" y="1367094"/>
                  </a:lnTo>
                  <a:lnTo>
                    <a:pt x="2333538" y="1373424"/>
                  </a:lnTo>
                  <a:lnTo>
                    <a:pt x="2346397" y="1374129"/>
                  </a:lnTo>
                  <a:lnTo>
                    <a:pt x="2353936" y="1373986"/>
                  </a:lnTo>
                  <a:lnTo>
                    <a:pt x="2361255" y="1372222"/>
                  </a:lnTo>
                  <a:lnTo>
                    <a:pt x="2367356" y="1367952"/>
                  </a:lnTo>
                  <a:lnTo>
                    <a:pt x="2371242" y="1360288"/>
                  </a:lnTo>
                  <a:lnTo>
                    <a:pt x="2371461" y="1352626"/>
                  </a:lnTo>
                  <a:lnTo>
                    <a:pt x="2368578" y="1346318"/>
                  </a:lnTo>
                  <a:lnTo>
                    <a:pt x="2363703" y="1341033"/>
                  </a:lnTo>
                  <a:lnTo>
                    <a:pt x="2357948" y="1336438"/>
                  </a:lnTo>
                  <a:lnTo>
                    <a:pt x="2310118" y="1299643"/>
                  </a:lnTo>
                  <a:lnTo>
                    <a:pt x="2016718" y="1078517"/>
                  </a:lnTo>
                  <a:lnTo>
                    <a:pt x="1891092" y="983277"/>
                  </a:lnTo>
                  <a:lnTo>
                    <a:pt x="1851508" y="952690"/>
                  </a:lnTo>
                  <a:lnTo>
                    <a:pt x="1812147" y="921886"/>
                  </a:lnTo>
                  <a:lnTo>
                    <a:pt x="1694713" y="829181"/>
                  </a:lnTo>
                  <a:lnTo>
                    <a:pt x="1690981" y="825458"/>
                  </a:lnTo>
                  <a:lnTo>
                    <a:pt x="1689246" y="823871"/>
                  </a:lnTo>
                  <a:lnTo>
                    <a:pt x="1695493" y="819871"/>
                  </a:lnTo>
                  <a:lnTo>
                    <a:pt x="1700904" y="815687"/>
                  </a:lnTo>
                  <a:lnTo>
                    <a:pt x="1706968" y="812523"/>
                  </a:lnTo>
                  <a:lnTo>
                    <a:pt x="1942051" y="681590"/>
                  </a:lnTo>
                  <a:lnTo>
                    <a:pt x="1982990" y="659065"/>
                  </a:lnTo>
                  <a:lnTo>
                    <a:pt x="2146207" y="569741"/>
                  </a:lnTo>
                  <a:lnTo>
                    <a:pt x="2185411" y="548026"/>
                  </a:lnTo>
                  <a:lnTo>
                    <a:pt x="2224497" y="526150"/>
                  </a:lnTo>
                  <a:lnTo>
                    <a:pt x="2263475" y="504107"/>
                  </a:lnTo>
                  <a:lnTo>
                    <a:pt x="2302358" y="481889"/>
                  </a:lnTo>
                  <a:lnTo>
                    <a:pt x="2308891" y="478335"/>
                  </a:lnTo>
                  <a:lnTo>
                    <a:pt x="2314789" y="473929"/>
                  </a:lnTo>
                  <a:lnTo>
                    <a:pt x="2320098" y="468462"/>
                  </a:lnTo>
                  <a:lnTo>
                    <a:pt x="2322354" y="465669"/>
                  </a:lnTo>
                  <a:lnTo>
                    <a:pt x="2323202" y="461800"/>
                  </a:lnTo>
                  <a:lnTo>
                    <a:pt x="2321995" y="457809"/>
                  </a:lnTo>
                  <a:lnTo>
                    <a:pt x="2320055" y="453657"/>
                  </a:lnTo>
                  <a:lnTo>
                    <a:pt x="2316466" y="451280"/>
                  </a:lnTo>
                  <a:lnTo>
                    <a:pt x="2312270" y="449922"/>
                  </a:lnTo>
                  <a:lnTo>
                    <a:pt x="2308177" y="449846"/>
                  </a:lnTo>
                  <a:lnTo>
                    <a:pt x="2304369" y="450217"/>
                  </a:lnTo>
                  <a:lnTo>
                    <a:pt x="2300378" y="451424"/>
                  </a:lnTo>
                  <a:lnTo>
                    <a:pt x="2277593" y="456339"/>
                  </a:lnTo>
                  <a:lnTo>
                    <a:pt x="2204032" y="475426"/>
                  </a:lnTo>
                  <a:lnTo>
                    <a:pt x="2153703" y="491197"/>
                  </a:lnTo>
                  <a:lnTo>
                    <a:pt x="2103867" y="508300"/>
                  </a:lnTo>
                  <a:lnTo>
                    <a:pt x="2054361" y="526132"/>
                  </a:lnTo>
                  <a:lnTo>
                    <a:pt x="1959107" y="560895"/>
                  </a:lnTo>
                  <a:lnTo>
                    <a:pt x="1913228" y="577867"/>
                  </a:lnTo>
                  <a:lnTo>
                    <a:pt x="1683674" y="663560"/>
                  </a:lnTo>
                  <a:lnTo>
                    <a:pt x="1665148" y="670247"/>
                  </a:lnTo>
                  <a:lnTo>
                    <a:pt x="1605697" y="691287"/>
                  </a:lnTo>
                  <a:lnTo>
                    <a:pt x="1610840" y="684578"/>
                  </a:lnTo>
                  <a:lnTo>
                    <a:pt x="1613320" y="681012"/>
                  </a:lnTo>
                  <a:lnTo>
                    <a:pt x="1638573" y="653440"/>
                  </a:lnTo>
                  <a:lnTo>
                    <a:pt x="1682974" y="605241"/>
                  </a:lnTo>
                  <a:lnTo>
                    <a:pt x="1739276" y="543539"/>
                  </a:lnTo>
                  <a:lnTo>
                    <a:pt x="1807461" y="467797"/>
                  </a:lnTo>
                  <a:lnTo>
                    <a:pt x="1841725" y="430002"/>
                  </a:lnTo>
                  <a:lnTo>
                    <a:pt x="1876316" y="392508"/>
                  </a:lnTo>
                  <a:lnTo>
                    <a:pt x="1913507" y="353006"/>
                  </a:lnTo>
                  <a:lnTo>
                    <a:pt x="1950926" y="313658"/>
                  </a:lnTo>
                  <a:lnTo>
                    <a:pt x="2101433" y="156602"/>
                  </a:lnTo>
                  <a:lnTo>
                    <a:pt x="2138902" y="117121"/>
                  </a:lnTo>
                  <a:lnTo>
                    <a:pt x="2168941" y="82667"/>
                  </a:lnTo>
                  <a:lnTo>
                    <a:pt x="2197100" y="46855"/>
                  </a:lnTo>
                  <a:lnTo>
                    <a:pt x="2212057" y="18690"/>
                  </a:lnTo>
                  <a:lnTo>
                    <a:pt x="2214195" y="8256"/>
                  </a:lnTo>
                  <a:close/>
                </a:path>
              </a:pathLst>
            </a:custGeom>
            <a:solidFill>
              <a:srgbClr val="DFB8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01316" y="-20"/>
            <a:ext cx="4690745" cy="5125085"/>
            <a:chOff x="7501316" y="-20"/>
            <a:chExt cx="4690745" cy="51250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2423" y="-20"/>
              <a:ext cx="4679576" cy="41456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01316" y="1430103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3443" y="0"/>
                  </a:moveTo>
                  <a:lnTo>
                    <a:pt x="2033" y="177"/>
                  </a:lnTo>
                  <a:lnTo>
                    <a:pt x="1329" y="250"/>
                  </a:lnTo>
                  <a:lnTo>
                    <a:pt x="703" y="1660"/>
                  </a:lnTo>
                  <a:lnTo>
                    <a:pt x="0" y="2444"/>
                  </a:lnTo>
                  <a:lnTo>
                    <a:pt x="1016" y="3311"/>
                  </a:lnTo>
                  <a:lnTo>
                    <a:pt x="1486" y="3937"/>
                  </a:lnTo>
                  <a:lnTo>
                    <a:pt x="4458" y="5817"/>
                  </a:lnTo>
                  <a:lnTo>
                    <a:pt x="6100" y="6601"/>
                  </a:lnTo>
                  <a:lnTo>
                    <a:pt x="7586" y="7384"/>
                  </a:lnTo>
                  <a:lnTo>
                    <a:pt x="8525" y="6444"/>
                  </a:lnTo>
                  <a:lnTo>
                    <a:pt x="7935" y="4616"/>
                  </a:lnTo>
                  <a:lnTo>
                    <a:pt x="7064" y="2903"/>
                  </a:lnTo>
                  <a:lnTo>
                    <a:pt x="5944" y="1347"/>
                  </a:lnTo>
                  <a:lnTo>
                    <a:pt x="4861" y="428"/>
                  </a:lnTo>
                  <a:lnTo>
                    <a:pt x="3443" y="0"/>
                  </a:lnTo>
                  <a:close/>
                </a:path>
              </a:pathLst>
            </a:custGeom>
            <a:solidFill>
              <a:srgbClr val="DFB8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599" y="1685925"/>
              <a:ext cx="3400425" cy="34385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27075" y="448944"/>
            <a:ext cx="4433570" cy="1399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10" algn="ctr">
              <a:lnSpc>
                <a:spcPct val="100000"/>
              </a:lnSpc>
              <a:spcBef>
                <a:spcPts val="105"/>
              </a:spcBef>
            </a:pPr>
            <a:r>
              <a:rPr sz="3000" spc="-229" dirty="0">
                <a:solidFill>
                  <a:srgbClr val="6F2F9F"/>
                </a:solidFill>
                <a:latin typeface="Arial Black"/>
                <a:cs typeface="Arial Black"/>
              </a:rPr>
              <a:t>VIGENCIA</a:t>
            </a:r>
            <a:r>
              <a:rPr sz="3000" spc="-100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3000" spc="-120" dirty="0">
                <a:solidFill>
                  <a:srgbClr val="6F2F9F"/>
                </a:solidFill>
                <a:latin typeface="Arial Black"/>
                <a:cs typeface="Arial Black"/>
              </a:rPr>
              <a:t>PARA</a:t>
            </a:r>
            <a:r>
              <a:rPr sz="3000" spc="-95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3000" spc="-25" dirty="0">
                <a:solidFill>
                  <a:srgbClr val="6F2F9F"/>
                </a:solidFill>
                <a:latin typeface="Arial Black"/>
                <a:cs typeface="Arial Black"/>
              </a:rPr>
              <a:t>LA </a:t>
            </a:r>
            <a:r>
              <a:rPr sz="3000" spc="-220" dirty="0">
                <a:solidFill>
                  <a:srgbClr val="6F2F9F"/>
                </a:solidFill>
                <a:latin typeface="Arial Black"/>
                <a:cs typeface="Arial Black"/>
              </a:rPr>
              <a:t>IMPLEMENTACIÓN</a:t>
            </a:r>
            <a:r>
              <a:rPr sz="3000" spc="-125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3000" spc="-160" dirty="0">
                <a:solidFill>
                  <a:srgbClr val="6F2F9F"/>
                </a:solidFill>
                <a:latin typeface="Arial Black"/>
                <a:cs typeface="Arial Black"/>
              </a:rPr>
              <a:t>DEL </a:t>
            </a:r>
            <a:r>
              <a:rPr sz="3000" spc="-135" dirty="0">
                <a:solidFill>
                  <a:srgbClr val="6F2F9F"/>
                </a:solidFill>
                <a:latin typeface="Arial Black"/>
                <a:cs typeface="Arial Black"/>
              </a:rPr>
              <a:t>PAN</a:t>
            </a:r>
            <a:r>
              <a:rPr sz="3000" spc="-200" dirty="0">
                <a:solidFill>
                  <a:srgbClr val="6F2F9F"/>
                </a:solidFill>
                <a:latin typeface="Arial Black"/>
                <a:cs typeface="Arial Black"/>
              </a:rPr>
              <a:t> 1325</a:t>
            </a:r>
            <a:r>
              <a:rPr sz="3000" spc="-100" dirty="0">
                <a:solidFill>
                  <a:srgbClr val="6F2F9F"/>
                </a:solidFill>
                <a:latin typeface="Arial Black"/>
                <a:cs typeface="Arial Black"/>
              </a:rPr>
              <a:t> </a:t>
            </a:r>
            <a:r>
              <a:rPr sz="3000" spc="-65" dirty="0">
                <a:solidFill>
                  <a:srgbClr val="6F2F9F"/>
                </a:solidFill>
                <a:latin typeface="Arial Black"/>
                <a:cs typeface="Arial Black"/>
              </a:rPr>
              <a:t>COLOMBIA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26477" y="1950974"/>
            <a:ext cx="1840864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dirty="0">
                <a:solidFill>
                  <a:srgbClr val="504F4E"/>
                </a:solidFill>
                <a:latin typeface="Calibri"/>
                <a:cs typeface="Calibri"/>
              </a:rPr>
              <a:t>2024</a:t>
            </a:r>
            <a:r>
              <a:rPr sz="3600" b="1" spc="-15" dirty="0">
                <a:solidFill>
                  <a:srgbClr val="504F4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504F4E"/>
                </a:solidFill>
                <a:latin typeface="Calibri"/>
                <a:cs typeface="Calibri"/>
              </a:rPr>
              <a:t>-</a:t>
            </a:r>
            <a:r>
              <a:rPr sz="2400" b="1" spc="-10" dirty="0">
                <a:solidFill>
                  <a:srgbClr val="504F4E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504F4E"/>
                </a:solidFill>
                <a:latin typeface="Calibri"/>
                <a:cs typeface="Calibri"/>
              </a:rPr>
              <a:t>2034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8284" y="2103374"/>
            <a:ext cx="113347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504F4E"/>
                </a:solidFill>
                <a:latin typeface="Calibri"/>
                <a:cs typeface="Calibri"/>
              </a:rPr>
              <a:t>10</a:t>
            </a:r>
            <a:r>
              <a:rPr sz="2400" b="1" spc="-65" dirty="0">
                <a:solidFill>
                  <a:srgbClr val="504F4E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504F4E"/>
                </a:solidFill>
                <a:latin typeface="Calibri"/>
                <a:cs typeface="Calibri"/>
              </a:rPr>
              <a:t>AÑOS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1537" y="1986026"/>
            <a:ext cx="3972560" cy="652780"/>
          </a:xfrm>
          <a:custGeom>
            <a:avLst/>
            <a:gdLst/>
            <a:ahLst/>
            <a:cxnLst/>
            <a:rect l="l" t="t" r="r" b="b"/>
            <a:pathLst>
              <a:path w="3972560" h="652780">
                <a:moveTo>
                  <a:pt x="0" y="107950"/>
                </a:moveTo>
                <a:lnTo>
                  <a:pt x="8483" y="65901"/>
                </a:lnTo>
                <a:lnTo>
                  <a:pt x="31619" y="31591"/>
                </a:lnTo>
                <a:lnTo>
                  <a:pt x="65933" y="8473"/>
                </a:lnTo>
                <a:lnTo>
                  <a:pt x="107950" y="0"/>
                </a:lnTo>
                <a:lnTo>
                  <a:pt x="3863911" y="0"/>
                </a:lnTo>
                <a:lnTo>
                  <a:pt x="3905980" y="8473"/>
                </a:lnTo>
                <a:lnTo>
                  <a:pt x="3940333" y="31591"/>
                </a:lnTo>
                <a:lnTo>
                  <a:pt x="3963495" y="65901"/>
                </a:lnTo>
                <a:lnTo>
                  <a:pt x="3971988" y="107950"/>
                </a:lnTo>
                <a:lnTo>
                  <a:pt x="3971988" y="539623"/>
                </a:lnTo>
                <a:lnTo>
                  <a:pt x="3963495" y="581691"/>
                </a:lnTo>
                <a:lnTo>
                  <a:pt x="3940333" y="616045"/>
                </a:lnTo>
                <a:lnTo>
                  <a:pt x="3905980" y="639206"/>
                </a:lnTo>
                <a:lnTo>
                  <a:pt x="3863911" y="647700"/>
                </a:lnTo>
                <a:lnTo>
                  <a:pt x="107950" y="647700"/>
                </a:lnTo>
                <a:lnTo>
                  <a:pt x="65933" y="639206"/>
                </a:lnTo>
                <a:lnTo>
                  <a:pt x="31619" y="616045"/>
                </a:lnTo>
                <a:lnTo>
                  <a:pt x="8483" y="581691"/>
                </a:lnTo>
                <a:lnTo>
                  <a:pt x="0" y="539623"/>
                </a:lnTo>
                <a:lnTo>
                  <a:pt x="0" y="107950"/>
                </a:lnTo>
                <a:close/>
              </a:path>
              <a:path w="3972560" h="652780">
                <a:moveTo>
                  <a:pt x="2105088" y="0"/>
                </a:moveTo>
                <a:lnTo>
                  <a:pt x="2105088" y="652399"/>
                </a:lnTo>
              </a:path>
            </a:pathLst>
          </a:custGeom>
          <a:ln w="9525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80435" y="4119562"/>
            <a:ext cx="2942590" cy="11090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DOCUMENTO</a:t>
            </a:r>
            <a:r>
              <a:rPr sz="1800" b="1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Arial"/>
                <a:cs typeface="Arial"/>
              </a:rPr>
              <a:t>TÉCNICO</a:t>
            </a:r>
            <a:endParaRPr sz="18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354965" algn="l"/>
              </a:tabLst>
            </a:pP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MATRIZ</a:t>
            </a:r>
            <a:r>
              <a:rPr sz="1800" b="1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sz="1800" b="1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ACCIONES</a:t>
            </a:r>
            <a:endParaRPr sz="1800" dirty="0">
              <a:latin typeface="Arial"/>
              <a:cs typeface="Arial"/>
            </a:endParaRPr>
          </a:p>
          <a:p>
            <a:pPr marL="354965" marR="1125855" indent="-342900">
              <a:lnSpc>
                <a:spcPct val="100800"/>
              </a:lnSpc>
              <a:buAutoNum type="arabicPeriod"/>
              <a:tabLst>
                <a:tab pos="354965" algn="l"/>
              </a:tabLst>
            </a:pPr>
            <a:r>
              <a:rPr sz="1800" b="1" spc="-40" dirty="0">
                <a:solidFill>
                  <a:srgbClr val="404040"/>
                </a:solidFill>
                <a:latin typeface="Arial"/>
                <a:cs typeface="Arial"/>
              </a:rPr>
              <a:t>DECRETO</a:t>
            </a:r>
            <a:r>
              <a:rPr sz="1800" b="1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404040"/>
                </a:solidFill>
                <a:latin typeface="Arial"/>
                <a:cs typeface="Arial"/>
              </a:rPr>
              <a:t>DE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ADOPCIÓN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1687" y="2754275"/>
            <a:ext cx="4612005" cy="126238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5"/>
              </a:spcBef>
            </a:pPr>
            <a:r>
              <a:rPr sz="3950" b="1" i="1" spc="35" dirty="0">
                <a:solidFill>
                  <a:srgbClr val="6F2F9F"/>
                </a:solidFill>
                <a:latin typeface="Arial"/>
                <a:cs typeface="Arial"/>
              </a:rPr>
              <a:t>Lanzamiento</a:t>
            </a:r>
            <a:endParaRPr sz="3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3000" b="1" spc="130" dirty="0">
                <a:solidFill>
                  <a:srgbClr val="CF3A78"/>
                </a:solidFill>
                <a:latin typeface="Arial"/>
                <a:cs typeface="Arial"/>
              </a:rPr>
              <a:t>30</a:t>
            </a:r>
            <a:r>
              <a:rPr sz="3000" b="1" spc="-75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CF3A78"/>
                </a:solidFill>
                <a:latin typeface="Arial"/>
                <a:cs typeface="Arial"/>
              </a:rPr>
              <a:t>de</a:t>
            </a:r>
            <a:r>
              <a:rPr sz="3000" b="1" spc="-7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CF3A78"/>
                </a:solidFill>
                <a:latin typeface="Arial"/>
                <a:cs typeface="Arial"/>
              </a:rPr>
              <a:t>noviembre </a:t>
            </a:r>
            <a:r>
              <a:rPr sz="3000" b="1" dirty="0">
                <a:solidFill>
                  <a:srgbClr val="CF3A78"/>
                </a:solidFill>
                <a:latin typeface="Arial"/>
                <a:cs typeface="Arial"/>
              </a:rPr>
              <a:t>de</a:t>
            </a:r>
            <a:r>
              <a:rPr sz="3000" b="1" spc="-75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3000" b="1" spc="110" dirty="0">
                <a:solidFill>
                  <a:srgbClr val="CF3A78"/>
                </a:solidFill>
                <a:latin typeface="Arial"/>
                <a:cs typeface="Arial"/>
              </a:rPr>
              <a:t>2024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4937" y="2220976"/>
            <a:ext cx="577850" cy="1069340"/>
            <a:chOff x="134937" y="2220976"/>
            <a:chExt cx="577850" cy="1069340"/>
          </a:xfrm>
        </p:grpSpPr>
        <p:sp>
          <p:nvSpPr>
            <p:cNvPr id="17" name="object 17"/>
            <p:cNvSpPr/>
            <p:nvPr/>
          </p:nvSpPr>
          <p:spPr>
            <a:xfrm>
              <a:off x="147637" y="2658618"/>
              <a:ext cx="552450" cy="619125"/>
            </a:xfrm>
            <a:custGeom>
              <a:avLst/>
              <a:gdLst/>
              <a:ahLst/>
              <a:cxnLst/>
              <a:rect l="l" t="t" r="r" b="b"/>
              <a:pathLst>
                <a:path w="552450" h="619125">
                  <a:moveTo>
                    <a:pt x="0" y="0"/>
                  </a:moveTo>
                  <a:lnTo>
                    <a:pt x="0" y="138176"/>
                  </a:lnTo>
                  <a:lnTo>
                    <a:pt x="2981" y="182420"/>
                  </a:lnTo>
                  <a:lnTo>
                    <a:pt x="11747" y="225531"/>
                  </a:lnTo>
                  <a:lnTo>
                    <a:pt x="26035" y="267246"/>
                  </a:lnTo>
                  <a:lnTo>
                    <a:pt x="45580" y="307300"/>
                  </a:lnTo>
                  <a:lnTo>
                    <a:pt x="70116" y="345431"/>
                  </a:lnTo>
                  <a:lnTo>
                    <a:pt x="99378" y="381376"/>
                  </a:lnTo>
                  <a:lnTo>
                    <a:pt x="133103" y="414871"/>
                  </a:lnTo>
                  <a:lnTo>
                    <a:pt x="171026" y="445653"/>
                  </a:lnTo>
                  <a:lnTo>
                    <a:pt x="212881" y="473459"/>
                  </a:lnTo>
                  <a:lnTo>
                    <a:pt x="258405" y="498025"/>
                  </a:lnTo>
                  <a:lnTo>
                    <a:pt x="307332" y="519089"/>
                  </a:lnTo>
                  <a:lnTo>
                    <a:pt x="359397" y="536387"/>
                  </a:lnTo>
                  <a:lnTo>
                    <a:pt x="414337" y="549656"/>
                  </a:lnTo>
                  <a:lnTo>
                    <a:pt x="414337" y="618744"/>
                  </a:lnTo>
                  <a:lnTo>
                    <a:pt x="552450" y="494157"/>
                  </a:lnTo>
                  <a:lnTo>
                    <a:pt x="414337" y="342519"/>
                  </a:lnTo>
                  <a:lnTo>
                    <a:pt x="414337" y="411607"/>
                  </a:lnTo>
                  <a:lnTo>
                    <a:pt x="359397" y="398313"/>
                  </a:lnTo>
                  <a:lnTo>
                    <a:pt x="307332" y="380998"/>
                  </a:lnTo>
                  <a:lnTo>
                    <a:pt x="258405" y="359923"/>
                  </a:lnTo>
                  <a:lnTo>
                    <a:pt x="212881" y="335350"/>
                  </a:lnTo>
                  <a:lnTo>
                    <a:pt x="171026" y="307541"/>
                  </a:lnTo>
                  <a:lnTo>
                    <a:pt x="133103" y="276759"/>
                  </a:lnTo>
                  <a:lnTo>
                    <a:pt x="99378" y="243263"/>
                  </a:lnTo>
                  <a:lnTo>
                    <a:pt x="70116" y="207318"/>
                  </a:lnTo>
                  <a:lnTo>
                    <a:pt x="45580" y="169184"/>
                  </a:lnTo>
                  <a:lnTo>
                    <a:pt x="26035" y="129123"/>
                  </a:lnTo>
                  <a:lnTo>
                    <a:pt x="11747" y="87398"/>
                  </a:lnTo>
                  <a:lnTo>
                    <a:pt x="2981" y="4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752" y="2233676"/>
              <a:ext cx="552450" cy="494030"/>
            </a:xfrm>
            <a:custGeom>
              <a:avLst/>
              <a:gdLst/>
              <a:ahLst/>
              <a:cxnLst/>
              <a:rect l="l" t="t" r="r" b="b"/>
              <a:pathLst>
                <a:path w="552450" h="494030">
                  <a:moveTo>
                    <a:pt x="552335" y="0"/>
                  </a:moveTo>
                  <a:lnTo>
                    <a:pt x="507307" y="1365"/>
                  </a:lnTo>
                  <a:lnTo>
                    <a:pt x="462584" y="5587"/>
                  </a:lnTo>
                  <a:lnTo>
                    <a:pt x="410497" y="14152"/>
                  </a:lnTo>
                  <a:lnTo>
                    <a:pt x="360619" y="26260"/>
                  </a:lnTo>
                  <a:lnTo>
                    <a:pt x="313140" y="41709"/>
                  </a:lnTo>
                  <a:lnTo>
                    <a:pt x="268252" y="60293"/>
                  </a:lnTo>
                  <a:lnTo>
                    <a:pt x="226144" y="81807"/>
                  </a:lnTo>
                  <a:lnTo>
                    <a:pt x="187008" y="106047"/>
                  </a:lnTo>
                  <a:lnTo>
                    <a:pt x="151034" y="132808"/>
                  </a:lnTo>
                  <a:lnTo>
                    <a:pt x="118414" y="161885"/>
                  </a:lnTo>
                  <a:lnTo>
                    <a:pt x="89338" y="193073"/>
                  </a:lnTo>
                  <a:lnTo>
                    <a:pt x="63997" y="226169"/>
                  </a:lnTo>
                  <a:lnTo>
                    <a:pt x="42583" y="260966"/>
                  </a:lnTo>
                  <a:lnTo>
                    <a:pt x="25285" y="297261"/>
                  </a:lnTo>
                  <a:lnTo>
                    <a:pt x="12294" y="334849"/>
                  </a:lnTo>
                  <a:lnTo>
                    <a:pt x="3802" y="373524"/>
                  </a:lnTo>
                  <a:lnTo>
                    <a:pt x="0" y="413082"/>
                  </a:lnTo>
                  <a:lnTo>
                    <a:pt x="1077" y="453319"/>
                  </a:lnTo>
                  <a:lnTo>
                    <a:pt x="7225" y="494029"/>
                  </a:lnTo>
                  <a:lnTo>
                    <a:pt x="18460" y="453716"/>
                  </a:lnTo>
                  <a:lnTo>
                    <a:pt x="34414" y="415032"/>
                  </a:lnTo>
                  <a:lnTo>
                    <a:pt x="54825" y="378150"/>
                  </a:lnTo>
                  <a:lnTo>
                    <a:pt x="79433" y="343238"/>
                  </a:lnTo>
                  <a:lnTo>
                    <a:pt x="107975" y="310467"/>
                  </a:lnTo>
                  <a:lnTo>
                    <a:pt x="140191" y="280009"/>
                  </a:lnTo>
                  <a:lnTo>
                    <a:pt x="175819" y="252033"/>
                  </a:lnTo>
                  <a:lnTo>
                    <a:pt x="214599" y="226710"/>
                  </a:lnTo>
                  <a:lnTo>
                    <a:pt x="256268" y="204210"/>
                  </a:lnTo>
                  <a:lnTo>
                    <a:pt x="300565" y="184705"/>
                  </a:lnTo>
                  <a:lnTo>
                    <a:pt x="347230" y="168363"/>
                  </a:lnTo>
                  <a:lnTo>
                    <a:pt x="396001" y="155356"/>
                  </a:lnTo>
                  <a:lnTo>
                    <a:pt x="446616" y="145854"/>
                  </a:lnTo>
                  <a:lnTo>
                    <a:pt x="498814" y="140028"/>
                  </a:lnTo>
                  <a:lnTo>
                    <a:pt x="552335" y="138049"/>
                  </a:lnTo>
                  <a:lnTo>
                    <a:pt x="552335" y="0"/>
                  </a:lnTo>
                  <a:close/>
                </a:path>
              </a:pathLst>
            </a:custGeom>
            <a:solidFill>
              <a:srgbClr val="CD2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637" y="2233676"/>
              <a:ext cx="552450" cy="1043940"/>
            </a:xfrm>
            <a:custGeom>
              <a:avLst/>
              <a:gdLst/>
              <a:ahLst/>
              <a:cxnLst/>
              <a:rect l="l" t="t" r="r" b="b"/>
              <a:pathLst>
                <a:path w="552450" h="1043939">
                  <a:moveTo>
                    <a:pt x="0" y="424941"/>
                  </a:moveTo>
                  <a:lnTo>
                    <a:pt x="2981" y="469211"/>
                  </a:lnTo>
                  <a:lnTo>
                    <a:pt x="11747" y="512340"/>
                  </a:lnTo>
                  <a:lnTo>
                    <a:pt x="26035" y="554065"/>
                  </a:lnTo>
                  <a:lnTo>
                    <a:pt x="45580" y="594126"/>
                  </a:lnTo>
                  <a:lnTo>
                    <a:pt x="70116" y="632260"/>
                  </a:lnTo>
                  <a:lnTo>
                    <a:pt x="99378" y="668205"/>
                  </a:lnTo>
                  <a:lnTo>
                    <a:pt x="133103" y="701701"/>
                  </a:lnTo>
                  <a:lnTo>
                    <a:pt x="171026" y="732483"/>
                  </a:lnTo>
                  <a:lnTo>
                    <a:pt x="212881" y="760292"/>
                  </a:lnTo>
                  <a:lnTo>
                    <a:pt x="258405" y="784865"/>
                  </a:lnTo>
                  <a:lnTo>
                    <a:pt x="307332" y="805940"/>
                  </a:lnTo>
                  <a:lnTo>
                    <a:pt x="359397" y="823255"/>
                  </a:lnTo>
                  <a:lnTo>
                    <a:pt x="414337" y="836549"/>
                  </a:lnTo>
                  <a:lnTo>
                    <a:pt x="414337" y="767461"/>
                  </a:lnTo>
                  <a:lnTo>
                    <a:pt x="552450" y="919099"/>
                  </a:lnTo>
                  <a:lnTo>
                    <a:pt x="414337" y="1043686"/>
                  </a:lnTo>
                  <a:lnTo>
                    <a:pt x="414337" y="974598"/>
                  </a:lnTo>
                  <a:lnTo>
                    <a:pt x="359397" y="961329"/>
                  </a:lnTo>
                  <a:lnTo>
                    <a:pt x="307332" y="944031"/>
                  </a:lnTo>
                  <a:lnTo>
                    <a:pt x="258405" y="922967"/>
                  </a:lnTo>
                  <a:lnTo>
                    <a:pt x="212881" y="898401"/>
                  </a:lnTo>
                  <a:lnTo>
                    <a:pt x="171026" y="870595"/>
                  </a:lnTo>
                  <a:lnTo>
                    <a:pt x="133103" y="839813"/>
                  </a:lnTo>
                  <a:lnTo>
                    <a:pt x="99378" y="806318"/>
                  </a:lnTo>
                  <a:lnTo>
                    <a:pt x="70116" y="770373"/>
                  </a:lnTo>
                  <a:lnTo>
                    <a:pt x="45580" y="732242"/>
                  </a:lnTo>
                  <a:lnTo>
                    <a:pt x="26035" y="692188"/>
                  </a:lnTo>
                  <a:lnTo>
                    <a:pt x="11747" y="650473"/>
                  </a:lnTo>
                  <a:lnTo>
                    <a:pt x="2981" y="607362"/>
                  </a:lnTo>
                  <a:lnTo>
                    <a:pt x="0" y="563118"/>
                  </a:lnTo>
                  <a:lnTo>
                    <a:pt x="0" y="424941"/>
                  </a:lnTo>
                  <a:lnTo>
                    <a:pt x="2529" y="384016"/>
                  </a:lnTo>
                  <a:lnTo>
                    <a:pt x="9961" y="344191"/>
                  </a:lnTo>
                  <a:lnTo>
                    <a:pt x="22066" y="305645"/>
                  </a:lnTo>
                  <a:lnTo>
                    <a:pt x="38611" y="268556"/>
                  </a:lnTo>
                  <a:lnTo>
                    <a:pt x="59366" y="233102"/>
                  </a:lnTo>
                  <a:lnTo>
                    <a:pt x="84098" y="199461"/>
                  </a:lnTo>
                  <a:lnTo>
                    <a:pt x="112576" y="167811"/>
                  </a:lnTo>
                  <a:lnTo>
                    <a:pt x="144568" y="138331"/>
                  </a:lnTo>
                  <a:lnTo>
                    <a:pt x="179844" y="111197"/>
                  </a:lnTo>
                  <a:lnTo>
                    <a:pt x="218171" y="86590"/>
                  </a:lnTo>
                  <a:lnTo>
                    <a:pt x="259317" y="64685"/>
                  </a:lnTo>
                  <a:lnTo>
                    <a:pt x="303052" y="45662"/>
                  </a:lnTo>
                  <a:lnTo>
                    <a:pt x="349144" y="29698"/>
                  </a:lnTo>
                  <a:lnTo>
                    <a:pt x="397362" y="16972"/>
                  </a:lnTo>
                  <a:lnTo>
                    <a:pt x="447472" y="7662"/>
                  </a:lnTo>
                  <a:lnTo>
                    <a:pt x="499246" y="1945"/>
                  </a:lnTo>
                  <a:lnTo>
                    <a:pt x="552450" y="0"/>
                  </a:lnTo>
                  <a:lnTo>
                    <a:pt x="552450" y="138049"/>
                  </a:lnTo>
                  <a:lnTo>
                    <a:pt x="498929" y="140028"/>
                  </a:lnTo>
                  <a:lnTo>
                    <a:pt x="446731" y="145854"/>
                  </a:lnTo>
                  <a:lnTo>
                    <a:pt x="396115" y="155356"/>
                  </a:lnTo>
                  <a:lnTo>
                    <a:pt x="347345" y="168363"/>
                  </a:lnTo>
                  <a:lnTo>
                    <a:pt x="300680" y="184705"/>
                  </a:lnTo>
                  <a:lnTo>
                    <a:pt x="256382" y="204210"/>
                  </a:lnTo>
                  <a:lnTo>
                    <a:pt x="214713" y="226710"/>
                  </a:lnTo>
                  <a:lnTo>
                    <a:pt x="175934" y="252033"/>
                  </a:lnTo>
                  <a:lnTo>
                    <a:pt x="140306" y="280009"/>
                  </a:lnTo>
                  <a:lnTo>
                    <a:pt x="108090" y="310467"/>
                  </a:lnTo>
                  <a:lnTo>
                    <a:pt x="79547" y="343238"/>
                  </a:lnTo>
                  <a:lnTo>
                    <a:pt x="54940" y="378150"/>
                  </a:lnTo>
                  <a:lnTo>
                    <a:pt x="34529" y="415032"/>
                  </a:lnTo>
                  <a:lnTo>
                    <a:pt x="18575" y="453716"/>
                  </a:lnTo>
                  <a:lnTo>
                    <a:pt x="7340" y="494029"/>
                  </a:lnTo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2875" y="4162425"/>
            <a:ext cx="2657475" cy="1600200"/>
          </a:xfrm>
          <a:prstGeom prst="rect">
            <a:avLst/>
          </a:prstGeom>
          <a:solidFill>
            <a:srgbClr val="CF3A78">
              <a:alpha val="69802"/>
            </a:srgbClr>
          </a:solidFill>
        </p:spPr>
        <p:txBody>
          <a:bodyPr vert="horz" wrap="square" lIns="0" tIns="97790" rIns="0" bIns="0" rtlCol="0">
            <a:spAutoFit/>
          </a:bodyPr>
          <a:lstStyle/>
          <a:p>
            <a:pPr marL="236854" marR="255270" algn="ctr">
              <a:lnSpc>
                <a:spcPct val="100899"/>
              </a:lnSpc>
              <a:spcBef>
                <a:spcPts val="770"/>
              </a:spcBef>
            </a:pPr>
            <a:r>
              <a:rPr sz="2750" spc="-195" dirty="0">
                <a:solidFill>
                  <a:srgbClr val="FFFFFF"/>
                </a:solidFill>
                <a:latin typeface="Arial Black"/>
                <a:cs typeface="Arial Black"/>
              </a:rPr>
              <a:t>Documentos </a:t>
            </a:r>
            <a:r>
              <a:rPr sz="2750" spc="-25" dirty="0">
                <a:solidFill>
                  <a:srgbClr val="FFFFFF"/>
                </a:solidFill>
                <a:latin typeface="Arial Black"/>
                <a:cs typeface="Arial Black"/>
              </a:rPr>
              <a:t>del </a:t>
            </a:r>
            <a:r>
              <a:rPr sz="3000" spc="-40" dirty="0">
                <a:solidFill>
                  <a:srgbClr val="FFFFFF"/>
                </a:solidFill>
                <a:latin typeface="Arial Black"/>
                <a:cs typeface="Arial Black"/>
              </a:rPr>
              <a:t>PAN1325</a:t>
            </a:r>
            <a:endParaRPr sz="3000">
              <a:latin typeface="Arial Black"/>
              <a:cs typeface="Arial Black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7291" y="-93966"/>
            <a:ext cx="2587625" cy="1080770"/>
          </a:xfrm>
          <a:prstGeom prst="rect">
            <a:avLst/>
          </a:prstGeom>
        </p:spPr>
        <p:txBody>
          <a:bodyPr vert="horz" wrap="square" lIns="0" tIns="186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3950" b="1" spc="175" dirty="0">
                <a:solidFill>
                  <a:srgbClr val="000000"/>
                </a:solidFill>
                <a:latin typeface="Arial"/>
                <a:cs typeface="Arial"/>
              </a:rPr>
              <a:t>8</a:t>
            </a:r>
            <a:r>
              <a:rPr sz="395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50" b="1" spc="-70" dirty="0">
                <a:solidFill>
                  <a:srgbClr val="000000"/>
                </a:solidFill>
                <a:latin typeface="Arial"/>
                <a:cs typeface="Arial"/>
              </a:rPr>
              <a:t>objetivos</a:t>
            </a:r>
            <a:endParaRPr sz="3950">
              <a:latin typeface="Arial"/>
              <a:cs typeface="Arial"/>
            </a:endParaRPr>
          </a:p>
          <a:p>
            <a:pPr marL="83185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priorizados</a:t>
            </a:r>
            <a:r>
              <a:rPr sz="140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por</a:t>
            </a:r>
            <a:r>
              <a:rPr sz="140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las</a:t>
            </a:r>
            <a:r>
              <a:rPr sz="140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00000"/>
                </a:solidFill>
                <a:latin typeface="Arial MT"/>
                <a:cs typeface="Arial MT"/>
              </a:rPr>
              <a:t>mujeres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0306" y="2728849"/>
            <a:ext cx="275971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165" dirty="0">
                <a:latin typeface="Arial"/>
                <a:cs typeface="Arial"/>
              </a:rPr>
              <a:t>105</a:t>
            </a:r>
            <a:r>
              <a:rPr sz="3600" b="1" spc="-120" dirty="0">
                <a:latin typeface="Arial"/>
                <a:cs typeface="Arial"/>
              </a:rPr>
              <a:t> </a:t>
            </a:r>
            <a:r>
              <a:rPr sz="3600" b="1" spc="-155" dirty="0">
                <a:latin typeface="Arial"/>
                <a:cs typeface="Arial"/>
              </a:rPr>
              <a:t>acciones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9775" y="3233991"/>
            <a:ext cx="2385695" cy="514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35"/>
              </a:spcBef>
            </a:pPr>
            <a:r>
              <a:rPr sz="1550" dirty="0">
                <a:latin typeface="Arial MT"/>
                <a:cs typeface="Arial MT"/>
              </a:rPr>
              <a:t>de</a:t>
            </a:r>
            <a:r>
              <a:rPr sz="1550" spc="-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prevención,</a:t>
            </a:r>
            <a:r>
              <a:rPr sz="1550" spc="6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protección, participación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9775" y="3720401"/>
            <a:ext cx="220853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Arial MT"/>
                <a:cs typeface="Arial MT"/>
              </a:rPr>
              <a:t>y</a:t>
            </a:r>
            <a:r>
              <a:rPr sz="1550" spc="-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recuperación</a:t>
            </a:r>
            <a:r>
              <a:rPr sz="1550" spc="6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definidas</a:t>
            </a:r>
            <a:endParaRPr sz="155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2000" y="485775"/>
            <a:ext cx="6134100" cy="5264150"/>
            <a:chOff x="762000" y="485775"/>
            <a:chExt cx="6134100" cy="52641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9825" y="2819400"/>
              <a:ext cx="161925" cy="1809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43625" y="1352549"/>
              <a:ext cx="752475" cy="2238375"/>
            </a:xfrm>
            <a:custGeom>
              <a:avLst/>
              <a:gdLst/>
              <a:ahLst/>
              <a:cxnLst/>
              <a:rect l="l" t="t" r="r" b="b"/>
              <a:pathLst>
                <a:path w="752475" h="2238375">
                  <a:moveTo>
                    <a:pt x="247142" y="173482"/>
                  </a:moveTo>
                  <a:lnTo>
                    <a:pt x="245364" y="164592"/>
                  </a:lnTo>
                  <a:lnTo>
                    <a:pt x="241427" y="161798"/>
                  </a:lnTo>
                  <a:lnTo>
                    <a:pt x="199771" y="173228"/>
                  </a:lnTo>
                  <a:lnTo>
                    <a:pt x="161036" y="186563"/>
                  </a:lnTo>
                  <a:lnTo>
                    <a:pt x="124714" y="201549"/>
                  </a:lnTo>
                  <a:lnTo>
                    <a:pt x="94107" y="216916"/>
                  </a:lnTo>
                  <a:lnTo>
                    <a:pt x="83439" y="220980"/>
                  </a:lnTo>
                  <a:lnTo>
                    <a:pt x="51435" y="213360"/>
                  </a:lnTo>
                  <a:lnTo>
                    <a:pt x="34036" y="176403"/>
                  </a:lnTo>
                  <a:lnTo>
                    <a:pt x="34417" y="169672"/>
                  </a:lnTo>
                  <a:lnTo>
                    <a:pt x="58293" y="125222"/>
                  </a:lnTo>
                  <a:lnTo>
                    <a:pt x="83566" y="94488"/>
                  </a:lnTo>
                  <a:lnTo>
                    <a:pt x="116586" y="63119"/>
                  </a:lnTo>
                  <a:lnTo>
                    <a:pt x="157480" y="35814"/>
                  </a:lnTo>
                  <a:lnTo>
                    <a:pt x="193929" y="20320"/>
                  </a:lnTo>
                  <a:lnTo>
                    <a:pt x="210312" y="15875"/>
                  </a:lnTo>
                  <a:lnTo>
                    <a:pt x="212852" y="11557"/>
                  </a:lnTo>
                  <a:lnTo>
                    <a:pt x="211074" y="2794"/>
                  </a:lnTo>
                  <a:lnTo>
                    <a:pt x="207137" y="0"/>
                  </a:lnTo>
                  <a:lnTo>
                    <a:pt x="163703" y="14859"/>
                  </a:lnTo>
                  <a:lnTo>
                    <a:pt x="107950" y="49911"/>
                  </a:lnTo>
                  <a:lnTo>
                    <a:pt x="73152" y="82677"/>
                  </a:lnTo>
                  <a:lnTo>
                    <a:pt x="46736" y="115062"/>
                  </a:lnTo>
                  <a:lnTo>
                    <a:pt x="24384" y="150114"/>
                  </a:lnTo>
                  <a:lnTo>
                    <a:pt x="19050" y="176276"/>
                  </a:lnTo>
                  <a:lnTo>
                    <a:pt x="20701" y="190881"/>
                  </a:lnTo>
                  <a:lnTo>
                    <a:pt x="42799" y="226568"/>
                  </a:lnTo>
                  <a:lnTo>
                    <a:pt x="75438" y="238125"/>
                  </a:lnTo>
                  <a:lnTo>
                    <a:pt x="82042" y="237744"/>
                  </a:lnTo>
                  <a:lnTo>
                    <a:pt x="88519" y="236474"/>
                  </a:lnTo>
                  <a:lnTo>
                    <a:pt x="94869" y="234315"/>
                  </a:lnTo>
                  <a:lnTo>
                    <a:pt x="130683" y="216535"/>
                  </a:lnTo>
                  <a:lnTo>
                    <a:pt x="166116" y="201930"/>
                  </a:lnTo>
                  <a:lnTo>
                    <a:pt x="203835" y="188849"/>
                  </a:lnTo>
                  <a:lnTo>
                    <a:pt x="244602" y="177800"/>
                  </a:lnTo>
                  <a:lnTo>
                    <a:pt x="247142" y="173482"/>
                  </a:lnTo>
                  <a:close/>
                </a:path>
                <a:path w="752475" h="2238375">
                  <a:moveTo>
                    <a:pt x="428371" y="1729613"/>
                  </a:moveTo>
                  <a:lnTo>
                    <a:pt x="427355" y="1723517"/>
                  </a:lnTo>
                  <a:lnTo>
                    <a:pt x="425323" y="1712595"/>
                  </a:lnTo>
                  <a:lnTo>
                    <a:pt x="417068" y="1698752"/>
                  </a:lnTo>
                  <a:lnTo>
                    <a:pt x="412750" y="1695450"/>
                  </a:lnTo>
                  <a:lnTo>
                    <a:pt x="412750" y="1729613"/>
                  </a:lnTo>
                  <a:lnTo>
                    <a:pt x="410972" y="1739773"/>
                  </a:lnTo>
                  <a:lnTo>
                    <a:pt x="406019" y="1748028"/>
                  </a:lnTo>
                  <a:lnTo>
                    <a:pt x="398653" y="1753616"/>
                  </a:lnTo>
                  <a:lnTo>
                    <a:pt x="389623" y="1755648"/>
                  </a:lnTo>
                  <a:lnTo>
                    <a:pt x="236093" y="1755648"/>
                  </a:lnTo>
                  <a:lnTo>
                    <a:pt x="232664" y="1759585"/>
                  </a:lnTo>
                  <a:lnTo>
                    <a:pt x="232664" y="2160524"/>
                  </a:lnTo>
                  <a:lnTo>
                    <a:pt x="230378" y="2185924"/>
                  </a:lnTo>
                  <a:lnTo>
                    <a:pt x="223520" y="2204847"/>
                  </a:lnTo>
                  <a:lnTo>
                    <a:pt x="212598" y="2216404"/>
                  </a:lnTo>
                  <a:lnTo>
                    <a:pt x="197739" y="2220468"/>
                  </a:lnTo>
                  <a:lnTo>
                    <a:pt x="190881" y="2219706"/>
                  </a:lnTo>
                  <a:lnTo>
                    <a:pt x="182651" y="2212606"/>
                  </a:lnTo>
                  <a:lnTo>
                    <a:pt x="165481" y="2197735"/>
                  </a:lnTo>
                  <a:lnTo>
                    <a:pt x="162814" y="2184158"/>
                  </a:lnTo>
                  <a:lnTo>
                    <a:pt x="162814" y="1991868"/>
                  </a:lnTo>
                  <a:lnTo>
                    <a:pt x="159385" y="1987931"/>
                  </a:lnTo>
                  <a:lnTo>
                    <a:pt x="150749" y="1987931"/>
                  </a:lnTo>
                  <a:lnTo>
                    <a:pt x="147320" y="1991868"/>
                  </a:lnTo>
                  <a:lnTo>
                    <a:pt x="147320" y="2184158"/>
                  </a:lnTo>
                  <a:lnTo>
                    <a:pt x="127762" y="2216404"/>
                  </a:lnTo>
                  <a:lnTo>
                    <a:pt x="119126" y="2219706"/>
                  </a:lnTo>
                  <a:lnTo>
                    <a:pt x="118872" y="2219706"/>
                  </a:lnTo>
                  <a:lnTo>
                    <a:pt x="112395" y="2220468"/>
                  </a:lnTo>
                  <a:lnTo>
                    <a:pt x="79883" y="2185924"/>
                  </a:lnTo>
                  <a:lnTo>
                    <a:pt x="77470" y="2160524"/>
                  </a:lnTo>
                  <a:lnTo>
                    <a:pt x="77470" y="1987677"/>
                  </a:lnTo>
                  <a:lnTo>
                    <a:pt x="77470" y="1979041"/>
                  </a:lnTo>
                  <a:lnTo>
                    <a:pt x="77470" y="1783080"/>
                  </a:lnTo>
                  <a:lnTo>
                    <a:pt x="74041" y="1779143"/>
                  </a:lnTo>
                  <a:lnTo>
                    <a:pt x="65405" y="1779143"/>
                  </a:lnTo>
                  <a:lnTo>
                    <a:pt x="61849" y="1783080"/>
                  </a:lnTo>
                  <a:lnTo>
                    <a:pt x="61849" y="1954022"/>
                  </a:lnTo>
                  <a:lnTo>
                    <a:pt x="59690" y="1963801"/>
                  </a:lnTo>
                  <a:lnTo>
                    <a:pt x="54864" y="1971802"/>
                  </a:lnTo>
                  <a:lnTo>
                    <a:pt x="47625" y="1977009"/>
                  </a:lnTo>
                  <a:lnTo>
                    <a:pt x="38735" y="1979041"/>
                  </a:lnTo>
                  <a:lnTo>
                    <a:pt x="30238" y="1977009"/>
                  </a:lnTo>
                  <a:lnTo>
                    <a:pt x="29870" y="1977009"/>
                  </a:lnTo>
                  <a:lnTo>
                    <a:pt x="22352" y="1971167"/>
                  </a:lnTo>
                  <a:lnTo>
                    <a:pt x="17399" y="1962658"/>
                  </a:lnTo>
                  <a:lnTo>
                    <a:pt x="15494" y="1952244"/>
                  </a:lnTo>
                  <a:lnTo>
                    <a:pt x="15621" y="1773174"/>
                  </a:lnTo>
                  <a:lnTo>
                    <a:pt x="20066" y="1746504"/>
                  </a:lnTo>
                  <a:lnTo>
                    <a:pt x="20193" y="1745742"/>
                  </a:lnTo>
                  <a:lnTo>
                    <a:pt x="33020" y="1723517"/>
                  </a:lnTo>
                  <a:lnTo>
                    <a:pt x="52324" y="1708785"/>
                  </a:lnTo>
                  <a:lnTo>
                    <a:pt x="76581" y="1703451"/>
                  </a:lnTo>
                  <a:lnTo>
                    <a:pt x="389623" y="1703451"/>
                  </a:lnTo>
                  <a:lnTo>
                    <a:pt x="398653" y="1705483"/>
                  </a:lnTo>
                  <a:lnTo>
                    <a:pt x="406019" y="1711071"/>
                  </a:lnTo>
                  <a:lnTo>
                    <a:pt x="410972" y="1719453"/>
                  </a:lnTo>
                  <a:lnTo>
                    <a:pt x="412750" y="1729613"/>
                  </a:lnTo>
                  <a:lnTo>
                    <a:pt x="412750" y="1695450"/>
                  </a:lnTo>
                  <a:lnTo>
                    <a:pt x="404749" y="1689354"/>
                  </a:lnTo>
                  <a:lnTo>
                    <a:pt x="389623" y="1685925"/>
                  </a:lnTo>
                  <a:lnTo>
                    <a:pt x="76708" y="1685925"/>
                  </a:lnTo>
                  <a:lnTo>
                    <a:pt x="22225" y="1711325"/>
                  </a:lnTo>
                  <a:lnTo>
                    <a:pt x="0" y="1773174"/>
                  </a:lnTo>
                  <a:lnTo>
                    <a:pt x="0" y="1952244"/>
                  </a:lnTo>
                  <a:lnTo>
                    <a:pt x="3048" y="1969389"/>
                  </a:lnTo>
                  <a:lnTo>
                    <a:pt x="11430" y="1983486"/>
                  </a:lnTo>
                  <a:lnTo>
                    <a:pt x="23749" y="1993011"/>
                  </a:lnTo>
                  <a:lnTo>
                    <a:pt x="38735" y="1996440"/>
                  </a:lnTo>
                  <a:lnTo>
                    <a:pt x="45085" y="1995932"/>
                  </a:lnTo>
                  <a:lnTo>
                    <a:pt x="51181" y="1994154"/>
                  </a:lnTo>
                  <a:lnTo>
                    <a:pt x="56769" y="1991360"/>
                  </a:lnTo>
                  <a:lnTo>
                    <a:pt x="61976" y="1987677"/>
                  </a:lnTo>
                  <a:lnTo>
                    <a:pt x="61976" y="2160524"/>
                  </a:lnTo>
                  <a:lnTo>
                    <a:pt x="64643" y="2188464"/>
                  </a:lnTo>
                  <a:lnTo>
                    <a:pt x="73279" y="2213229"/>
                  </a:lnTo>
                  <a:lnTo>
                    <a:pt x="88900" y="2231136"/>
                  </a:lnTo>
                  <a:lnTo>
                    <a:pt x="112395" y="2238006"/>
                  </a:lnTo>
                  <a:lnTo>
                    <a:pt x="121920" y="2236978"/>
                  </a:lnTo>
                  <a:lnTo>
                    <a:pt x="122174" y="2236978"/>
                  </a:lnTo>
                  <a:lnTo>
                    <a:pt x="131445" y="2233930"/>
                  </a:lnTo>
                  <a:lnTo>
                    <a:pt x="140208" y="2228977"/>
                  </a:lnTo>
                  <a:lnTo>
                    <a:pt x="147828" y="2222258"/>
                  </a:lnTo>
                  <a:lnTo>
                    <a:pt x="149479" y="2220468"/>
                  </a:lnTo>
                  <a:lnTo>
                    <a:pt x="150622" y="2219325"/>
                  </a:lnTo>
                  <a:lnTo>
                    <a:pt x="153035" y="2216023"/>
                  </a:lnTo>
                  <a:lnTo>
                    <a:pt x="155067" y="2212606"/>
                  </a:lnTo>
                  <a:lnTo>
                    <a:pt x="157099" y="2216023"/>
                  </a:lnTo>
                  <a:lnTo>
                    <a:pt x="187960" y="2236978"/>
                  </a:lnTo>
                  <a:lnTo>
                    <a:pt x="197739" y="2238006"/>
                  </a:lnTo>
                  <a:lnTo>
                    <a:pt x="221361" y="2231136"/>
                  </a:lnTo>
                  <a:lnTo>
                    <a:pt x="230759" y="2220468"/>
                  </a:lnTo>
                  <a:lnTo>
                    <a:pt x="236982" y="2213229"/>
                  </a:lnTo>
                  <a:lnTo>
                    <a:pt x="245618" y="2188464"/>
                  </a:lnTo>
                  <a:lnTo>
                    <a:pt x="248285" y="2160524"/>
                  </a:lnTo>
                  <a:lnTo>
                    <a:pt x="248285" y="1773174"/>
                  </a:lnTo>
                  <a:lnTo>
                    <a:pt x="389623" y="1773174"/>
                  </a:lnTo>
                  <a:lnTo>
                    <a:pt x="404749" y="1769745"/>
                  </a:lnTo>
                  <a:lnTo>
                    <a:pt x="417068" y="1760347"/>
                  </a:lnTo>
                  <a:lnTo>
                    <a:pt x="425323" y="1746504"/>
                  </a:lnTo>
                  <a:lnTo>
                    <a:pt x="428371" y="1729613"/>
                  </a:lnTo>
                  <a:close/>
                </a:path>
                <a:path w="752475" h="2238375">
                  <a:moveTo>
                    <a:pt x="752094" y="1571625"/>
                  </a:moveTo>
                  <a:lnTo>
                    <a:pt x="749935" y="1564513"/>
                  </a:lnTo>
                  <a:lnTo>
                    <a:pt x="746887" y="1562100"/>
                  </a:lnTo>
                  <a:lnTo>
                    <a:pt x="720852" y="1562100"/>
                  </a:lnTo>
                  <a:lnTo>
                    <a:pt x="720852" y="1579753"/>
                  </a:lnTo>
                  <a:lnTo>
                    <a:pt x="613791" y="1674368"/>
                  </a:lnTo>
                  <a:lnTo>
                    <a:pt x="611886" y="1676019"/>
                  </a:lnTo>
                  <a:lnTo>
                    <a:pt x="610743" y="1678559"/>
                  </a:lnTo>
                  <a:lnTo>
                    <a:pt x="610743" y="1684020"/>
                  </a:lnTo>
                  <a:lnTo>
                    <a:pt x="611886" y="1686560"/>
                  </a:lnTo>
                  <a:lnTo>
                    <a:pt x="613791" y="1688211"/>
                  </a:lnTo>
                  <a:lnTo>
                    <a:pt x="720852" y="1782699"/>
                  </a:lnTo>
                  <a:lnTo>
                    <a:pt x="501523" y="1782699"/>
                  </a:lnTo>
                  <a:lnTo>
                    <a:pt x="501523" y="1579753"/>
                  </a:lnTo>
                  <a:lnTo>
                    <a:pt x="720852" y="1579753"/>
                  </a:lnTo>
                  <a:lnTo>
                    <a:pt x="720852" y="1562100"/>
                  </a:lnTo>
                  <a:lnTo>
                    <a:pt x="489204" y="1562100"/>
                  </a:lnTo>
                  <a:lnTo>
                    <a:pt x="485775" y="1566037"/>
                  </a:lnTo>
                  <a:lnTo>
                    <a:pt x="485775" y="2234438"/>
                  </a:lnTo>
                  <a:lnTo>
                    <a:pt x="489204" y="2238375"/>
                  </a:lnTo>
                  <a:lnTo>
                    <a:pt x="497967" y="2238375"/>
                  </a:lnTo>
                  <a:lnTo>
                    <a:pt x="501396" y="2234438"/>
                  </a:lnTo>
                  <a:lnTo>
                    <a:pt x="501396" y="1800479"/>
                  </a:lnTo>
                  <a:lnTo>
                    <a:pt x="746887" y="1800479"/>
                  </a:lnTo>
                  <a:lnTo>
                    <a:pt x="749935" y="1798066"/>
                  </a:lnTo>
                  <a:lnTo>
                    <a:pt x="752094" y="1790954"/>
                  </a:lnTo>
                  <a:lnTo>
                    <a:pt x="751078" y="1786890"/>
                  </a:lnTo>
                  <a:lnTo>
                    <a:pt x="748411" y="1784604"/>
                  </a:lnTo>
                  <a:lnTo>
                    <a:pt x="746252" y="1782699"/>
                  </a:lnTo>
                  <a:lnTo>
                    <a:pt x="631317" y="1681226"/>
                  </a:lnTo>
                  <a:lnTo>
                    <a:pt x="748411" y="1577848"/>
                  </a:lnTo>
                  <a:lnTo>
                    <a:pt x="751078" y="1575562"/>
                  </a:lnTo>
                  <a:lnTo>
                    <a:pt x="752094" y="1571625"/>
                  </a:lnTo>
                  <a:close/>
                </a:path>
              </a:pathLst>
            </a:custGeom>
            <a:solidFill>
              <a:srgbClr val="CF3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4125" y="1285875"/>
              <a:ext cx="352425" cy="285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96000" y="1571624"/>
              <a:ext cx="352425" cy="495300"/>
            </a:xfrm>
            <a:custGeom>
              <a:avLst/>
              <a:gdLst/>
              <a:ahLst/>
              <a:cxnLst/>
              <a:rect l="l" t="t" r="r" b="b"/>
              <a:pathLst>
                <a:path w="352425" h="495300">
                  <a:moveTo>
                    <a:pt x="48768" y="8763"/>
                  </a:moveTo>
                  <a:lnTo>
                    <a:pt x="47244" y="3937"/>
                  </a:lnTo>
                  <a:lnTo>
                    <a:pt x="39878" y="0"/>
                  </a:lnTo>
                  <a:lnTo>
                    <a:pt x="35433" y="1651"/>
                  </a:lnTo>
                  <a:lnTo>
                    <a:pt x="21590" y="36068"/>
                  </a:lnTo>
                  <a:lnTo>
                    <a:pt x="9525" y="76835"/>
                  </a:lnTo>
                  <a:lnTo>
                    <a:pt x="1143" y="125349"/>
                  </a:lnTo>
                  <a:lnTo>
                    <a:pt x="0" y="179451"/>
                  </a:lnTo>
                  <a:lnTo>
                    <a:pt x="1397" y="194691"/>
                  </a:lnTo>
                  <a:lnTo>
                    <a:pt x="3429" y="209550"/>
                  </a:lnTo>
                  <a:lnTo>
                    <a:pt x="6350" y="224282"/>
                  </a:lnTo>
                  <a:lnTo>
                    <a:pt x="11049" y="242062"/>
                  </a:lnTo>
                  <a:lnTo>
                    <a:pt x="13970" y="244221"/>
                  </a:lnTo>
                  <a:lnTo>
                    <a:pt x="17145" y="244221"/>
                  </a:lnTo>
                  <a:lnTo>
                    <a:pt x="23241" y="242570"/>
                  </a:lnTo>
                  <a:lnTo>
                    <a:pt x="25400" y="237998"/>
                  </a:lnTo>
                  <a:lnTo>
                    <a:pt x="20701" y="220345"/>
                  </a:lnTo>
                  <a:lnTo>
                    <a:pt x="18034" y="206629"/>
                  </a:lnTo>
                  <a:lnTo>
                    <a:pt x="16002" y="192532"/>
                  </a:lnTo>
                  <a:lnTo>
                    <a:pt x="14732" y="178308"/>
                  </a:lnTo>
                  <a:lnTo>
                    <a:pt x="15875" y="126873"/>
                  </a:lnTo>
                  <a:lnTo>
                    <a:pt x="23876" y="80645"/>
                  </a:lnTo>
                  <a:lnTo>
                    <a:pt x="35433" y="41910"/>
                  </a:lnTo>
                  <a:lnTo>
                    <a:pt x="48768" y="8763"/>
                  </a:lnTo>
                  <a:close/>
                </a:path>
                <a:path w="352425" h="495300">
                  <a:moveTo>
                    <a:pt x="352171" y="439674"/>
                  </a:moveTo>
                  <a:lnTo>
                    <a:pt x="338582" y="393446"/>
                  </a:lnTo>
                  <a:lnTo>
                    <a:pt x="300609" y="361950"/>
                  </a:lnTo>
                  <a:lnTo>
                    <a:pt x="271653" y="335788"/>
                  </a:lnTo>
                  <a:lnTo>
                    <a:pt x="242697" y="306705"/>
                  </a:lnTo>
                  <a:lnTo>
                    <a:pt x="213741" y="273812"/>
                  </a:lnTo>
                  <a:lnTo>
                    <a:pt x="209042" y="273685"/>
                  </a:lnTo>
                  <a:lnTo>
                    <a:pt x="202946" y="279654"/>
                  </a:lnTo>
                  <a:lnTo>
                    <a:pt x="202819" y="284734"/>
                  </a:lnTo>
                  <a:lnTo>
                    <a:pt x="232410" y="318262"/>
                  </a:lnTo>
                  <a:lnTo>
                    <a:pt x="262128" y="348107"/>
                  </a:lnTo>
                  <a:lnTo>
                    <a:pt x="291973" y="375031"/>
                  </a:lnTo>
                  <a:lnTo>
                    <a:pt x="319024" y="396113"/>
                  </a:lnTo>
                  <a:lnTo>
                    <a:pt x="327533" y="404114"/>
                  </a:lnTo>
                  <a:lnTo>
                    <a:pt x="333629" y="414147"/>
                  </a:lnTo>
                  <a:lnTo>
                    <a:pt x="337058" y="425704"/>
                  </a:lnTo>
                  <a:lnTo>
                    <a:pt x="337439" y="438023"/>
                  </a:lnTo>
                  <a:lnTo>
                    <a:pt x="335407" y="448691"/>
                  </a:lnTo>
                  <a:lnTo>
                    <a:pt x="311658" y="475742"/>
                  </a:lnTo>
                  <a:lnTo>
                    <a:pt x="293878" y="478790"/>
                  </a:lnTo>
                  <a:lnTo>
                    <a:pt x="264922" y="475361"/>
                  </a:lnTo>
                  <a:lnTo>
                    <a:pt x="187198" y="451358"/>
                  </a:lnTo>
                  <a:lnTo>
                    <a:pt x="145415" y="426339"/>
                  </a:lnTo>
                  <a:lnTo>
                    <a:pt x="115189" y="399796"/>
                  </a:lnTo>
                  <a:lnTo>
                    <a:pt x="103632" y="386461"/>
                  </a:lnTo>
                  <a:lnTo>
                    <a:pt x="98933" y="386334"/>
                  </a:lnTo>
                  <a:lnTo>
                    <a:pt x="92964" y="392303"/>
                  </a:lnTo>
                  <a:lnTo>
                    <a:pt x="92710" y="397510"/>
                  </a:lnTo>
                  <a:lnTo>
                    <a:pt x="104902" y="411353"/>
                  </a:lnTo>
                  <a:lnTo>
                    <a:pt x="137160" y="439801"/>
                  </a:lnTo>
                  <a:lnTo>
                    <a:pt x="181102" y="466090"/>
                  </a:lnTo>
                  <a:lnTo>
                    <a:pt x="224155" y="482473"/>
                  </a:lnTo>
                  <a:lnTo>
                    <a:pt x="262636" y="491363"/>
                  </a:lnTo>
                  <a:lnTo>
                    <a:pt x="296672" y="495173"/>
                  </a:lnTo>
                  <a:lnTo>
                    <a:pt x="303911" y="494538"/>
                  </a:lnTo>
                  <a:lnTo>
                    <a:pt x="335153" y="478155"/>
                  </a:lnTo>
                  <a:lnTo>
                    <a:pt x="349377" y="454025"/>
                  </a:lnTo>
                  <a:lnTo>
                    <a:pt x="352171" y="439674"/>
                  </a:lnTo>
                  <a:close/>
                </a:path>
              </a:pathLst>
            </a:custGeom>
            <a:solidFill>
              <a:srgbClr val="CF3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6475" y="1619250"/>
              <a:ext cx="180975" cy="3524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9850" y="1845944"/>
              <a:ext cx="138175" cy="1363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0665" y="1543050"/>
              <a:ext cx="155955" cy="2255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43625" y="1689099"/>
              <a:ext cx="628650" cy="2825750"/>
            </a:xfrm>
            <a:custGeom>
              <a:avLst/>
              <a:gdLst/>
              <a:ahLst/>
              <a:cxnLst/>
              <a:rect l="l" t="t" r="r" b="b"/>
              <a:pathLst>
                <a:path w="628650" h="2825750">
                  <a:moveTo>
                    <a:pt x="291084" y="2399919"/>
                  </a:moveTo>
                  <a:lnTo>
                    <a:pt x="290449" y="2395220"/>
                  </a:lnTo>
                  <a:lnTo>
                    <a:pt x="287528" y="2392680"/>
                  </a:lnTo>
                  <a:lnTo>
                    <a:pt x="235585" y="2360803"/>
                  </a:lnTo>
                  <a:lnTo>
                    <a:pt x="188849" y="2349500"/>
                  </a:lnTo>
                  <a:lnTo>
                    <a:pt x="154686" y="2349627"/>
                  </a:lnTo>
                  <a:lnTo>
                    <a:pt x="98552" y="2367534"/>
                  </a:lnTo>
                  <a:lnTo>
                    <a:pt x="64135" y="2393569"/>
                  </a:lnTo>
                  <a:lnTo>
                    <a:pt x="37084" y="2427224"/>
                  </a:lnTo>
                  <a:lnTo>
                    <a:pt x="17653" y="2465197"/>
                  </a:lnTo>
                  <a:lnTo>
                    <a:pt x="6223" y="2504440"/>
                  </a:lnTo>
                  <a:lnTo>
                    <a:pt x="254" y="2544191"/>
                  </a:lnTo>
                  <a:lnTo>
                    <a:pt x="0" y="2584577"/>
                  </a:lnTo>
                  <a:lnTo>
                    <a:pt x="5588" y="2625344"/>
                  </a:lnTo>
                  <a:lnTo>
                    <a:pt x="16891" y="2666492"/>
                  </a:lnTo>
                  <a:lnTo>
                    <a:pt x="35179" y="2710434"/>
                  </a:lnTo>
                  <a:lnTo>
                    <a:pt x="37465" y="2711831"/>
                  </a:lnTo>
                  <a:lnTo>
                    <a:pt x="39878" y="2711831"/>
                  </a:lnTo>
                  <a:lnTo>
                    <a:pt x="42037" y="2711577"/>
                  </a:lnTo>
                  <a:lnTo>
                    <a:pt x="46228" y="2709037"/>
                  </a:lnTo>
                  <a:lnTo>
                    <a:pt x="47498" y="2704465"/>
                  </a:lnTo>
                  <a:lnTo>
                    <a:pt x="45720" y="2700909"/>
                  </a:lnTo>
                  <a:lnTo>
                    <a:pt x="26289" y="2651633"/>
                  </a:lnTo>
                  <a:lnTo>
                    <a:pt x="15367" y="2602992"/>
                  </a:lnTo>
                  <a:lnTo>
                    <a:pt x="13081" y="2554986"/>
                  </a:lnTo>
                  <a:lnTo>
                    <a:pt x="19304" y="2507869"/>
                  </a:lnTo>
                  <a:lnTo>
                    <a:pt x="47752" y="2436241"/>
                  </a:lnTo>
                  <a:lnTo>
                    <a:pt x="72771" y="2404999"/>
                  </a:lnTo>
                  <a:lnTo>
                    <a:pt x="104521" y="2380869"/>
                  </a:lnTo>
                  <a:lnTo>
                    <a:pt x="143002" y="2366518"/>
                  </a:lnTo>
                  <a:lnTo>
                    <a:pt x="187325" y="2364486"/>
                  </a:lnTo>
                  <a:lnTo>
                    <a:pt x="231013" y="2375027"/>
                  </a:lnTo>
                  <a:lnTo>
                    <a:pt x="279400" y="2404364"/>
                  </a:lnTo>
                  <a:lnTo>
                    <a:pt x="282321" y="2406904"/>
                  </a:lnTo>
                  <a:lnTo>
                    <a:pt x="286512" y="2406396"/>
                  </a:lnTo>
                  <a:lnTo>
                    <a:pt x="291084" y="2399919"/>
                  </a:lnTo>
                  <a:close/>
                </a:path>
                <a:path w="628650" h="2825750">
                  <a:moveTo>
                    <a:pt x="571246" y="2773045"/>
                  </a:moveTo>
                  <a:lnTo>
                    <a:pt x="559816" y="2738882"/>
                  </a:lnTo>
                  <a:lnTo>
                    <a:pt x="395224" y="2525395"/>
                  </a:lnTo>
                  <a:lnTo>
                    <a:pt x="391020" y="2525014"/>
                  </a:lnTo>
                  <a:lnTo>
                    <a:pt x="385318" y="2530348"/>
                  </a:lnTo>
                  <a:lnTo>
                    <a:pt x="385064" y="2535047"/>
                  </a:lnTo>
                  <a:lnTo>
                    <a:pt x="549656" y="2748534"/>
                  </a:lnTo>
                  <a:lnTo>
                    <a:pt x="553212" y="2754122"/>
                  </a:lnTo>
                  <a:lnTo>
                    <a:pt x="555752" y="2760091"/>
                  </a:lnTo>
                  <a:lnTo>
                    <a:pt x="557276" y="2766441"/>
                  </a:lnTo>
                  <a:lnTo>
                    <a:pt x="557784" y="2773045"/>
                  </a:lnTo>
                  <a:lnTo>
                    <a:pt x="557022" y="2781173"/>
                  </a:lnTo>
                  <a:lnTo>
                    <a:pt x="534289" y="2808986"/>
                  </a:lnTo>
                  <a:lnTo>
                    <a:pt x="521335" y="2810637"/>
                  </a:lnTo>
                  <a:lnTo>
                    <a:pt x="508749" y="2806700"/>
                  </a:lnTo>
                  <a:lnTo>
                    <a:pt x="498094" y="2797556"/>
                  </a:lnTo>
                  <a:lnTo>
                    <a:pt x="387845" y="2654427"/>
                  </a:lnTo>
                  <a:lnTo>
                    <a:pt x="383540" y="2654173"/>
                  </a:lnTo>
                  <a:lnTo>
                    <a:pt x="377952" y="2659380"/>
                  </a:lnTo>
                  <a:lnTo>
                    <a:pt x="377571" y="2664206"/>
                  </a:lnTo>
                  <a:lnTo>
                    <a:pt x="487921" y="2807208"/>
                  </a:lnTo>
                  <a:lnTo>
                    <a:pt x="495681" y="2815209"/>
                  </a:lnTo>
                  <a:lnTo>
                    <a:pt x="504444" y="2820924"/>
                  </a:lnTo>
                  <a:lnTo>
                    <a:pt x="513969" y="2824480"/>
                  </a:lnTo>
                  <a:lnTo>
                    <a:pt x="524002" y="2825623"/>
                  </a:lnTo>
                  <a:lnTo>
                    <a:pt x="532130" y="2824734"/>
                  </a:lnTo>
                  <a:lnTo>
                    <a:pt x="561721" y="2804668"/>
                  </a:lnTo>
                  <a:lnTo>
                    <a:pt x="570103" y="2784348"/>
                  </a:lnTo>
                  <a:lnTo>
                    <a:pt x="571246" y="2773045"/>
                  </a:lnTo>
                  <a:close/>
                </a:path>
                <a:path w="628650" h="2825750">
                  <a:moveTo>
                    <a:pt x="628269" y="180086"/>
                  </a:moveTo>
                  <a:lnTo>
                    <a:pt x="625348" y="160020"/>
                  </a:lnTo>
                  <a:lnTo>
                    <a:pt x="618871" y="140970"/>
                  </a:lnTo>
                  <a:lnTo>
                    <a:pt x="613791" y="131826"/>
                  </a:lnTo>
                  <a:lnTo>
                    <a:pt x="613791" y="181229"/>
                  </a:lnTo>
                  <a:lnTo>
                    <a:pt x="613283" y="197993"/>
                  </a:lnTo>
                  <a:lnTo>
                    <a:pt x="594614" y="244094"/>
                  </a:lnTo>
                  <a:lnTo>
                    <a:pt x="556387" y="270510"/>
                  </a:lnTo>
                  <a:lnTo>
                    <a:pt x="541147" y="273304"/>
                  </a:lnTo>
                  <a:lnTo>
                    <a:pt x="526034" y="272796"/>
                  </a:lnTo>
                  <a:lnTo>
                    <a:pt x="484873" y="251841"/>
                  </a:lnTo>
                  <a:lnTo>
                    <a:pt x="461124" y="209169"/>
                  </a:lnTo>
                  <a:lnTo>
                    <a:pt x="458597" y="192278"/>
                  </a:lnTo>
                  <a:lnTo>
                    <a:pt x="459105" y="175387"/>
                  </a:lnTo>
                  <a:lnTo>
                    <a:pt x="481838" y="124841"/>
                  </a:lnTo>
                  <a:lnTo>
                    <a:pt x="516509" y="102743"/>
                  </a:lnTo>
                  <a:lnTo>
                    <a:pt x="536194" y="99949"/>
                  </a:lnTo>
                  <a:lnTo>
                    <a:pt x="575056" y="111506"/>
                  </a:lnTo>
                  <a:lnTo>
                    <a:pt x="590169" y="125857"/>
                  </a:lnTo>
                  <a:lnTo>
                    <a:pt x="591693" y="126365"/>
                  </a:lnTo>
                  <a:lnTo>
                    <a:pt x="597916" y="133858"/>
                  </a:lnTo>
                  <a:lnTo>
                    <a:pt x="605917" y="148209"/>
                  </a:lnTo>
                  <a:lnTo>
                    <a:pt x="611251" y="164211"/>
                  </a:lnTo>
                  <a:lnTo>
                    <a:pt x="613791" y="181229"/>
                  </a:lnTo>
                  <a:lnTo>
                    <a:pt x="613791" y="131826"/>
                  </a:lnTo>
                  <a:lnTo>
                    <a:pt x="609473" y="123952"/>
                  </a:lnTo>
                  <a:lnTo>
                    <a:pt x="604139" y="117602"/>
                  </a:lnTo>
                  <a:lnTo>
                    <a:pt x="606679" y="107696"/>
                  </a:lnTo>
                  <a:lnTo>
                    <a:pt x="607110" y="105410"/>
                  </a:lnTo>
                  <a:lnTo>
                    <a:pt x="609473" y="92964"/>
                  </a:lnTo>
                  <a:lnTo>
                    <a:pt x="611632" y="78105"/>
                  </a:lnTo>
                  <a:lnTo>
                    <a:pt x="612902" y="62865"/>
                  </a:lnTo>
                  <a:lnTo>
                    <a:pt x="613410" y="49403"/>
                  </a:lnTo>
                  <a:lnTo>
                    <a:pt x="613410" y="35560"/>
                  </a:lnTo>
                  <a:lnTo>
                    <a:pt x="612825" y="22860"/>
                  </a:lnTo>
                  <a:lnTo>
                    <a:pt x="612775" y="21717"/>
                  </a:lnTo>
                  <a:lnTo>
                    <a:pt x="611124" y="3175"/>
                  </a:lnTo>
                  <a:lnTo>
                    <a:pt x="607568" y="0"/>
                  </a:lnTo>
                  <a:lnTo>
                    <a:pt x="599567" y="1016"/>
                  </a:lnTo>
                  <a:lnTo>
                    <a:pt x="596773" y="5080"/>
                  </a:lnTo>
                  <a:lnTo>
                    <a:pt x="598195" y="21717"/>
                  </a:lnTo>
                  <a:lnTo>
                    <a:pt x="598297" y="22860"/>
                  </a:lnTo>
                  <a:lnTo>
                    <a:pt x="598906" y="35560"/>
                  </a:lnTo>
                  <a:lnTo>
                    <a:pt x="598932" y="35941"/>
                  </a:lnTo>
                  <a:lnTo>
                    <a:pt x="597281" y="76073"/>
                  </a:lnTo>
                  <a:lnTo>
                    <a:pt x="592201" y="105410"/>
                  </a:lnTo>
                  <a:lnTo>
                    <a:pt x="585330" y="99949"/>
                  </a:lnTo>
                  <a:lnTo>
                    <a:pt x="582295" y="97536"/>
                  </a:lnTo>
                  <a:lnTo>
                    <a:pt x="547751" y="84582"/>
                  </a:lnTo>
                  <a:lnTo>
                    <a:pt x="480695" y="104648"/>
                  </a:lnTo>
                  <a:lnTo>
                    <a:pt x="456438" y="135255"/>
                  </a:lnTo>
                  <a:lnTo>
                    <a:pt x="444754" y="173228"/>
                  </a:lnTo>
                  <a:lnTo>
                    <a:pt x="444246" y="193294"/>
                  </a:lnTo>
                  <a:lnTo>
                    <a:pt x="447167" y="213360"/>
                  </a:lnTo>
                  <a:lnTo>
                    <a:pt x="463042" y="249428"/>
                  </a:lnTo>
                  <a:lnTo>
                    <a:pt x="490220" y="275844"/>
                  </a:lnTo>
                  <a:lnTo>
                    <a:pt x="501015" y="281813"/>
                  </a:lnTo>
                  <a:lnTo>
                    <a:pt x="499999" y="282956"/>
                  </a:lnTo>
                  <a:lnTo>
                    <a:pt x="470522" y="309372"/>
                  </a:lnTo>
                  <a:lnTo>
                    <a:pt x="430276" y="333883"/>
                  </a:lnTo>
                  <a:lnTo>
                    <a:pt x="390525" y="349377"/>
                  </a:lnTo>
                  <a:lnTo>
                    <a:pt x="322707" y="361823"/>
                  </a:lnTo>
                  <a:lnTo>
                    <a:pt x="319659" y="365760"/>
                  </a:lnTo>
                  <a:lnTo>
                    <a:pt x="320294" y="374396"/>
                  </a:lnTo>
                  <a:lnTo>
                    <a:pt x="323469" y="377698"/>
                  </a:lnTo>
                  <a:lnTo>
                    <a:pt x="327152" y="377698"/>
                  </a:lnTo>
                  <a:lnTo>
                    <a:pt x="394589" y="364871"/>
                  </a:lnTo>
                  <a:lnTo>
                    <a:pt x="436245" y="348615"/>
                  </a:lnTo>
                  <a:lnTo>
                    <a:pt x="478523" y="322834"/>
                  </a:lnTo>
                  <a:lnTo>
                    <a:pt x="509905" y="294640"/>
                  </a:lnTo>
                  <a:lnTo>
                    <a:pt x="516509" y="287147"/>
                  </a:lnTo>
                  <a:lnTo>
                    <a:pt x="524383" y="288798"/>
                  </a:lnTo>
                  <a:lnTo>
                    <a:pt x="536067" y="289687"/>
                  </a:lnTo>
                  <a:lnTo>
                    <a:pt x="553466" y="287147"/>
                  </a:lnTo>
                  <a:lnTo>
                    <a:pt x="559562" y="286258"/>
                  </a:lnTo>
                  <a:lnTo>
                    <a:pt x="581660" y="276225"/>
                  </a:lnTo>
                  <a:lnTo>
                    <a:pt x="585089" y="273304"/>
                  </a:lnTo>
                  <a:lnTo>
                    <a:pt x="600837" y="260096"/>
                  </a:lnTo>
                  <a:lnTo>
                    <a:pt x="616077" y="238125"/>
                  </a:lnTo>
                  <a:lnTo>
                    <a:pt x="623570" y="219710"/>
                  </a:lnTo>
                  <a:lnTo>
                    <a:pt x="627761" y="200152"/>
                  </a:lnTo>
                  <a:lnTo>
                    <a:pt x="628269" y="181229"/>
                  </a:lnTo>
                  <a:lnTo>
                    <a:pt x="628269" y="180086"/>
                  </a:lnTo>
                  <a:close/>
                </a:path>
              </a:pathLst>
            </a:custGeom>
            <a:solidFill>
              <a:srgbClr val="CF3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7950" y="4400550"/>
              <a:ext cx="190500" cy="2381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324600" y="4038600"/>
              <a:ext cx="447675" cy="371475"/>
            </a:xfrm>
            <a:custGeom>
              <a:avLst/>
              <a:gdLst/>
              <a:ahLst/>
              <a:cxnLst/>
              <a:rect l="l" t="t" r="r" b="b"/>
              <a:pathLst>
                <a:path w="447675" h="371475">
                  <a:moveTo>
                    <a:pt x="292226" y="126"/>
                  </a:moveTo>
                  <a:lnTo>
                    <a:pt x="210566" y="11430"/>
                  </a:lnTo>
                  <a:lnTo>
                    <a:pt x="158369" y="43433"/>
                  </a:lnTo>
                  <a:lnTo>
                    <a:pt x="125729" y="78993"/>
                  </a:lnTo>
                  <a:lnTo>
                    <a:pt x="61722" y="140081"/>
                  </a:lnTo>
                  <a:lnTo>
                    <a:pt x="34289" y="168656"/>
                  </a:lnTo>
                  <a:lnTo>
                    <a:pt x="12953" y="195072"/>
                  </a:lnTo>
                  <a:lnTo>
                    <a:pt x="762" y="217805"/>
                  </a:lnTo>
                  <a:lnTo>
                    <a:pt x="0" y="223900"/>
                  </a:lnTo>
                  <a:lnTo>
                    <a:pt x="1397" y="230124"/>
                  </a:lnTo>
                  <a:lnTo>
                    <a:pt x="4825" y="236219"/>
                  </a:lnTo>
                  <a:lnTo>
                    <a:pt x="10413" y="242062"/>
                  </a:lnTo>
                  <a:lnTo>
                    <a:pt x="28194" y="252349"/>
                  </a:lnTo>
                  <a:lnTo>
                    <a:pt x="52197" y="257556"/>
                  </a:lnTo>
                  <a:lnTo>
                    <a:pt x="79628" y="254635"/>
                  </a:lnTo>
                  <a:lnTo>
                    <a:pt x="122174" y="229107"/>
                  </a:lnTo>
                  <a:lnTo>
                    <a:pt x="147065" y="205994"/>
                  </a:lnTo>
                  <a:lnTo>
                    <a:pt x="181864" y="161544"/>
                  </a:lnTo>
                  <a:lnTo>
                    <a:pt x="181482" y="156718"/>
                  </a:lnTo>
                  <a:lnTo>
                    <a:pt x="175895" y="151383"/>
                  </a:lnTo>
                  <a:lnTo>
                    <a:pt x="171576" y="151764"/>
                  </a:lnTo>
                  <a:lnTo>
                    <a:pt x="147700" y="184023"/>
                  </a:lnTo>
                  <a:lnTo>
                    <a:pt x="137667" y="195199"/>
                  </a:lnTo>
                  <a:lnTo>
                    <a:pt x="100075" y="228219"/>
                  </a:lnTo>
                  <a:lnTo>
                    <a:pt x="53466" y="242569"/>
                  </a:lnTo>
                  <a:lnTo>
                    <a:pt x="33274" y="238506"/>
                  </a:lnTo>
                  <a:lnTo>
                    <a:pt x="18541" y="230124"/>
                  </a:lnTo>
                  <a:lnTo>
                    <a:pt x="14097" y="226313"/>
                  </a:lnTo>
                  <a:lnTo>
                    <a:pt x="13335" y="223393"/>
                  </a:lnTo>
                  <a:lnTo>
                    <a:pt x="26797" y="199770"/>
                  </a:lnTo>
                  <a:lnTo>
                    <a:pt x="49911" y="172466"/>
                  </a:lnTo>
                  <a:lnTo>
                    <a:pt x="76835" y="145287"/>
                  </a:lnTo>
                  <a:lnTo>
                    <a:pt x="135127" y="89662"/>
                  </a:lnTo>
                  <a:lnTo>
                    <a:pt x="143128" y="79629"/>
                  </a:lnTo>
                  <a:lnTo>
                    <a:pt x="166624" y="55244"/>
                  </a:lnTo>
                  <a:lnTo>
                    <a:pt x="215265" y="25654"/>
                  </a:lnTo>
                  <a:lnTo>
                    <a:pt x="259206" y="15112"/>
                  </a:lnTo>
                  <a:lnTo>
                    <a:pt x="291338" y="15112"/>
                  </a:lnTo>
                  <a:lnTo>
                    <a:pt x="342646" y="31623"/>
                  </a:lnTo>
                  <a:lnTo>
                    <a:pt x="374523" y="55880"/>
                  </a:lnTo>
                  <a:lnTo>
                    <a:pt x="399542" y="87249"/>
                  </a:lnTo>
                  <a:lnTo>
                    <a:pt x="417575" y="122808"/>
                  </a:lnTo>
                  <a:lnTo>
                    <a:pt x="428244" y="159638"/>
                  </a:lnTo>
                  <a:lnTo>
                    <a:pt x="434467" y="208533"/>
                  </a:lnTo>
                  <a:lnTo>
                    <a:pt x="431673" y="258191"/>
                  </a:lnTo>
                  <a:lnTo>
                    <a:pt x="419607" y="308737"/>
                  </a:lnTo>
                  <a:lnTo>
                    <a:pt x="398525" y="359791"/>
                  </a:lnTo>
                  <a:lnTo>
                    <a:pt x="396748" y="363474"/>
                  </a:lnTo>
                  <a:lnTo>
                    <a:pt x="397891" y="368045"/>
                  </a:lnTo>
                  <a:lnTo>
                    <a:pt x="402208" y="370713"/>
                  </a:lnTo>
                  <a:lnTo>
                    <a:pt x="406780" y="370967"/>
                  </a:lnTo>
                  <a:lnTo>
                    <a:pt x="428878" y="324104"/>
                  </a:lnTo>
                  <a:lnTo>
                    <a:pt x="441198" y="281431"/>
                  </a:lnTo>
                  <a:lnTo>
                    <a:pt x="447421" y="239141"/>
                  </a:lnTo>
                  <a:lnTo>
                    <a:pt x="447421" y="197357"/>
                  </a:lnTo>
                  <a:lnTo>
                    <a:pt x="441325" y="156210"/>
                  </a:lnTo>
                  <a:lnTo>
                    <a:pt x="429768" y="116586"/>
                  </a:lnTo>
                  <a:lnTo>
                    <a:pt x="410336" y="78358"/>
                  </a:lnTo>
                  <a:lnTo>
                    <a:pt x="383158" y="44450"/>
                  </a:lnTo>
                  <a:lnTo>
                    <a:pt x="348615" y="18161"/>
                  </a:lnTo>
                  <a:lnTo>
                    <a:pt x="306831" y="2539"/>
                  </a:lnTo>
                  <a:lnTo>
                    <a:pt x="292226" y="126"/>
                  </a:lnTo>
                  <a:close/>
                </a:path>
              </a:pathLst>
            </a:custGeom>
            <a:solidFill>
              <a:srgbClr val="CF39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91250" y="4381500"/>
              <a:ext cx="304800" cy="3143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9724" y="5305550"/>
              <a:ext cx="136799" cy="15250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36086" y="5019528"/>
              <a:ext cx="644525" cy="725170"/>
            </a:xfrm>
            <a:custGeom>
              <a:avLst/>
              <a:gdLst/>
              <a:ahLst/>
              <a:cxnLst/>
              <a:rect l="l" t="t" r="r" b="b"/>
              <a:pathLst>
                <a:path w="644525" h="725170">
                  <a:moveTo>
                    <a:pt x="94256" y="379944"/>
                  </a:moveTo>
                  <a:lnTo>
                    <a:pt x="47129" y="379944"/>
                  </a:lnTo>
                  <a:lnTo>
                    <a:pt x="53476" y="430100"/>
                  </a:lnTo>
                  <a:lnTo>
                    <a:pt x="53590" y="431000"/>
                  </a:lnTo>
                  <a:lnTo>
                    <a:pt x="67074" y="479010"/>
                  </a:lnTo>
                  <a:lnTo>
                    <a:pt x="86965" y="523280"/>
                  </a:lnTo>
                  <a:lnTo>
                    <a:pt x="112646" y="563117"/>
                  </a:lnTo>
                  <a:lnTo>
                    <a:pt x="143501" y="597827"/>
                  </a:lnTo>
                  <a:lnTo>
                    <a:pt x="178913" y="626717"/>
                  </a:lnTo>
                  <a:lnTo>
                    <a:pt x="218266" y="649093"/>
                  </a:lnTo>
                  <a:lnTo>
                    <a:pt x="260943" y="664262"/>
                  </a:lnTo>
                  <a:lnTo>
                    <a:pt x="306328" y="671530"/>
                  </a:lnTo>
                  <a:lnTo>
                    <a:pt x="306328" y="724547"/>
                  </a:lnTo>
                  <a:lnTo>
                    <a:pt x="337746" y="724547"/>
                  </a:lnTo>
                  <a:lnTo>
                    <a:pt x="337746" y="671530"/>
                  </a:lnTo>
                  <a:lnTo>
                    <a:pt x="383128" y="664262"/>
                  </a:lnTo>
                  <a:lnTo>
                    <a:pt x="425803" y="649093"/>
                  </a:lnTo>
                  <a:lnTo>
                    <a:pt x="465155" y="626717"/>
                  </a:lnTo>
                  <a:lnTo>
                    <a:pt x="475209" y="618514"/>
                  </a:lnTo>
                  <a:lnTo>
                    <a:pt x="306328" y="618514"/>
                  </a:lnTo>
                  <a:lnTo>
                    <a:pt x="259233" y="609146"/>
                  </a:lnTo>
                  <a:lnTo>
                    <a:pt x="216014" y="589601"/>
                  </a:lnTo>
                  <a:lnTo>
                    <a:pt x="177706" y="561044"/>
                  </a:lnTo>
                  <a:lnTo>
                    <a:pt x="145343" y="524637"/>
                  </a:lnTo>
                  <a:lnTo>
                    <a:pt x="119957" y="481542"/>
                  </a:lnTo>
                  <a:lnTo>
                    <a:pt x="102584" y="432924"/>
                  </a:lnTo>
                  <a:lnTo>
                    <a:pt x="94256" y="379944"/>
                  </a:lnTo>
                  <a:close/>
                </a:path>
                <a:path w="644525" h="725170">
                  <a:moveTo>
                    <a:pt x="163690" y="379944"/>
                  </a:moveTo>
                  <a:lnTo>
                    <a:pt x="132188" y="379944"/>
                  </a:lnTo>
                  <a:lnTo>
                    <a:pt x="141357" y="430100"/>
                  </a:lnTo>
                  <a:lnTo>
                    <a:pt x="160202" y="475203"/>
                  </a:lnTo>
                  <a:lnTo>
                    <a:pt x="187427" y="513795"/>
                  </a:lnTo>
                  <a:lnTo>
                    <a:pt x="221737" y="544418"/>
                  </a:lnTo>
                  <a:lnTo>
                    <a:pt x="261840" y="565614"/>
                  </a:lnTo>
                  <a:lnTo>
                    <a:pt x="306328" y="575925"/>
                  </a:lnTo>
                  <a:lnTo>
                    <a:pt x="306328" y="618514"/>
                  </a:lnTo>
                  <a:lnTo>
                    <a:pt x="337746" y="618514"/>
                  </a:lnTo>
                  <a:lnTo>
                    <a:pt x="337746" y="575925"/>
                  </a:lnTo>
                  <a:lnTo>
                    <a:pt x="382327" y="565614"/>
                  </a:lnTo>
                  <a:lnTo>
                    <a:pt x="422418" y="544418"/>
                  </a:lnTo>
                  <a:lnTo>
                    <a:pt x="426914" y="540405"/>
                  </a:lnTo>
                  <a:lnTo>
                    <a:pt x="306328" y="540405"/>
                  </a:lnTo>
                  <a:lnTo>
                    <a:pt x="263252" y="528602"/>
                  </a:lnTo>
                  <a:lnTo>
                    <a:pt x="225706" y="504693"/>
                  </a:lnTo>
                  <a:lnTo>
                    <a:pt x="195435" y="470640"/>
                  </a:lnTo>
                  <a:lnTo>
                    <a:pt x="174182" y="428403"/>
                  </a:lnTo>
                  <a:lnTo>
                    <a:pt x="163690" y="379944"/>
                  </a:lnTo>
                  <a:close/>
                </a:path>
                <a:path w="644525" h="725170">
                  <a:moveTo>
                    <a:pt x="596945" y="379944"/>
                  </a:moveTo>
                  <a:lnTo>
                    <a:pt x="549818" y="379944"/>
                  </a:lnTo>
                  <a:lnTo>
                    <a:pt x="541487" y="432924"/>
                  </a:lnTo>
                  <a:lnTo>
                    <a:pt x="524112" y="481543"/>
                  </a:lnTo>
                  <a:lnTo>
                    <a:pt x="498727" y="524637"/>
                  </a:lnTo>
                  <a:lnTo>
                    <a:pt x="466365" y="561044"/>
                  </a:lnTo>
                  <a:lnTo>
                    <a:pt x="428058" y="589602"/>
                  </a:lnTo>
                  <a:lnTo>
                    <a:pt x="384841" y="609146"/>
                  </a:lnTo>
                  <a:lnTo>
                    <a:pt x="337746" y="618514"/>
                  </a:lnTo>
                  <a:lnTo>
                    <a:pt x="475209" y="618514"/>
                  </a:lnTo>
                  <a:lnTo>
                    <a:pt x="531421" y="563117"/>
                  </a:lnTo>
                  <a:lnTo>
                    <a:pt x="557103" y="523280"/>
                  </a:lnTo>
                  <a:lnTo>
                    <a:pt x="576995" y="479010"/>
                  </a:lnTo>
                  <a:lnTo>
                    <a:pt x="590481" y="431000"/>
                  </a:lnTo>
                  <a:lnTo>
                    <a:pt x="596945" y="379944"/>
                  </a:lnTo>
                  <a:close/>
                </a:path>
                <a:path w="644525" h="725170">
                  <a:moveTo>
                    <a:pt x="337746" y="468304"/>
                  </a:moveTo>
                  <a:lnTo>
                    <a:pt x="306328" y="468304"/>
                  </a:lnTo>
                  <a:lnTo>
                    <a:pt x="306328" y="540405"/>
                  </a:lnTo>
                  <a:lnTo>
                    <a:pt x="337746" y="540405"/>
                  </a:lnTo>
                  <a:lnTo>
                    <a:pt x="337746" y="468304"/>
                  </a:lnTo>
                  <a:close/>
                </a:path>
                <a:path w="644525" h="725170">
                  <a:moveTo>
                    <a:pt x="511959" y="379944"/>
                  </a:moveTo>
                  <a:lnTo>
                    <a:pt x="480384" y="379944"/>
                  </a:lnTo>
                  <a:lnTo>
                    <a:pt x="469891" y="428403"/>
                  </a:lnTo>
                  <a:lnTo>
                    <a:pt x="448636" y="470640"/>
                  </a:lnTo>
                  <a:lnTo>
                    <a:pt x="418363" y="504693"/>
                  </a:lnTo>
                  <a:lnTo>
                    <a:pt x="380819" y="528602"/>
                  </a:lnTo>
                  <a:lnTo>
                    <a:pt x="337746" y="540405"/>
                  </a:lnTo>
                  <a:lnTo>
                    <a:pt x="426914" y="540405"/>
                  </a:lnTo>
                  <a:lnTo>
                    <a:pt x="456723" y="513795"/>
                  </a:lnTo>
                  <a:lnTo>
                    <a:pt x="483945" y="475203"/>
                  </a:lnTo>
                  <a:lnTo>
                    <a:pt x="502789" y="430100"/>
                  </a:lnTo>
                  <a:lnTo>
                    <a:pt x="511959" y="379944"/>
                  </a:lnTo>
                  <a:close/>
                </a:path>
                <a:path w="644525" h="725170">
                  <a:moveTo>
                    <a:pt x="227783" y="344601"/>
                  </a:moveTo>
                  <a:lnTo>
                    <a:pt x="0" y="344601"/>
                  </a:lnTo>
                  <a:lnTo>
                    <a:pt x="0" y="379944"/>
                  </a:lnTo>
                  <a:lnTo>
                    <a:pt x="227783" y="379944"/>
                  </a:lnTo>
                  <a:lnTo>
                    <a:pt x="227783" y="344601"/>
                  </a:lnTo>
                  <a:close/>
                </a:path>
                <a:path w="644525" h="725170">
                  <a:moveTo>
                    <a:pt x="644072" y="344601"/>
                  </a:moveTo>
                  <a:lnTo>
                    <a:pt x="416291" y="344601"/>
                  </a:lnTo>
                  <a:lnTo>
                    <a:pt x="416291" y="379944"/>
                  </a:lnTo>
                  <a:lnTo>
                    <a:pt x="644072" y="379944"/>
                  </a:lnTo>
                  <a:lnTo>
                    <a:pt x="644072" y="344601"/>
                  </a:lnTo>
                  <a:close/>
                </a:path>
                <a:path w="644525" h="725170">
                  <a:moveTo>
                    <a:pt x="337746" y="0"/>
                  </a:moveTo>
                  <a:lnTo>
                    <a:pt x="306328" y="0"/>
                  </a:lnTo>
                  <a:lnTo>
                    <a:pt x="306328" y="53015"/>
                  </a:lnTo>
                  <a:lnTo>
                    <a:pt x="260942" y="60286"/>
                  </a:lnTo>
                  <a:lnTo>
                    <a:pt x="218265" y="75457"/>
                  </a:lnTo>
                  <a:lnTo>
                    <a:pt x="178912" y="97833"/>
                  </a:lnTo>
                  <a:lnTo>
                    <a:pt x="143500" y="126723"/>
                  </a:lnTo>
                  <a:lnTo>
                    <a:pt x="112645" y="161432"/>
                  </a:lnTo>
                  <a:lnTo>
                    <a:pt x="86964" y="201267"/>
                  </a:lnTo>
                  <a:lnTo>
                    <a:pt x="67074" y="245536"/>
                  </a:lnTo>
                  <a:lnTo>
                    <a:pt x="53590" y="293545"/>
                  </a:lnTo>
                  <a:lnTo>
                    <a:pt x="47129" y="344601"/>
                  </a:lnTo>
                  <a:lnTo>
                    <a:pt x="94256" y="344601"/>
                  </a:lnTo>
                  <a:lnTo>
                    <a:pt x="102584" y="291621"/>
                  </a:lnTo>
                  <a:lnTo>
                    <a:pt x="119957" y="243002"/>
                  </a:lnTo>
                  <a:lnTo>
                    <a:pt x="145343" y="199908"/>
                  </a:lnTo>
                  <a:lnTo>
                    <a:pt x="177706" y="163501"/>
                  </a:lnTo>
                  <a:lnTo>
                    <a:pt x="216014" y="134943"/>
                  </a:lnTo>
                  <a:lnTo>
                    <a:pt x="259233" y="115399"/>
                  </a:lnTo>
                  <a:lnTo>
                    <a:pt x="306328" y="106031"/>
                  </a:lnTo>
                  <a:lnTo>
                    <a:pt x="475202" y="106031"/>
                  </a:lnTo>
                  <a:lnTo>
                    <a:pt x="465154" y="97834"/>
                  </a:lnTo>
                  <a:lnTo>
                    <a:pt x="425803" y="75457"/>
                  </a:lnTo>
                  <a:lnTo>
                    <a:pt x="383128" y="60286"/>
                  </a:lnTo>
                  <a:lnTo>
                    <a:pt x="337746" y="53015"/>
                  </a:lnTo>
                  <a:lnTo>
                    <a:pt x="337746" y="0"/>
                  </a:lnTo>
                  <a:close/>
                </a:path>
                <a:path w="644525" h="725170">
                  <a:moveTo>
                    <a:pt x="337746" y="106031"/>
                  </a:moveTo>
                  <a:lnTo>
                    <a:pt x="306328" y="106031"/>
                  </a:lnTo>
                  <a:lnTo>
                    <a:pt x="306328" y="148714"/>
                  </a:lnTo>
                  <a:lnTo>
                    <a:pt x="261756" y="159021"/>
                  </a:lnTo>
                  <a:lnTo>
                    <a:pt x="221672" y="180204"/>
                  </a:lnTo>
                  <a:lnTo>
                    <a:pt x="187371" y="210810"/>
                  </a:lnTo>
                  <a:lnTo>
                    <a:pt x="160148" y="249382"/>
                  </a:lnTo>
                  <a:lnTo>
                    <a:pt x="141297" y="294464"/>
                  </a:lnTo>
                  <a:lnTo>
                    <a:pt x="132115" y="344601"/>
                  </a:lnTo>
                  <a:lnTo>
                    <a:pt x="163690" y="344601"/>
                  </a:lnTo>
                  <a:lnTo>
                    <a:pt x="174182" y="296146"/>
                  </a:lnTo>
                  <a:lnTo>
                    <a:pt x="195435" y="253910"/>
                  </a:lnTo>
                  <a:lnTo>
                    <a:pt x="225706" y="219855"/>
                  </a:lnTo>
                  <a:lnTo>
                    <a:pt x="263251" y="195944"/>
                  </a:lnTo>
                  <a:lnTo>
                    <a:pt x="306328" y="184140"/>
                  </a:lnTo>
                  <a:lnTo>
                    <a:pt x="426908" y="184140"/>
                  </a:lnTo>
                  <a:lnTo>
                    <a:pt x="422499" y="180204"/>
                  </a:lnTo>
                  <a:lnTo>
                    <a:pt x="382489" y="159021"/>
                  </a:lnTo>
                  <a:lnTo>
                    <a:pt x="382697" y="159021"/>
                  </a:lnTo>
                  <a:lnTo>
                    <a:pt x="338153" y="148714"/>
                  </a:lnTo>
                  <a:lnTo>
                    <a:pt x="337746" y="148714"/>
                  </a:lnTo>
                  <a:lnTo>
                    <a:pt x="337746" y="106031"/>
                  </a:lnTo>
                  <a:close/>
                </a:path>
                <a:path w="644525" h="725170">
                  <a:moveTo>
                    <a:pt x="426908" y="184140"/>
                  </a:moveTo>
                  <a:lnTo>
                    <a:pt x="337746" y="184140"/>
                  </a:lnTo>
                  <a:lnTo>
                    <a:pt x="380818" y="195944"/>
                  </a:lnTo>
                  <a:lnTo>
                    <a:pt x="418363" y="219855"/>
                  </a:lnTo>
                  <a:lnTo>
                    <a:pt x="448636" y="253910"/>
                  </a:lnTo>
                  <a:lnTo>
                    <a:pt x="469891" y="296146"/>
                  </a:lnTo>
                  <a:lnTo>
                    <a:pt x="480384" y="344601"/>
                  </a:lnTo>
                  <a:lnTo>
                    <a:pt x="511959" y="344601"/>
                  </a:lnTo>
                  <a:lnTo>
                    <a:pt x="502793" y="294464"/>
                  </a:lnTo>
                  <a:lnTo>
                    <a:pt x="483960" y="249382"/>
                  </a:lnTo>
                  <a:lnTo>
                    <a:pt x="456762" y="210810"/>
                  </a:lnTo>
                  <a:lnTo>
                    <a:pt x="426908" y="184140"/>
                  </a:lnTo>
                  <a:close/>
                </a:path>
                <a:path w="644525" h="725170">
                  <a:moveTo>
                    <a:pt x="475202" y="106031"/>
                  </a:moveTo>
                  <a:lnTo>
                    <a:pt x="337746" y="106031"/>
                  </a:lnTo>
                  <a:lnTo>
                    <a:pt x="384841" y="115399"/>
                  </a:lnTo>
                  <a:lnTo>
                    <a:pt x="428058" y="134943"/>
                  </a:lnTo>
                  <a:lnTo>
                    <a:pt x="466364" y="163501"/>
                  </a:lnTo>
                  <a:lnTo>
                    <a:pt x="498727" y="199908"/>
                  </a:lnTo>
                  <a:lnTo>
                    <a:pt x="524112" y="243002"/>
                  </a:lnTo>
                  <a:lnTo>
                    <a:pt x="541487" y="291621"/>
                  </a:lnTo>
                  <a:lnTo>
                    <a:pt x="549818" y="344601"/>
                  </a:lnTo>
                  <a:lnTo>
                    <a:pt x="596945" y="344601"/>
                  </a:lnTo>
                  <a:lnTo>
                    <a:pt x="590598" y="294464"/>
                  </a:lnTo>
                  <a:lnTo>
                    <a:pt x="576995" y="245536"/>
                  </a:lnTo>
                  <a:lnTo>
                    <a:pt x="557102" y="201268"/>
                  </a:lnTo>
                  <a:lnTo>
                    <a:pt x="531421" y="161432"/>
                  </a:lnTo>
                  <a:lnTo>
                    <a:pt x="500566" y="126723"/>
                  </a:lnTo>
                  <a:lnTo>
                    <a:pt x="475202" y="106031"/>
                  </a:lnTo>
                  <a:close/>
                </a:path>
                <a:path w="644525" h="725170">
                  <a:moveTo>
                    <a:pt x="337746" y="184140"/>
                  </a:moveTo>
                  <a:lnTo>
                    <a:pt x="306328" y="184140"/>
                  </a:lnTo>
                  <a:lnTo>
                    <a:pt x="306328" y="256241"/>
                  </a:lnTo>
                  <a:lnTo>
                    <a:pt x="337746" y="256241"/>
                  </a:lnTo>
                  <a:lnTo>
                    <a:pt x="337746" y="184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36086" y="5019528"/>
              <a:ext cx="644525" cy="725170"/>
            </a:xfrm>
            <a:custGeom>
              <a:avLst/>
              <a:gdLst/>
              <a:ahLst/>
              <a:cxnLst/>
              <a:rect l="l" t="t" r="r" b="b"/>
              <a:pathLst>
                <a:path w="644525" h="725170">
                  <a:moveTo>
                    <a:pt x="596945" y="344601"/>
                  </a:moveTo>
                  <a:lnTo>
                    <a:pt x="590481" y="293545"/>
                  </a:lnTo>
                  <a:lnTo>
                    <a:pt x="576995" y="245536"/>
                  </a:lnTo>
                  <a:lnTo>
                    <a:pt x="557102" y="201268"/>
                  </a:lnTo>
                  <a:lnTo>
                    <a:pt x="531420" y="161432"/>
                  </a:lnTo>
                  <a:lnTo>
                    <a:pt x="500566" y="126723"/>
                  </a:lnTo>
                  <a:lnTo>
                    <a:pt x="465154" y="97834"/>
                  </a:lnTo>
                  <a:lnTo>
                    <a:pt x="425803" y="75457"/>
                  </a:lnTo>
                  <a:lnTo>
                    <a:pt x="383128" y="60286"/>
                  </a:lnTo>
                  <a:lnTo>
                    <a:pt x="337746" y="53015"/>
                  </a:lnTo>
                  <a:lnTo>
                    <a:pt x="337746" y="0"/>
                  </a:lnTo>
                  <a:lnTo>
                    <a:pt x="306328" y="0"/>
                  </a:lnTo>
                  <a:lnTo>
                    <a:pt x="306328" y="53015"/>
                  </a:lnTo>
                  <a:lnTo>
                    <a:pt x="260942" y="60286"/>
                  </a:lnTo>
                  <a:lnTo>
                    <a:pt x="218265" y="75457"/>
                  </a:lnTo>
                  <a:lnTo>
                    <a:pt x="178912" y="97833"/>
                  </a:lnTo>
                  <a:lnTo>
                    <a:pt x="143500" y="126723"/>
                  </a:lnTo>
                  <a:lnTo>
                    <a:pt x="112645" y="161432"/>
                  </a:lnTo>
                  <a:lnTo>
                    <a:pt x="86964" y="201267"/>
                  </a:lnTo>
                  <a:lnTo>
                    <a:pt x="67074" y="245536"/>
                  </a:lnTo>
                  <a:lnTo>
                    <a:pt x="53590" y="293545"/>
                  </a:lnTo>
                  <a:lnTo>
                    <a:pt x="47129" y="344601"/>
                  </a:lnTo>
                  <a:lnTo>
                    <a:pt x="0" y="344601"/>
                  </a:lnTo>
                  <a:lnTo>
                    <a:pt x="0" y="379944"/>
                  </a:lnTo>
                  <a:lnTo>
                    <a:pt x="47129" y="379944"/>
                  </a:lnTo>
                  <a:lnTo>
                    <a:pt x="53590" y="431000"/>
                  </a:lnTo>
                  <a:lnTo>
                    <a:pt x="67074" y="479010"/>
                  </a:lnTo>
                  <a:lnTo>
                    <a:pt x="86965" y="523280"/>
                  </a:lnTo>
                  <a:lnTo>
                    <a:pt x="112646" y="563117"/>
                  </a:lnTo>
                  <a:lnTo>
                    <a:pt x="143501" y="597827"/>
                  </a:lnTo>
                  <a:lnTo>
                    <a:pt x="178913" y="626717"/>
                  </a:lnTo>
                  <a:lnTo>
                    <a:pt x="218266" y="649093"/>
                  </a:lnTo>
                  <a:lnTo>
                    <a:pt x="260943" y="664262"/>
                  </a:lnTo>
                  <a:lnTo>
                    <a:pt x="306328" y="671530"/>
                  </a:lnTo>
                  <a:lnTo>
                    <a:pt x="306328" y="724547"/>
                  </a:lnTo>
                  <a:lnTo>
                    <a:pt x="337746" y="724547"/>
                  </a:lnTo>
                  <a:lnTo>
                    <a:pt x="337746" y="671530"/>
                  </a:lnTo>
                  <a:lnTo>
                    <a:pt x="383128" y="664262"/>
                  </a:lnTo>
                  <a:lnTo>
                    <a:pt x="425803" y="649093"/>
                  </a:lnTo>
                  <a:lnTo>
                    <a:pt x="465155" y="626717"/>
                  </a:lnTo>
                  <a:lnTo>
                    <a:pt x="500566" y="597827"/>
                  </a:lnTo>
                  <a:lnTo>
                    <a:pt x="531421" y="563117"/>
                  </a:lnTo>
                  <a:lnTo>
                    <a:pt x="557103" y="523280"/>
                  </a:lnTo>
                  <a:lnTo>
                    <a:pt x="576995" y="479010"/>
                  </a:lnTo>
                  <a:lnTo>
                    <a:pt x="590481" y="431000"/>
                  </a:lnTo>
                  <a:lnTo>
                    <a:pt x="596945" y="379944"/>
                  </a:lnTo>
                  <a:lnTo>
                    <a:pt x="644072" y="379944"/>
                  </a:lnTo>
                  <a:lnTo>
                    <a:pt x="644072" y="344601"/>
                  </a:lnTo>
                  <a:lnTo>
                    <a:pt x="596945" y="344601"/>
                  </a:lnTo>
                  <a:close/>
                </a:path>
                <a:path w="644525" h="725170">
                  <a:moveTo>
                    <a:pt x="480384" y="379944"/>
                  </a:moveTo>
                  <a:lnTo>
                    <a:pt x="469891" y="428403"/>
                  </a:lnTo>
                  <a:lnTo>
                    <a:pt x="448636" y="470640"/>
                  </a:lnTo>
                  <a:lnTo>
                    <a:pt x="418363" y="504693"/>
                  </a:lnTo>
                  <a:lnTo>
                    <a:pt x="380819" y="528602"/>
                  </a:lnTo>
                  <a:lnTo>
                    <a:pt x="337746" y="540405"/>
                  </a:lnTo>
                  <a:lnTo>
                    <a:pt x="337746" y="468304"/>
                  </a:lnTo>
                  <a:lnTo>
                    <a:pt x="306328" y="468304"/>
                  </a:lnTo>
                  <a:lnTo>
                    <a:pt x="306328" y="540405"/>
                  </a:lnTo>
                  <a:lnTo>
                    <a:pt x="263252" y="528602"/>
                  </a:lnTo>
                  <a:lnTo>
                    <a:pt x="225706" y="504693"/>
                  </a:lnTo>
                  <a:lnTo>
                    <a:pt x="195435" y="470640"/>
                  </a:lnTo>
                  <a:lnTo>
                    <a:pt x="174182" y="428403"/>
                  </a:lnTo>
                  <a:lnTo>
                    <a:pt x="163690" y="379944"/>
                  </a:lnTo>
                  <a:lnTo>
                    <a:pt x="227783" y="379944"/>
                  </a:lnTo>
                  <a:lnTo>
                    <a:pt x="227783" y="344601"/>
                  </a:lnTo>
                  <a:lnTo>
                    <a:pt x="163690" y="344601"/>
                  </a:lnTo>
                  <a:lnTo>
                    <a:pt x="174182" y="296146"/>
                  </a:lnTo>
                  <a:lnTo>
                    <a:pt x="195435" y="253910"/>
                  </a:lnTo>
                  <a:lnTo>
                    <a:pt x="225706" y="219855"/>
                  </a:lnTo>
                  <a:lnTo>
                    <a:pt x="263251" y="195944"/>
                  </a:lnTo>
                  <a:lnTo>
                    <a:pt x="306328" y="184140"/>
                  </a:lnTo>
                  <a:lnTo>
                    <a:pt x="306328" y="256241"/>
                  </a:lnTo>
                  <a:lnTo>
                    <a:pt x="337746" y="256241"/>
                  </a:lnTo>
                  <a:lnTo>
                    <a:pt x="337746" y="184140"/>
                  </a:lnTo>
                  <a:lnTo>
                    <a:pt x="380818" y="195944"/>
                  </a:lnTo>
                  <a:lnTo>
                    <a:pt x="418363" y="219855"/>
                  </a:lnTo>
                  <a:lnTo>
                    <a:pt x="448636" y="253910"/>
                  </a:lnTo>
                  <a:lnTo>
                    <a:pt x="469891" y="296146"/>
                  </a:lnTo>
                  <a:lnTo>
                    <a:pt x="480384" y="344601"/>
                  </a:lnTo>
                  <a:lnTo>
                    <a:pt x="416291" y="344601"/>
                  </a:lnTo>
                  <a:lnTo>
                    <a:pt x="416291" y="379944"/>
                  </a:lnTo>
                  <a:lnTo>
                    <a:pt x="480384" y="379944"/>
                  </a:lnTo>
                  <a:close/>
                </a:path>
              </a:pathLst>
            </a:custGeom>
            <a:ln w="11126">
              <a:solidFill>
                <a:srgbClr val="CF39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4779" y="5119996"/>
              <a:ext cx="223198" cy="2496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24779" y="5393910"/>
              <a:ext cx="223199" cy="2496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68269" y="5393910"/>
              <a:ext cx="223198" cy="2496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68269" y="5119996"/>
              <a:ext cx="223199" cy="2496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2000" y="485775"/>
              <a:ext cx="4038600" cy="514350"/>
            </a:xfrm>
            <a:custGeom>
              <a:avLst/>
              <a:gdLst/>
              <a:ahLst/>
              <a:cxnLst/>
              <a:rect l="l" t="t" r="r" b="b"/>
              <a:pathLst>
                <a:path w="4038600" h="514350">
                  <a:moveTo>
                    <a:pt x="3952875" y="0"/>
                  </a:moveTo>
                  <a:lnTo>
                    <a:pt x="85725" y="0"/>
                  </a:lnTo>
                  <a:lnTo>
                    <a:pt x="52356" y="6732"/>
                  </a:lnTo>
                  <a:lnTo>
                    <a:pt x="25107" y="25098"/>
                  </a:lnTo>
                  <a:lnTo>
                    <a:pt x="6736" y="52345"/>
                  </a:lnTo>
                  <a:lnTo>
                    <a:pt x="0" y="85725"/>
                  </a:lnTo>
                  <a:lnTo>
                    <a:pt x="0" y="428625"/>
                  </a:lnTo>
                  <a:lnTo>
                    <a:pt x="6736" y="462004"/>
                  </a:lnTo>
                  <a:lnTo>
                    <a:pt x="25107" y="489251"/>
                  </a:lnTo>
                  <a:lnTo>
                    <a:pt x="52356" y="507617"/>
                  </a:lnTo>
                  <a:lnTo>
                    <a:pt x="85725" y="514350"/>
                  </a:lnTo>
                  <a:lnTo>
                    <a:pt x="3952875" y="514350"/>
                  </a:lnTo>
                  <a:lnTo>
                    <a:pt x="3986254" y="507617"/>
                  </a:lnTo>
                  <a:lnTo>
                    <a:pt x="4013501" y="489251"/>
                  </a:lnTo>
                  <a:lnTo>
                    <a:pt x="4031867" y="462004"/>
                  </a:lnTo>
                  <a:lnTo>
                    <a:pt x="4038600" y="428625"/>
                  </a:lnTo>
                  <a:lnTo>
                    <a:pt x="4038600" y="85725"/>
                  </a:lnTo>
                  <a:lnTo>
                    <a:pt x="4031867" y="52345"/>
                  </a:lnTo>
                  <a:lnTo>
                    <a:pt x="4013501" y="25098"/>
                  </a:lnTo>
                  <a:lnTo>
                    <a:pt x="3986254" y="6732"/>
                  </a:lnTo>
                  <a:lnTo>
                    <a:pt x="3952875" y="0"/>
                  </a:lnTo>
                  <a:close/>
                </a:path>
              </a:pathLst>
            </a:custGeom>
            <a:solidFill>
              <a:srgbClr val="FAEE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35800" y="1175321"/>
            <a:ext cx="306070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spc="180" dirty="0">
                <a:latin typeface="Arial"/>
                <a:cs typeface="Arial"/>
              </a:rPr>
              <a:t>33</a:t>
            </a:r>
            <a:r>
              <a:rPr sz="3950" b="1" spc="-50" dirty="0">
                <a:latin typeface="Arial"/>
                <a:cs typeface="Arial"/>
              </a:rPr>
              <a:t> </a:t>
            </a:r>
            <a:r>
              <a:rPr sz="3950" b="1" spc="-40" dirty="0">
                <a:latin typeface="Arial"/>
                <a:cs typeface="Arial"/>
              </a:rPr>
              <a:t>entidades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26275" y="1591563"/>
            <a:ext cx="3297554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85" dirty="0">
                <a:latin typeface="Arial"/>
                <a:cs typeface="Arial"/>
              </a:rPr>
              <a:t>comprometidas</a:t>
            </a:r>
            <a:endParaRPr sz="3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8025" y="2192909"/>
            <a:ext cx="3096895" cy="4622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75"/>
              </a:spcBef>
            </a:pPr>
            <a:r>
              <a:rPr sz="1400" spc="-20" dirty="0">
                <a:latin typeface="Arial MT"/>
                <a:cs typeface="Arial MT"/>
              </a:rPr>
              <a:t>con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acciones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que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transformarán</a:t>
            </a:r>
            <a:r>
              <a:rPr sz="1400" spc="25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la</a:t>
            </a:r>
            <a:r>
              <a:rPr sz="1400" spc="-9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vida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las </a:t>
            </a:r>
            <a:r>
              <a:rPr sz="1400" spc="-10" dirty="0">
                <a:latin typeface="Arial MT"/>
                <a:cs typeface="Arial MT"/>
              </a:rPr>
              <a:t>mujeres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44943" y="3815617"/>
            <a:ext cx="3461385" cy="19558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3600" b="1" spc="-10" dirty="0">
                <a:latin typeface="Arial"/>
                <a:cs typeface="Arial"/>
              </a:rPr>
              <a:t>Salvaguardas</a:t>
            </a:r>
            <a:endParaRPr sz="3600">
              <a:latin typeface="Arial"/>
              <a:cs typeface="Arial"/>
            </a:endParaRPr>
          </a:p>
          <a:p>
            <a:pPr marL="72390" marR="5080">
              <a:lnSpc>
                <a:spcPct val="105000"/>
              </a:lnSpc>
              <a:spcBef>
                <a:spcPts val="125"/>
              </a:spcBef>
            </a:pPr>
            <a:r>
              <a:rPr sz="1550" dirty="0">
                <a:latin typeface="Arial MT"/>
                <a:cs typeface="Arial MT"/>
              </a:rPr>
              <a:t>de</a:t>
            </a:r>
            <a:r>
              <a:rPr sz="1550" spc="-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prevención,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protección, </a:t>
            </a:r>
            <a:r>
              <a:rPr sz="1550" dirty="0">
                <a:latin typeface="Arial MT"/>
                <a:cs typeface="Arial MT"/>
              </a:rPr>
              <a:t>participación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y</a:t>
            </a:r>
            <a:r>
              <a:rPr sz="1550" spc="1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recuperación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definidas</a:t>
            </a:r>
            <a:endParaRPr sz="1550">
              <a:latin typeface="Arial MT"/>
              <a:cs typeface="Arial MT"/>
            </a:endParaRPr>
          </a:p>
          <a:p>
            <a:pPr marL="34925">
              <a:lnSpc>
                <a:spcPct val="100000"/>
              </a:lnSpc>
              <a:spcBef>
                <a:spcPts val="220"/>
              </a:spcBef>
            </a:pPr>
            <a:r>
              <a:rPr sz="3600" b="1" spc="160" dirty="0">
                <a:latin typeface="Arial"/>
                <a:cs typeface="Arial"/>
              </a:rPr>
              <a:t>9</a:t>
            </a:r>
            <a:r>
              <a:rPr sz="3600" b="1" spc="-20" dirty="0">
                <a:latin typeface="Arial"/>
                <a:cs typeface="Arial"/>
              </a:rPr>
              <a:t> </a:t>
            </a:r>
            <a:r>
              <a:rPr sz="3600" b="1" spc="-10" dirty="0">
                <a:latin typeface="Arial"/>
                <a:cs typeface="Arial"/>
              </a:rPr>
              <a:t>Enfoques</a:t>
            </a:r>
            <a:endParaRPr sz="3600">
              <a:latin typeface="Arial"/>
              <a:cs typeface="Arial"/>
            </a:endParaRPr>
          </a:p>
          <a:p>
            <a:pPr marL="45085">
              <a:lnSpc>
                <a:spcPct val="100000"/>
              </a:lnSpc>
              <a:spcBef>
                <a:spcPts val="5"/>
              </a:spcBef>
            </a:pPr>
            <a:r>
              <a:rPr sz="1550" spc="75" dirty="0">
                <a:latin typeface="Arial MT"/>
                <a:cs typeface="Arial MT"/>
              </a:rPr>
              <a:t>7</a:t>
            </a:r>
            <a:r>
              <a:rPr sz="1550" spc="-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líneas,</a:t>
            </a:r>
            <a:r>
              <a:rPr sz="1550" spc="-35" dirty="0">
                <a:latin typeface="Arial MT"/>
                <a:cs typeface="Arial MT"/>
              </a:rPr>
              <a:t> </a:t>
            </a:r>
            <a:r>
              <a:rPr sz="1550" spc="75" dirty="0">
                <a:latin typeface="Arial MT"/>
                <a:cs typeface="Arial MT"/>
              </a:rPr>
              <a:t>4</a:t>
            </a:r>
            <a:r>
              <a:rPr sz="1550" spc="5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pilares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9314" y="505713"/>
            <a:ext cx="38290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225" dirty="0">
                <a:solidFill>
                  <a:srgbClr val="8063A1"/>
                </a:solidFill>
                <a:latin typeface="Arial Black"/>
                <a:cs typeface="Arial Black"/>
              </a:rPr>
              <a:t>OBJETIVO</a:t>
            </a:r>
            <a:r>
              <a:rPr sz="2400" spc="-85" dirty="0">
                <a:solidFill>
                  <a:srgbClr val="8063A1"/>
                </a:solidFill>
                <a:latin typeface="Arial Black"/>
                <a:cs typeface="Arial Black"/>
              </a:rPr>
              <a:t> </a:t>
            </a:r>
            <a:r>
              <a:rPr sz="2400" spc="-160" dirty="0">
                <a:solidFill>
                  <a:srgbClr val="8063A1"/>
                </a:solidFill>
                <a:latin typeface="Arial Black"/>
                <a:cs typeface="Arial Black"/>
              </a:rPr>
              <a:t>DEL</a:t>
            </a:r>
            <a:r>
              <a:rPr sz="2400" spc="-85" dirty="0">
                <a:solidFill>
                  <a:srgbClr val="8063A1"/>
                </a:solidFill>
                <a:latin typeface="Arial Black"/>
                <a:cs typeface="Arial Black"/>
              </a:rPr>
              <a:t> </a:t>
            </a:r>
            <a:r>
              <a:rPr sz="2400" spc="-125" dirty="0">
                <a:solidFill>
                  <a:srgbClr val="8063A1"/>
                </a:solidFill>
                <a:latin typeface="Arial Black"/>
                <a:cs typeface="Arial Black"/>
              </a:rPr>
              <a:t>PAN</a:t>
            </a:r>
            <a:r>
              <a:rPr sz="2400" spc="-120" dirty="0">
                <a:solidFill>
                  <a:srgbClr val="8063A1"/>
                </a:solidFill>
                <a:latin typeface="Arial Black"/>
                <a:cs typeface="Arial Black"/>
              </a:rPr>
              <a:t> </a:t>
            </a:r>
            <a:r>
              <a:rPr sz="2400" spc="-105" dirty="0">
                <a:solidFill>
                  <a:srgbClr val="8063A1"/>
                </a:solidFill>
                <a:latin typeface="Arial Black"/>
                <a:cs typeface="Arial Black"/>
              </a:rPr>
              <a:t>1325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5117" y="1747837"/>
            <a:ext cx="4986655" cy="27762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25"/>
              </a:spcBef>
            </a:pP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Implementar</a:t>
            </a:r>
            <a:r>
              <a:rPr sz="2000" b="1" i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-80" dirty="0">
                <a:solidFill>
                  <a:srgbClr val="FFFFFF"/>
                </a:solidFill>
                <a:latin typeface="Arial"/>
                <a:cs typeface="Arial"/>
              </a:rPr>
              <a:t>acciones</a:t>
            </a:r>
            <a:r>
              <a:rPr sz="2000" b="1" i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5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0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FFFFFF"/>
                </a:solidFill>
                <a:latin typeface="Arial"/>
                <a:cs typeface="Arial"/>
              </a:rPr>
              <a:t>cumplimiento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i="1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i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FFFFFF"/>
                </a:solidFill>
                <a:latin typeface="Arial"/>
                <a:cs typeface="Arial"/>
              </a:rPr>
              <a:t>Resolución</a:t>
            </a:r>
            <a:r>
              <a:rPr sz="2000" b="1" i="1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85" dirty="0">
                <a:solidFill>
                  <a:srgbClr val="FFFFFF"/>
                </a:solidFill>
                <a:latin typeface="Arial"/>
                <a:cs typeface="Arial"/>
              </a:rPr>
              <a:t>1325</a:t>
            </a:r>
            <a:r>
              <a:rPr sz="2000" b="1" i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i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i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agenda</a:t>
            </a:r>
            <a:r>
              <a:rPr sz="2000" b="1" i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mujeres,</a:t>
            </a:r>
            <a:r>
              <a:rPr sz="2000" b="1" i="1" spc="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2000" b="1" i="1" spc="-1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i="1" spc="-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b="1" i="1" dirty="0">
                <a:solidFill>
                  <a:srgbClr val="FFFFFF"/>
                </a:solidFill>
                <a:latin typeface="Arial"/>
                <a:cs typeface="Arial"/>
              </a:rPr>
              <a:t>seguridad</a:t>
            </a:r>
            <a:r>
              <a:rPr sz="2000" b="1" i="1" spc="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000" i="1" spc="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  las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000" i="1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i="1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sus</a:t>
            </a:r>
            <a:r>
              <a:rPr sz="2000" i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diversidades</a:t>
            </a:r>
            <a:r>
              <a:rPr sz="2000" i="1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i="1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Colombia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continúen</a:t>
            </a:r>
            <a:r>
              <a:rPr sz="2000" i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siendo</a:t>
            </a:r>
            <a:r>
              <a:rPr sz="2000" i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agentes</a:t>
            </a:r>
            <a:r>
              <a:rPr sz="2000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i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líderesas</a:t>
            </a:r>
            <a:r>
              <a:rPr sz="2000" i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i="1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construcción</a:t>
            </a:r>
            <a:r>
              <a:rPr sz="2000" i="1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i="1" spc="3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mantenimiento</a:t>
            </a:r>
            <a:r>
              <a:rPr sz="2000" i="1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i="1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5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i="1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2000" i="1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puedan</a:t>
            </a:r>
            <a:r>
              <a:rPr sz="2000" i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disfrutar</a:t>
            </a:r>
            <a:r>
              <a:rPr sz="2000" i="1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sz="2000" i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vida</a:t>
            </a:r>
            <a:r>
              <a:rPr sz="2000" i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autónoma,</a:t>
            </a:r>
            <a:r>
              <a:rPr sz="2000" i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paz,</a:t>
            </a:r>
            <a:r>
              <a:rPr sz="2000" i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libre</a:t>
            </a:r>
            <a:r>
              <a:rPr sz="2000" i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i="1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discriminación,</a:t>
            </a:r>
            <a:r>
              <a:rPr sz="2000" i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FFFFFF"/>
                </a:solidFill>
                <a:latin typeface="Arial"/>
                <a:cs typeface="Arial"/>
              </a:rPr>
              <a:t>desigualdad</a:t>
            </a:r>
            <a:r>
              <a:rPr sz="2000" i="1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violencia.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262" y="1938908"/>
            <a:ext cx="5645213" cy="39935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23920" y="2942653"/>
            <a:ext cx="734695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-35" dirty="0">
                <a:solidFill>
                  <a:srgbClr val="FFFFFF"/>
                </a:solidFill>
                <a:latin typeface="Arial Black"/>
                <a:cs typeface="Arial Black"/>
              </a:rPr>
              <a:t>ENFOQUES</a:t>
            </a:r>
            <a:endParaRPr sz="95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63951" y="49276"/>
            <a:ext cx="1263650" cy="1263650"/>
            <a:chOff x="3163951" y="49276"/>
            <a:chExt cx="1263650" cy="1263650"/>
          </a:xfrm>
        </p:grpSpPr>
        <p:sp>
          <p:nvSpPr>
            <p:cNvPr id="6" name="object 6"/>
            <p:cNvSpPr/>
            <p:nvPr/>
          </p:nvSpPr>
          <p:spPr>
            <a:xfrm>
              <a:off x="3176651" y="61976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9125" y="0"/>
                  </a:moveTo>
                  <a:lnTo>
                    <a:pt x="570730" y="1862"/>
                  </a:lnTo>
                  <a:lnTo>
                    <a:pt x="523356" y="7357"/>
                  </a:lnTo>
                  <a:lnTo>
                    <a:pt x="477140" y="16347"/>
                  </a:lnTo>
                  <a:lnTo>
                    <a:pt x="432220" y="28695"/>
                  </a:lnTo>
                  <a:lnTo>
                    <a:pt x="388732" y="44263"/>
                  </a:lnTo>
                  <a:lnTo>
                    <a:pt x="346815" y="62914"/>
                  </a:lnTo>
                  <a:lnTo>
                    <a:pt x="306606" y="84511"/>
                  </a:lnTo>
                  <a:lnTo>
                    <a:pt x="268242" y="108915"/>
                  </a:lnTo>
                  <a:lnTo>
                    <a:pt x="231861" y="135990"/>
                  </a:lnTo>
                  <a:lnTo>
                    <a:pt x="197600" y="165597"/>
                  </a:lnTo>
                  <a:lnTo>
                    <a:pt x="165597" y="197600"/>
                  </a:lnTo>
                  <a:lnTo>
                    <a:pt x="135990" y="231861"/>
                  </a:lnTo>
                  <a:lnTo>
                    <a:pt x="108915" y="268242"/>
                  </a:lnTo>
                  <a:lnTo>
                    <a:pt x="84511" y="306606"/>
                  </a:lnTo>
                  <a:lnTo>
                    <a:pt x="62914" y="346815"/>
                  </a:lnTo>
                  <a:lnTo>
                    <a:pt x="44263" y="388732"/>
                  </a:lnTo>
                  <a:lnTo>
                    <a:pt x="28695" y="432220"/>
                  </a:lnTo>
                  <a:lnTo>
                    <a:pt x="16347" y="477140"/>
                  </a:lnTo>
                  <a:lnTo>
                    <a:pt x="7357" y="523356"/>
                  </a:lnTo>
                  <a:lnTo>
                    <a:pt x="1862" y="570730"/>
                  </a:lnTo>
                  <a:lnTo>
                    <a:pt x="0" y="619125"/>
                  </a:lnTo>
                  <a:lnTo>
                    <a:pt x="1862" y="667502"/>
                  </a:lnTo>
                  <a:lnTo>
                    <a:pt x="7357" y="714863"/>
                  </a:lnTo>
                  <a:lnTo>
                    <a:pt x="16347" y="761069"/>
                  </a:lnTo>
                  <a:lnTo>
                    <a:pt x="28695" y="805982"/>
                  </a:lnTo>
                  <a:lnTo>
                    <a:pt x="44263" y="849464"/>
                  </a:lnTo>
                  <a:lnTo>
                    <a:pt x="62914" y="891378"/>
                  </a:lnTo>
                  <a:lnTo>
                    <a:pt x="84511" y="931587"/>
                  </a:lnTo>
                  <a:lnTo>
                    <a:pt x="108915" y="969952"/>
                  </a:lnTo>
                  <a:lnTo>
                    <a:pt x="135990" y="1006335"/>
                  </a:lnTo>
                  <a:lnTo>
                    <a:pt x="165597" y="1040599"/>
                  </a:lnTo>
                  <a:lnTo>
                    <a:pt x="197600" y="1072606"/>
                  </a:lnTo>
                  <a:lnTo>
                    <a:pt x="231861" y="1102219"/>
                  </a:lnTo>
                  <a:lnTo>
                    <a:pt x="268242" y="1129300"/>
                  </a:lnTo>
                  <a:lnTo>
                    <a:pt x="306606" y="1153710"/>
                  </a:lnTo>
                  <a:lnTo>
                    <a:pt x="346815" y="1175312"/>
                  </a:lnTo>
                  <a:lnTo>
                    <a:pt x="388732" y="1193969"/>
                  </a:lnTo>
                  <a:lnTo>
                    <a:pt x="432220" y="1209543"/>
                  </a:lnTo>
                  <a:lnTo>
                    <a:pt x="477140" y="1221895"/>
                  </a:lnTo>
                  <a:lnTo>
                    <a:pt x="523356" y="1230889"/>
                  </a:lnTo>
                  <a:lnTo>
                    <a:pt x="570730" y="1236386"/>
                  </a:lnTo>
                  <a:lnTo>
                    <a:pt x="619125" y="1238250"/>
                  </a:lnTo>
                  <a:lnTo>
                    <a:pt x="667502" y="1236386"/>
                  </a:lnTo>
                  <a:lnTo>
                    <a:pt x="714863" y="1230889"/>
                  </a:lnTo>
                  <a:lnTo>
                    <a:pt x="761069" y="1221895"/>
                  </a:lnTo>
                  <a:lnTo>
                    <a:pt x="805982" y="1209543"/>
                  </a:lnTo>
                  <a:lnTo>
                    <a:pt x="849464" y="1193969"/>
                  </a:lnTo>
                  <a:lnTo>
                    <a:pt x="891378" y="1175312"/>
                  </a:lnTo>
                  <a:lnTo>
                    <a:pt x="931587" y="1153710"/>
                  </a:lnTo>
                  <a:lnTo>
                    <a:pt x="969952" y="1129300"/>
                  </a:lnTo>
                  <a:lnTo>
                    <a:pt x="1006335" y="1102219"/>
                  </a:lnTo>
                  <a:lnTo>
                    <a:pt x="1040599" y="1072606"/>
                  </a:lnTo>
                  <a:lnTo>
                    <a:pt x="1072606" y="1040599"/>
                  </a:lnTo>
                  <a:lnTo>
                    <a:pt x="1102219" y="1006335"/>
                  </a:lnTo>
                  <a:lnTo>
                    <a:pt x="1129300" y="969952"/>
                  </a:lnTo>
                  <a:lnTo>
                    <a:pt x="1153710" y="931587"/>
                  </a:lnTo>
                  <a:lnTo>
                    <a:pt x="1175312" y="891378"/>
                  </a:lnTo>
                  <a:lnTo>
                    <a:pt x="1193969" y="849464"/>
                  </a:lnTo>
                  <a:lnTo>
                    <a:pt x="1209543" y="805982"/>
                  </a:lnTo>
                  <a:lnTo>
                    <a:pt x="1221895" y="761069"/>
                  </a:lnTo>
                  <a:lnTo>
                    <a:pt x="1230889" y="714863"/>
                  </a:lnTo>
                  <a:lnTo>
                    <a:pt x="1236386" y="667502"/>
                  </a:lnTo>
                  <a:lnTo>
                    <a:pt x="1238250" y="619125"/>
                  </a:lnTo>
                  <a:lnTo>
                    <a:pt x="1236386" y="570730"/>
                  </a:lnTo>
                  <a:lnTo>
                    <a:pt x="1230889" y="523356"/>
                  </a:lnTo>
                  <a:lnTo>
                    <a:pt x="1221895" y="477140"/>
                  </a:lnTo>
                  <a:lnTo>
                    <a:pt x="1209543" y="432220"/>
                  </a:lnTo>
                  <a:lnTo>
                    <a:pt x="1193969" y="388732"/>
                  </a:lnTo>
                  <a:lnTo>
                    <a:pt x="1175312" y="346815"/>
                  </a:lnTo>
                  <a:lnTo>
                    <a:pt x="1153710" y="306606"/>
                  </a:lnTo>
                  <a:lnTo>
                    <a:pt x="1129300" y="268242"/>
                  </a:lnTo>
                  <a:lnTo>
                    <a:pt x="1102219" y="231861"/>
                  </a:lnTo>
                  <a:lnTo>
                    <a:pt x="1072606" y="197600"/>
                  </a:lnTo>
                  <a:lnTo>
                    <a:pt x="1040599" y="165597"/>
                  </a:lnTo>
                  <a:lnTo>
                    <a:pt x="1006335" y="135990"/>
                  </a:lnTo>
                  <a:lnTo>
                    <a:pt x="969952" y="108915"/>
                  </a:lnTo>
                  <a:lnTo>
                    <a:pt x="931587" y="84511"/>
                  </a:lnTo>
                  <a:lnTo>
                    <a:pt x="891378" y="62914"/>
                  </a:lnTo>
                  <a:lnTo>
                    <a:pt x="849464" y="44263"/>
                  </a:lnTo>
                  <a:lnTo>
                    <a:pt x="805982" y="28695"/>
                  </a:lnTo>
                  <a:lnTo>
                    <a:pt x="761069" y="16347"/>
                  </a:lnTo>
                  <a:lnTo>
                    <a:pt x="714863" y="7357"/>
                  </a:lnTo>
                  <a:lnTo>
                    <a:pt x="667502" y="1862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76651" y="61976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0" y="619125"/>
                  </a:moveTo>
                  <a:lnTo>
                    <a:pt x="1862" y="570730"/>
                  </a:lnTo>
                  <a:lnTo>
                    <a:pt x="7357" y="523356"/>
                  </a:lnTo>
                  <a:lnTo>
                    <a:pt x="16347" y="477140"/>
                  </a:lnTo>
                  <a:lnTo>
                    <a:pt x="28695" y="432220"/>
                  </a:lnTo>
                  <a:lnTo>
                    <a:pt x="44263" y="388732"/>
                  </a:lnTo>
                  <a:lnTo>
                    <a:pt x="62914" y="346815"/>
                  </a:lnTo>
                  <a:lnTo>
                    <a:pt x="84511" y="306606"/>
                  </a:lnTo>
                  <a:lnTo>
                    <a:pt x="108915" y="268242"/>
                  </a:lnTo>
                  <a:lnTo>
                    <a:pt x="135990" y="231861"/>
                  </a:lnTo>
                  <a:lnTo>
                    <a:pt x="165597" y="197600"/>
                  </a:lnTo>
                  <a:lnTo>
                    <a:pt x="197600" y="165597"/>
                  </a:lnTo>
                  <a:lnTo>
                    <a:pt x="231861" y="135990"/>
                  </a:lnTo>
                  <a:lnTo>
                    <a:pt x="268242" y="108915"/>
                  </a:lnTo>
                  <a:lnTo>
                    <a:pt x="306606" y="84511"/>
                  </a:lnTo>
                  <a:lnTo>
                    <a:pt x="346815" y="62914"/>
                  </a:lnTo>
                  <a:lnTo>
                    <a:pt x="388732" y="44263"/>
                  </a:lnTo>
                  <a:lnTo>
                    <a:pt x="432220" y="28695"/>
                  </a:lnTo>
                  <a:lnTo>
                    <a:pt x="477140" y="16347"/>
                  </a:lnTo>
                  <a:lnTo>
                    <a:pt x="523356" y="7357"/>
                  </a:lnTo>
                  <a:lnTo>
                    <a:pt x="570730" y="1862"/>
                  </a:lnTo>
                  <a:lnTo>
                    <a:pt x="619125" y="0"/>
                  </a:lnTo>
                  <a:lnTo>
                    <a:pt x="667502" y="1862"/>
                  </a:lnTo>
                  <a:lnTo>
                    <a:pt x="714863" y="7357"/>
                  </a:lnTo>
                  <a:lnTo>
                    <a:pt x="761069" y="16347"/>
                  </a:lnTo>
                  <a:lnTo>
                    <a:pt x="805982" y="28695"/>
                  </a:lnTo>
                  <a:lnTo>
                    <a:pt x="849464" y="44263"/>
                  </a:lnTo>
                  <a:lnTo>
                    <a:pt x="891378" y="62914"/>
                  </a:lnTo>
                  <a:lnTo>
                    <a:pt x="931587" y="84511"/>
                  </a:lnTo>
                  <a:lnTo>
                    <a:pt x="969952" y="108915"/>
                  </a:lnTo>
                  <a:lnTo>
                    <a:pt x="1006335" y="135990"/>
                  </a:lnTo>
                  <a:lnTo>
                    <a:pt x="1040599" y="165597"/>
                  </a:lnTo>
                  <a:lnTo>
                    <a:pt x="1072606" y="197600"/>
                  </a:lnTo>
                  <a:lnTo>
                    <a:pt x="1102219" y="231861"/>
                  </a:lnTo>
                  <a:lnTo>
                    <a:pt x="1129300" y="268242"/>
                  </a:lnTo>
                  <a:lnTo>
                    <a:pt x="1153710" y="306606"/>
                  </a:lnTo>
                  <a:lnTo>
                    <a:pt x="1175312" y="346815"/>
                  </a:lnTo>
                  <a:lnTo>
                    <a:pt x="1193969" y="388732"/>
                  </a:lnTo>
                  <a:lnTo>
                    <a:pt x="1209543" y="432220"/>
                  </a:lnTo>
                  <a:lnTo>
                    <a:pt x="1221895" y="477140"/>
                  </a:lnTo>
                  <a:lnTo>
                    <a:pt x="1230889" y="523356"/>
                  </a:lnTo>
                  <a:lnTo>
                    <a:pt x="1236386" y="570730"/>
                  </a:lnTo>
                  <a:lnTo>
                    <a:pt x="1238250" y="619125"/>
                  </a:lnTo>
                  <a:lnTo>
                    <a:pt x="1236386" y="667502"/>
                  </a:lnTo>
                  <a:lnTo>
                    <a:pt x="1230889" y="714863"/>
                  </a:lnTo>
                  <a:lnTo>
                    <a:pt x="1221895" y="761069"/>
                  </a:lnTo>
                  <a:lnTo>
                    <a:pt x="1209543" y="805982"/>
                  </a:lnTo>
                  <a:lnTo>
                    <a:pt x="1193969" y="849464"/>
                  </a:lnTo>
                  <a:lnTo>
                    <a:pt x="1175312" y="891378"/>
                  </a:lnTo>
                  <a:lnTo>
                    <a:pt x="1153710" y="931587"/>
                  </a:lnTo>
                  <a:lnTo>
                    <a:pt x="1129300" y="969952"/>
                  </a:lnTo>
                  <a:lnTo>
                    <a:pt x="1102219" y="1006335"/>
                  </a:lnTo>
                  <a:lnTo>
                    <a:pt x="1072606" y="1040599"/>
                  </a:lnTo>
                  <a:lnTo>
                    <a:pt x="1040599" y="1072606"/>
                  </a:lnTo>
                  <a:lnTo>
                    <a:pt x="1006335" y="1102219"/>
                  </a:lnTo>
                  <a:lnTo>
                    <a:pt x="969952" y="1129300"/>
                  </a:lnTo>
                  <a:lnTo>
                    <a:pt x="931587" y="1153710"/>
                  </a:lnTo>
                  <a:lnTo>
                    <a:pt x="891378" y="1175312"/>
                  </a:lnTo>
                  <a:lnTo>
                    <a:pt x="849464" y="1193969"/>
                  </a:lnTo>
                  <a:lnTo>
                    <a:pt x="805982" y="1209543"/>
                  </a:lnTo>
                  <a:lnTo>
                    <a:pt x="761069" y="1221895"/>
                  </a:lnTo>
                  <a:lnTo>
                    <a:pt x="714863" y="1230889"/>
                  </a:lnTo>
                  <a:lnTo>
                    <a:pt x="667502" y="1236386"/>
                  </a:lnTo>
                  <a:lnTo>
                    <a:pt x="619125" y="1238250"/>
                  </a:lnTo>
                  <a:lnTo>
                    <a:pt x="570730" y="1236386"/>
                  </a:lnTo>
                  <a:lnTo>
                    <a:pt x="523356" y="1230889"/>
                  </a:lnTo>
                  <a:lnTo>
                    <a:pt x="477140" y="1221895"/>
                  </a:lnTo>
                  <a:lnTo>
                    <a:pt x="432220" y="1209543"/>
                  </a:lnTo>
                  <a:lnTo>
                    <a:pt x="388732" y="1193969"/>
                  </a:lnTo>
                  <a:lnTo>
                    <a:pt x="346815" y="1175312"/>
                  </a:lnTo>
                  <a:lnTo>
                    <a:pt x="306606" y="1153710"/>
                  </a:lnTo>
                  <a:lnTo>
                    <a:pt x="268242" y="1129300"/>
                  </a:lnTo>
                  <a:lnTo>
                    <a:pt x="231861" y="1102219"/>
                  </a:lnTo>
                  <a:lnTo>
                    <a:pt x="197600" y="1072606"/>
                  </a:lnTo>
                  <a:lnTo>
                    <a:pt x="165597" y="1040599"/>
                  </a:lnTo>
                  <a:lnTo>
                    <a:pt x="135990" y="1006335"/>
                  </a:lnTo>
                  <a:lnTo>
                    <a:pt x="108915" y="969952"/>
                  </a:lnTo>
                  <a:lnTo>
                    <a:pt x="84511" y="931587"/>
                  </a:lnTo>
                  <a:lnTo>
                    <a:pt x="62914" y="891378"/>
                  </a:lnTo>
                  <a:lnTo>
                    <a:pt x="44263" y="849464"/>
                  </a:lnTo>
                  <a:lnTo>
                    <a:pt x="28695" y="805982"/>
                  </a:lnTo>
                  <a:lnTo>
                    <a:pt x="16347" y="761069"/>
                  </a:lnTo>
                  <a:lnTo>
                    <a:pt x="7357" y="714863"/>
                  </a:lnTo>
                  <a:lnTo>
                    <a:pt x="1862" y="667502"/>
                  </a:lnTo>
                  <a:lnTo>
                    <a:pt x="0" y="6191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524250" y="601726"/>
            <a:ext cx="2494280" cy="1646555"/>
            <a:chOff x="3524250" y="601726"/>
            <a:chExt cx="2494280" cy="1646555"/>
          </a:xfrm>
        </p:grpSpPr>
        <p:sp>
          <p:nvSpPr>
            <p:cNvPr id="9" name="object 9"/>
            <p:cNvSpPr/>
            <p:nvPr/>
          </p:nvSpPr>
          <p:spPr>
            <a:xfrm>
              <a:off x="3524250" y="1600200"/>
              <a:ext cx="523875" cy="647700"/>
            </a:xfrm>
            <a:custGeom>
              <a:avLst/>
              <a:gdLst/>
              <a:ahLst/>
              <a:cxnLst/>
              <a:rect l="l" t="t" r="r" b="b"/>
              <a:pathLst>
                <a:path w="523875" h="647700">
                  <a:moveTo>
                    <a:pt x="262000" y="0"/>
                  </a:moveTo>
                  <a:lnTo>
                    <a:pt x="0" y="261874"/>
                  </a:lnTo>
                  <a:lnTo>
                    <a:pt x="104775" y="261874"/>
                  </a:lnTo>
                  <a:lnTo>
                    <a:pt x="104775" y="647700"/>
                  </a:lnTo>
                  <a:lnTo>
                    <a:pt x="419100" y="647700"/>
                  </a:lnTo>
                  <a:lnTo>
                    <a:pt x="419100" y="261874"/>
                  </a:lnTo>
                  <a:lnTo>
                    <a:pt x="523875" y="261874"/>
                  </a:lnTo>
                  <a:lnTo>
                    <a:pt x="262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14925" y="614426"/>
              <a:ext cx="1390650" cy="1238250"/>
            </a:xfrm>
            <a:custGeom>
              <a:avLst/>
              <a:gdLst/>
              <a:ahLst/>
              <a:cxnLst/>
              <a:rect l="l" t="t" r="r" b="b"/>
              <a:pathLst>
                <a:path w="1390650" h="1238250">
                  <a:moveTo>
                    <a:pt x="695325" y="0"/>
                  </a:moveTo>
                  <a:lnTo>
                    <a:pt x="643428" y="1697"/>
                  </a:lnTo>
                  <a:lnTo>
                    <a:pt x="592568" y="6711"/>
                  </a:lnTo>
                  <a:lnTo>
                    <a:pt x="542878" y="14920"/>
                  </a:lnTo>
                  <a:lnTo>
                    <a:pt x="494494" y="26206"/>
                  </a:lnTo>
                  <a:lnTo>
                    <a:pt x="447550" y="40449"/>
                  </a:lnTo>
                  <a:lnTo>
                    <a:pt x="402180" y="57530"/>
                  </a:lnTo>
                  <a:lnTo>
                    <a:pt x="358518" y="77328"/>
                  </a:lnTo>
                  <a:lnTo>
                    <a:pt x="316699" y="99725"/>
                  </a:lnTo>
                  <a:lnTo>
                    <a:pt x="276858" y="124600"/>
                  </a:lnTo>
                  <a:lnTo>
                    <a:pt x="239128" y="151834"/>
                  </a:lnTo>
                  <a:lnTo>
                    <a:pt x="203644" y="181308"/>
                  </a:lnTo>
                  <a:lnTo>
                    <a:pt x="170541" y="212901"/>
                  </a:lnTo>
                  <a:lnTo>
                    <a:pt x="139952" y="246495"/>
                  </a:lnTo>
                  <a:lnTo>
                    <a:pt x="112013" y="281970"/>
                  </a:lnTo>
                  <a:lnTo>
                    <a:pt x="86857" y="319206"/>
                  </a:lnTo>
                  <a:lnTo>
                    <a:pt x="64620" y="358083"/>
                  </a:lnTo>
                  <a:lnTo>
                    <a:pt x="45435" y="398483"/>
                  </a:lnTo>
                  <a:lnTo>
                    <a:pt x="29436" y="440285"/>
                  </a:lnTo>
                  <a:lnTo>
                    <a:pt x="16759" y="483369"/>
                  </a:lnTo>
                  <a:lnTo>
                    <a:pt x="7538" y="527617"/>
                  </a:lnTo>
                  <a:lnTo>
                    <a:pt x="1907" y="572909"/>
                  </a:lnTo>
                  <a:lnTo>
                    <a:pt x="0" y="619125"/>
                  </a:lnTo>
                  <a:lnTo>
                    <a:pt x="1907" y="665324"/>
                  </a:lnTo>
                  <a:lnTo>
                    <a:pt x="7538" y="710603"/>
                  </a:lnTo>
                  <a:lnTo>
                    <a:pt x="16759" y="754841"/>
                  </a:lnTo>
                  <a:lnTo>
                    <a:pt x="29436" y="797918"/>
                  </a:lnTo>
                  <a:lnTo>
                    <a:pt x="45435" y="839714"/>
                  </a:lnTo>
                  <a:lnTo>
                    <a:pt x="64620" y="880111"/>
                  </a:lnTo>
                  <a:lnTo>
                    <a:pt x="86857" y="918987"/>
                  </a:lnTo>
                  <a:lnTo>
                    <a:pt x="112013" y="956223"/>
                  </a:lnTo>
                  <a:lnTo>
                    <a:pt x="139952" y="991699"/>
                  </a:lnTo>
                  <a:lnTo>
                    <a:pt x="170541" y="1025296"/>
                  </a:lnTo>
                  <a:lnTo>
                    <a:pt x="203644" y="1056893"/>
                  </a:lnTo>
                  <a:lnTo>
                    <a:pt x="239128" y="1086372"/>
                  </a:lnTo>
                  <a:lnTo>
                    <a:pt x="276858" y="1113611"/>
                  </a:lnTo>
                  <a:lnTo>
                    <a:pt x="316699" y="1138492"/>
                  </a:lnTo>
                  <a:lnTo>
                    <a:pt x="358518" y="1160894"/>
                  </a:lnTo>
                  <a:lnTo>
                    <a:pt x="402180" y="1180698"/>
                  </a:lnTo>
                  <a:lnTo>
                    <a:pt x="447550" y="1197784"/>
                  </a:lnTo>
                  <a:lnTo>
                    <a:pt x="494494" y="1212032"/>
                  </a:lnTo>
                  <a:lnTo>
                    <a:pt x="542878" y="1223323"/>
                  </a:lnTo>
                  <a:lnTo>
                    <a:pt x="592568" y="1231535"/>
                  </a:lnTo>
                  <a:lnTo>
                    <a:pt x="643428" y="1236551"/>
                  </a:lnTo>
                  <a:lnTo>
                    <a:pt x="695325" y="1238250"/>
                  </a:lnTo>
                  <a:lnTo>
                    <a:pt x="747205" y="1236551"/>
                  </a:lnTo>
                  <a:lnTo>
                    <a:pt x="798053" y="1231535"/>
                  </a:lnTo>
                  <a:lnTo>
                    <a:pt x="847732" y="1223323"/>
                  </a:lnTo>
                  <a:lnTo>
                    <a:pt x="896108" y="1212032"/>
                  </a:lnTo>
                  <a:lnTo>
                    <a:pt x="943047" y="1197784"/>
                  </a:lnTo>
                  <a:lnTo>
                    <a:pt x="988414" y="1180698"/>
                  </a:lnTo>
                  <a:lnTo>
                    <a:pt x="1032075" y="1160894"/>
                  </a:lnTo>
                  <a:lnTo>
                    <a:pt x="1073894" y="1138492"/>
                  </a:lnTo>
                  <a:lnTo>
                    <a:pt x="1113737" y="1113611"/>
                  </a:lnTo>
                  <a:lnTo>
                    <a:pt x="1151470" y="1086372"/>
                  </a:lnTo>
                  <a:lnTo>
                    <a:pt x="1186957" y="1056894"/>
                  </a:lnTo>
                  <a:lnTo>
                    <a:pt x="1220065" y="1025296"/>
                  </a:lnTo>
                  <a:lnTo>
                    <a:pt x="1250659" y="991699"/>
                  </a:lnTo>
                  <a:lnTo>
                    <a:pt x="1278604" y="956223"/>
                  </a:lnTo>
                  <a:lnTo>
                    <a:pt x="1303765" y="918987"/>
                  </a:lnTo>
                  <a:lnTo>
                    <a:pt x="1326009" y="880111"/>
                  </a:lnTo>
                  <a:lnTo>
                    <a:pt x="1345199" y="839714"/>
                  </a:lnTo>
                  <a:lnTo>
                    <a:pt x="1361202" y="797918"/>
                  </a:lnTo>
                  <a:lnTo>
                    <a:pt x="1373884" y="754841"/>
                  </a:lnTo>
                  <a:lnTo>
                    <a:pt x="1383108" y="710603"/>
                  </a:lnTo>
                  <a:lnTo>
                    <a:pt x="1388742" y="665324"/>
                  </a:lnTo>
                  <a:lnTo>
                    <a:pt x="1390650" y="619125"/>
                  </a:lnTo>
                  <a:lnTo>
                    <a:pt x="1388742" y="572909"/>
                  </a:lnTo>
                  <a:lnTo>
                    <a:pt x="1383108" y="527617"/>
                  </a:lnTo>
                  <a:lnTo>
                    <a:pt x="1373884" y="483369"/>
                  </a:lnTo>
                  <a:lnTo>
                    <a:pt x="1361202" y="440285"/>
                  </a:lnTo>
                  <a:lnTo>
                    <a:pt x="1345199" y="398483"/>
                  </a:lnTo>
                  <a:lnTo>
                    <a:pt x="1326009" y="358083"/>
                  </a:lnTo>
                  <a:lnTo>
                    <a:pt x="1303765" y="319206"/>
                  </a:lnTo>
                  <a:lnTo>
                    <a:pt x="1278604" y="281970"/>
                  </a:lnTo>
                  <a:lnTo>
                    <a:pt x="1250659" y="246495"/>
                  </a:lnTo>
                  <a:lnTo>
                    <a:pt x="1220065" y="212901"/>
                  </a:lnTo>
                  <a:lnTo>
                    <a:pt x="1186957" y="181308"/>
                  </a:lnTo>
                  <a:lnTo>
                    <a:pt x="1151470" y="151834"/>
                  </a:lnTo>
                  <a:lnTo>
                    <a:pt x="1113737" y="124600"/>
                  </a:lnTo>
                  <a:lnTo>
                    <a:pt x="1073894" y="99725"/>
                  </a:lnTo>
                  <a:lnTo>
                    <a:pt x="1032075" y="77328"/>
                  </a:lnTo>
                  <a:lnTo>
                    <a:pt x="988414" y="57530"/>
                  </a:lnTo>
                  <a:lnTo>
                    <a:pt x="943047" y="40449"/>
                  </a:lnTo>
                  <a:lnTo>
                    <a:pt x="896108" y="26206"/>
                  </a:lnTo>
                  <a:lnTo>
                    <a:pt x="847732" y="14920"/>
                  </a:lnTo>
                  <a:lnTo>
                    <a:pt x="798053" y="6711"/>
                  </a:lnTo>
                  <a:lnTo>
                    <a:pt x="747205" y="1697"/>
                  </a:lnTo>
                  <a:lnTo>
                    <a:pt x="69532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14925" y="614426"/>
              <a:ext cx="1390650" cy="1238250"/>
            </a:xfrm>
            <a:custGeom>
              <a:avLst/>
              <a:gdLst/>
              <a:ahLst/>
              <a:cxnLst/>
              <a:rect l="l" t="t" r="r" b="b"/>
              <a:pathLst>
                <a:path w="1390650" h="1238250">
                  <a:moveTo>
                    <a:pt x="0" y="619125"/>
                  </a:moveTo>
                  <a:lnTo>
                    <a:pt x="1907" y="572909"/>
                  </a:lnTo>
                  <a:lnTo>
                    <a:pt x="7538" y="527617"/>
                  </a:lnTo>
                  <a:lnTo>
                    <a:pt x="16759" y="483369"/>
                  </a:lnTo>
                  <a:lnTo>
                    <a:pt x="29436" y="440285"/>
                  </a:lnTo>
                  <a:lnTo>
                    <a:pt x="45435" y="398483"/>
                  </a:lnTo>
                  <a:lnTo>
                    <a:pt x="64620" y="358083"/>
                  </a:lnTo>
                  <a:lnTo>
                    <a:pt x="86857" y="319206"/>
                  </a:lnTo>
                  <a:lnTo>
                    <a:pt x="112013" y="281970"/>
                  </a:lnTo>
                  <a:lnTo>
                    <a:pt x="139952" y="246495"/>
                  </a:lnTo>
                  <a:lnTo>
                    <a:pt x="170541" y="212901"/>
                  </a:lnTo>
                  <a:lnTo>
                    <a:pt x="203644" y="181308"/>
                  </a:lnTo>
                  <a:lnTo>
                    <a:pt x="239128" y="151834"/>
                  </a:lnTo>
                  <a:lnTo>
                    <a:pt x="276858" y="124600"/>
                  </a:lnTo>
                  <a:lnTo>
                    <a:pt x="316699" y="99725"/>
                  </a:lnTo>
                  <a:lnTo>
                    <a:pt x="358518" y="77328"/>
                  </a:lnTo>
                  <a:lnTo>
                    <a:pt x="402180" y="57530"/>
                  </a:lnTo>
                  <a:lnTo>
                    <a:pt x="447550" y="40449"/>
                  </a:lnTo>
                  <a:lnTo>
                    <a:pt x="494494" y="26206"/>
                  </a:lnTo>
                  <a:lnTo>
                    <a:pt x="542878" y="14920"/>
                  </a:lnTo>
                  <a:lnTo>
                    <a:pt x="592568" y="6711"/>
                  </a:lnTo>
                  <a:lnTo>
                    <a:pt x="643428" y="1697"/>
                  </a:lnTo>
                  <a:lnTo>
                    <a:pt x="695325" y="0"/>
                  </a:lnTo>
                  <a:lnTo>
                    <a:pt x="747205" y="1697"/>
                  </a:lnTo>
                  <a:lnTo>
                    <a:pt x="798053" y="6711"/>
                  </a:lnTo>
                  <a:lnTo>
                    <a:pt x="847732" y="14920"/>
                  </a:lnTo>
                  <a:lnTo>
                    <a:pt x="896108" y="26206"/>
                  </a:lnTo>
                  <a:lnTo>
                    <a:pt x="943047" y="40449"/>
                  </a:lnTo>
                  <a:lnTo>
                    <a:pt x="988414" y="57530"/>
                  </a:lnTo>
                  <a:lnTo>
                    <a:pt x="1032075" y="77328"/>
                  </a:lnTo>
                  <a:lnTo>
                    <a:pt x="1073894" y="99725"/>
                  </a:lnTo>
                  <a:lnTo>
                    <a:pt x="1113737" y="124600"/>
                  </a:lnTo>
                  <a:lnTo>
                    <a:pt x="1151470" y="151834"/>
                  </a:lnTo>
                  <a:lnTo>
                    <a:pt x="1186957" y="181308"/>
                  </a:lnTo>
                  <a:lnTo>
                    <a:pt x="1220065" y="212901"/>
                  </a:lnTo>
                  <a:lnTo>
                    <a:pt x="1250659" y="246495"/>
                  </a:lnTo>
                  <a:lnTo>
                    <a:pt x="1278604" y="281970"/>
                  </a:lnTo>
                  <a:lnTo>
                    <a:pt x="1303765" y="319206"/>
                  </a:lnTo>
                  <a:lnTo>
                    <a:pt x="1326009" y="358083"/>
                  </a:lnTo>
                  <a:lnTo>
                    <a:pt x="1345199" y="398483"/>
                  </a:lnTo>
                  <a:lnTo>
                    <a:pt x="1361202" y="440285"/>
                  </a:lnTo>
                  <a:lnTo>
                    <a:pt x="1373884" y="483369"/>
                  </a:lnTo>
                  <a:lnTo>
                    <a:pt x="1383108" y="527617"/>
                  </a:lnTo>
                  <a:lnTo>
                    <a:pt x="1388742" y="572909"/>
                  </a:lnTo>
                  <a:lnTo>
                    <a:pt x="1390650" y="619125"/>
                  </a:lnTo>
                  <a:lnTo>
                    <a:pt x="1388742" y="665324"/>
                  </a:lnTo>
                  <a:lnTo>
                    <a:pt x="1383108" y="710603"/>
                  </a:lnTo>
                  <a:lnTo>
                    <a:pt x="1373884" y="754841"/>
                  </a:lnTo>
                  <a:lnTo>
                    <a:pt x="1361202" y="797918"/>
                  </a:lnTo>
                  <a:lnTo>
                    <a:pt x="1345199" y="839714"/>
                  </a:lnTo>
                  <a:lnTo>
                    <a:pt x="1326009" y="880111"/>
                  </a:lnTo>
                  <a:lnTo>
                    <a:pt x="1303765" y="918987"/>
                  </a:lnTo>
                  <a:lnTo>
                    <a:pt x="1278604" y="956223"/>
                  </a:lnTo>
                  <a:lnTo>
                    <a:pt x="1250659" y="991699"/>
                  </a:lnTo>
                  <a:lnTo>
                    <a:pt x="1220065" y="1025296"/>
                  </a:lnTo>
                  <a:lnTo>
                    <a:pt x="1186957" y="1056894"/>
                  </a:lnTo>
                  <a:lnTo>
                    <a:pt x="1151470" y="1086372"/>
                  </a:lnTo>
                  <a:lnTo>
                    <a:pt x="1113737" y="1113611"/>
                  </a:lnTo>
                  <a:lnTo>
                    <a:pt x="1073894" y="1138492"/>
                  </a:lnTo>
                  <a:lnTo>
                    <a:pt x="1032075" y="1160894"/>
                  </a:lnTo>
                  <a:lnTo>
                    <a:pt x="988414" y="1180698"/>
                  </a:lnTo>
                  <a:lnTo>
                    <a:pt x="943047" y="1197784"/>
                  </a:lnTo>
                  <a:lnTo>
                    <a:pt x="896108" y="1212032"/>
                  </a:lnTo>
                  <a:lnTo>
                    <a:pt x="847732" y="1223323"/>
                  </a:lnTo>
                  <a:lnTo>
                    <a:pt x="798053" y="1231535"/>
                  </a:lnTo>
                  <a:lnTo>
                    <a:pt x="747205" y="1236551"/>
                  </a:lnTo>
                  <a:lnTo>
                    <a:pt x="695325" y="1238250"/>
                  </a:lnTo>
                  <a:lnTo>
                    <a:pt x="643428" y="1236551"/>
                  </a:lnTo>
                  <a:lnTo>
                    <a:pt x="592568" y="1231535"/>
                  </a:lnTo>
                  <a:lnTo>
                    <a:pt x="542878" y="1223323"/>
                  </a:lnTo>
                  <a:lnTo>
                    <a:pt x="494494" y="1212032"/>
                  </a:lnTo>
                  <a:lnTo>
                    <a:pt x="447550" y="1197784"/>
                  </a:lnTo>
                  <a:lnTo>
                    <a:pt x="402180" y="1180698"/>
                  </a:lnTo>
                  <a:lnTo>
                    <a:pt x="358518" y="1160894"/>
                  </a:lnTo>
                  <a:lnTo>
                    <a:pt x="316699" y="1138492"/>
                  </a:lnTo>
                  <a:lnTo>
                    <a:pt x="276858" y="1113611"/>
                  </a:lnTo>
                  <a:lnTo>
                    <a:pt x="239128" y="1086372"/>
                  </a:lnTo>
                  <a:lnTo>
                    <a:pt x="203644" y="1056893"/>
                  </a:lnTo>
                  <a:lnTo>
                    <a:pt x="170541" y="1025296"/>
                  </a:lnTo>
                  <a:lnTo>
                    <a:pt x="139952" y="991699"/>
                  </a:lnTo>
                  <a:lnTo>
                    <a:pt x="112013" y="956223"/>
                  </a:lnTo>
                  <a:lnTo>
                    <a:pt x="86857" y="918987"/>
                  </a:lnTo>
                  <a:lnTo>
                    <a:pt x="64620" y="880111"/>
                  </a:lnTo>
                  <a:lnTo>
                    <a:pt x="45435" y="839714"/>
                  </a:lnTo>
                  <a:lnTo>
                    <a:pt x="29436" y="797918"/>
                  </a:lnTo>
                  <a:lnTo>
                    <a:pt x="16759" y="754841"/>
                  </a:lnTo>
                  <a:lnTo>
                    <a:pt x="7538" y="710603"/>
                  </a:lnTo>
                  <a:lnTo>
                    <a:pt x="1907" y="665324"/>
                  </a:lnTo>
                  <a:lnTo>
                    <a:pt x="0" y="6191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83279" y="372109"/>
            <a:ext cx="810260" cy="5803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75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Enfoques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étnico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MT"/>
                <a:cs typeface="Arial MT"/>
              </a:rPr>
              <a:t>y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Antirracista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57750" y="1019111"/>
            <a:ext cx="904240" cy="39052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53340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discapacidad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88051" y="2001901"/>
            <a:ext cx="1263650" cy="1263650"/>
            <a:chOff x="5488051" y="2001901"/>
            <a:chExt cx="1263650" cy="1263650"/>
          </a:xfrm>
        </p:grpSpPr>
        <p:sp>
          <p:nvSpPr>
            <p:cNvPr id="15" name="object 15"/>
            <p:cNvSpPr/>
            <p:nvPr/>
          </p:nvSpPr>
          <p:spPr>
            <a:xfrm>
              <a:off x="5500751" y="2014601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9125" y="0"/>
                  </a:moveTo>
                  <a:lnTo>
                    <a:pt x="570730" y="1862"/>
                  </a:lnTo>
                  <a:lnTo>
                    <a:pt x="523356" y="7357"/>
                  </a:lnTo>
                  <a:lnTo>
                    <a:pt x="477140" y="16347"/>
                  </a:lnTo>
                  <a:lnTo>
                    <a:pt x="432220" y="28695"/>
                  </a:lnTo>
                  <a:lnTo>
                    <a:pt x="388732" y="44263"/>
                  </a:lnTo>
                  <a:lnTo>
                    <a:pt x="346815" y="62914"/>
                  </a:lnTo>
                  <a:lnTo>
                    <a:pt x="306606" y="84511"/>
                  </a:lnTo>
                  <a:lnTo>
                    <a:pt x="268242" y="108915"/>
                  </a:lnTo>
                  <a:lnTo>
                    <a:pt x="231861" y="135990"/>
                  </a:lnTo>
                  <a:lnTo>
                    <a:pt x="197600" y="165597"/>
                  </a:lnTo>
                  <a:lnTo>
                    <a:pt x="165597" y="197600"/>
                  </a:lnTo>
                  <a:lnTo>
                    <a:pt x="135990" y="231861"/>
                  </a:lnTo>
                  <a:lnTo>
                    <a:pt x="108915" y="268242"/>
                  </a:lnTo>
                  <a:lnTo>
                    <a:pt x="84511" y="306606"/>
                  </a:lnTo>
                  <a:lnTo>
                    <a:pt x="62914" y="346815"/>
                  </a:lnTo>
                  <a:lnTo>
                    <a:pt x="44263" y="388732"/>
                  </a:lnTo>
                  <a:lnTo>
                    <a:pt x="28695" y="432220"/>
                  </a:lnTo>
                  <a:lnTo>
                    <a:pt x="16347" y="477140"/>
                  </a:lnTo>
                  <a:lnTo>
                    <a:pt x="7357" y="523356"/>
                  </a:lnTo>
                  <a:lnTo>
                    <a:pt x="1862" y="570730"/>
                  </a:lnTo>
                  <a:lnTo>
                    <a:pt x="0" y="619125"/>
                  </a:lnTo>
                  <a:lnTo>
                    <a:pt x="1862" y="667502"/>
                  </a:lnTo>
                  <a:lnTo>
                    <a:pt x="7357" y="714863"/>
                  </a:lnTo>
                  <a:lnTo>
                    <a:pt x="16347" y="761069"/>
                  </a:lnTo>
                  <a:lnTo>
                    <a:pt x="28695" y="805982"/>
                  </a:lnTo>
                  <a:lnTo>
                    <a:pt x="44263" y="849464"/>
                  </a:lnTo>
                  <a:lnTo>
                    <a:pt x="62914" y="891378"/>
                  </a:lnTo>
                  <a:lnTo>
                    <a:pt x="84511" y="931587"/>
                  </a:lnTo>
                  <a:lnTo>
                    <a:pt x="108915" y="969952"/>
                  </a:lnTo>
                  <a:lnTo>
                    <a:pt x="135990" y="1006335"/>
                  </a:lnTo>
                  <a:lnTo>
                    <a:pt x="165597" y="1040599"/>
                  </a:lnTo>
                  <a:lnTo>
                    <a:pt x="197600" y="1072606"/>
                  </a:lnTo>
                  <a:lnTo>
                    <a:pt x="231861" y="1102219"/>
                  </a:lnTo>
                  <a:lnTo>
                    <a:pt x="268242" y="1129300"/>
                  </a:lnTo>
                  <a:lnTo>
                    <a:pt x="306606" y="1153710"/>
                  </a:lnTo>
                  <a:lnTo>
                    <a:pt x="346815" y="1175312"/>
                  </a:lnTo>
                  <a:lnTo>
                    <a:pt x="388732" y="1193969"/>
                  </a:lnTo>
                  <a:lnTo>
                    <a:pt x="432220" y="1209543"/>
                  </a:lnTo>
                  <a:lnTo>
                    <a:pt x="477140" y="1221895"/>
                  </a:lnTo>
                  <a:lnTo>
                    <a:pt x="523356" y="1230889"/>
                  </a:lnTo>
                  <a:lnTo>
                    <a:pt x="570730" y="1236386"/>
                  </a:lnTo>
                  <a:lnTo>
                    <a:pt x="619125" y="1238250"/>
                  </a:lnTo>
                  <a:lnTo>
                    <a:pt x="667502" y="1236386"/>
                  </a:lnTo>
                  <a:lnTo>
                    <a:pt x="714863" y="1230889"/>
                  </a:lnTo>
                  <a:lnTo>
                    <a:pt x="761069" y="1221895"/>
                  </a:lnTo>
                  <a:lnTo>
                    <a:pt x="805982" y="1209543"/>
                  </a:lnTo>
                  <a:lnTo>
                    <a:pt x="849464" y="1193969"/>
                  </a:lnTo>
                  <a:lnTo>
                    <a:pt x="891378" y="1175312"/>
                  </a:lnTo>
                  <a:lnTo>
                    <a:pt x="931587" y="1153710"/>
                  </a:lnTo>
                  <a:lnTo>
                    <a:pt x="969952" y="1129300"/>
                  </a:lnTo>
                  <a:lnTo>
                    <a:pt x="1006335" y="1102219"/>
                  </a:lnTo>
                  <a:lnTo>
                    <a:pt x="1040599" y="1072606"/>
                  </a:lnTo>
                  <a:lnTo>
                    <a:pt x="1072606" y="1040599"/>
                  </a:lnTo>
                  <a:lnTo>
                    <a:pt x="1102219" y="1006335"/>
                  </a:lnTo>
                  <a:lnTo>
                    <a:pt x="1129300" y="969952"/>
                  </a:lnTo>
                  <a:lnTo>
                    <a:pt x="1153710" y="931587"/>
                  </a:lnTo>
                  <a:lnTo>
                    <a:pt x="1175312" y="891378"/>
                  </a:lnTo>
                  <a:lnTo>
                    <a:pt x="1193969" y="849464"/>
                  </a:lnTo>
                  <a:lnTo>
                    <a:pt x="1209543" y="805982"/>
                  </a:lnTo>
                  <a:lnTo>
                    <a:pt x="1221895" y="761069"/>
                  </a:lnTo>
                  <a:lnTo>
                    <a:pt x="1230889" y="714863"/>
                  </a:lnTo>
                  <a:lnTo>
                    <a:pt x="1236386" y="667502"/>
                  </a:lnTo>
                  <a:lnTo>
                    <a:pt x="1238250" y="619125"/>
                  </a:lnTo>
                  <a:lnTo>
                    <a:pt x="1236386" y="570730"/>
                  </a:lnTo>
                  <a:lnTo>
                    <a:pt x="1230889" y="523356"/>
                  </a:lnTo>
                  <a:lnTo>
                    <a:pt x="1221895" y="477140"/>
                  </a:lnTo>
                  <a:lnTo>
                    <a:pt x="1209543" y="432220"/>
                  </a:lnTo>
                  <a:lnTo>
                    <a:pt x="1193969" y="388732"/>
                  </a:lnTo>
                  <a:lnTo>
                    <a:pt x="1175312" y="346815"/>
                  </a:lnTo>
                  <a:lnTo>
                    <a:pt x="1153710" y="306606"/>
                  </a:lnTo>
                  <a:lnTo>
                    <a:pt x="1129300" y="268242"/>
                  </a:lnTo>
                  <a:lnTo>
                    <a:pt x="1102219" y="231861"/>
                  </a:lnTo>
                  <a:lnTo>
                    <a:pt x="1072606" y="197600"/>
                  </a:lnTo>
                  <a:lnTo>
                    <a:pt x="1040599" y="165597"/>
                  </a:lnTo>
                  <a:lnTo>
                    <a:pt x="1006335" y="135990"/>
                  </a:lnTo>
                  <a:lnTo>
                    <a:pt x="969952" y="108915"/>
                  </a:lnTo>
                  <a:lnTo>
                    <a:pt x="931587" y="84511"/>
                  </a:lnTo>
                  <a:lnTo>
                    <a:pt x="891378" y="62914"/>
                  </a:lnTo>
                  <a:lnTo>
                    <a:pt x="849464" y="44263"/>
                  </a:lnTo>
                  <a:lnTo>
                    <a:pt x="805982" y="28695"/>
                  </a:lnTo>
                  <a:lnTo>
                    <a:pt x="761069" y="16347"/>
                  </a:lnTo>
                  <a:lnTo>
                    <a:pt x="714863" y="7357"/>
                  </a:lnTo>
                  <a:lnTo>
                    <a:pt x="667502" y="1862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00751" y="2014601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0" y="619125"/>
                  </a:moveTo>
                  <a:lnTo>
                    <a:pt x="1862" y="570730"/>
                  </a:lnTo>
                  <a:lnTo>
                    <a:pt x="7357" y="523356"/>
                  </a:lnTo>
                  <a:lnTo>
                    <a:pt x="16347" y="477140"/>
                  </a:lnTo>
                  <a:lnTo>
                    <a:pt x="28695" y="432220"/>
                  </a:lnTo>
                  <a:lnTo>
                    <a:pt x="44263" y="388732"/>
                  </a:lnTo>
                  <a:lnTo>
                    <a:pt x="62914" y="346815"/>
                  </a:lnTo>
                  <a:lnTo>
                    <a:pt x="84511" y="306606"/>
                  </a:lnTo>
                  <a:lnTo>
                    <a:pt x="108915" y="268242"/>
                  </a:lnTo>
                  <a:lnTo>
                    <a:pt x="135990" y="231861"/>
                  </a:lnTo>
                  <a:lnTo>
                    <a:pt x="165597" y="197600"/>
                  </a:lnTo>
                  <a:lnTo>
                    <a:pt x="197600" y="165597"/>
                  </a:lnTo>
                  <a:lnTo>
                    <a:pt x="231861" y="135990"/>
                  </a:lnTo>
                  <a:lnTo>
                    <a:pt x="268242" y="108915"/>
                  </a:lnTo>
                  <a:lnTo>
                    <a:pt x="306606" y="84511"/>
                  </a:lnTo>
                  <a:lnTo>
                    <a:pt x="346815" y="62914"/>
                  </a:lnTo>
                  <a:lnTo>
                    <a:pt x="388732" y="44263"/>
                  </a:lnTo>
                  <a:lnTo>
                    <a:pt x="432220" y="28695"/>
                  </a:lnTo>
                  <a:lnTo>
                    <a:pt x="477140" y="16347"/>
                  </a:lnTo>
                  <a:lnTo>
                    <a:pt x="523356" y="7357"/>
                  </a:lnTo>
                  <a:lnTo>
                    <a:pt x="570730" y="1862"/>
                  </a:lnTo>
                  <a:lnTo>
                    <a:pt x="619125" y="0"/>
                  </a:lnTo>
                  <a:lnTo>
                    <a:pt x="667502" y="1862"/>
                  </a:lnTo>
                  <a:lnTo>
                    <a:pt x="714863" y="7357"/>
                  </a:lnTo>
                  <a:lnTo>
                    <a:pt x="761069" y="16347"/>
                  </a:lnTo>
                  <a:lnTo>
                    <a:pt x="805982" y="28695"/>
                  </a:lnTo>
                  <a:lnTo>
                    <a:pt x="849464" y="44263"/>
                  </a:lnTo>
                  <a:lnTo>
                    <a:pt x="891378" y="62914"/>
                  </a:lnTo>
                  <a:lnTo>
                    <a:pt x="931587" y="84511"/>
                  </a:lnTo>
                  <a:lnTo>
                    <a:pt x="969952" y="108915"/>
                  </a:lnTo>
                  <a:lnTo>
                    <a:pt x="1006335" y="135990"/>
                  </a:lnTo>
                  <a:lnTo>
                    <a:pt x="1040599" y="165597"/>
                  </a:lnTo>
                  <a:lnTo>
                    <a:pt x="1072606" y="197600"/>
                  </a:lnTo>
                  <a:lnTo>
                    <a:pt x="1102219" y="231861"/>
                  </a:lnTo>
                  <a:lnTo>
                    <a:pt x="1129300" y="268242"/>
                  </a:lnTo>
                  <a:lnTo>
                    <a:pt x="1153710" y="306606"/>
                  </a:lnTo>
                  <a:lnTo>
                    <a:pt x="1175312" y="346815"/>
                  </a:lnTo>
                  <a:lnTo>
                    <a:pt x="1193969" y="388732"/>
                  </a:lnTo>
                  <a:lnTo>
                    <a:pt x="1209543" y="432220"/>
                  </a:lnTo>
                  <a:lnTo>
                    <a:pt x="1221895" y="477140"/>
                  </a:lnTo>
                  <a:lnTo>
                    <a:pt x="1230889" y="523356"/>
                  </a:lnTo>
                  <a:lnTo>
                    <a:pt x="1236386" y="570730"/>
                  </a:lnTo>
                  <a:lnTo>
                    <a:pt x="1238250" y="619125"/>
                  </a:lnTo>
                  <a:lnTo>
                    <a:pt x="1236386" y="667502"/>
                  </a:lnTo>
                  <a:lnTo>
                    <a:pt x="1230889" y="714863"/>
                  </a:lnTo>
                  <a:lnTo>
                    <a:pt x="1221895" y="761069"/>
                  </a:lnTo>
                  <a:lnTo>
                    <a:pt x="1209543" y="805982"/>
                  </a:lnTo>
                  <a:lnTo>
                    <a:pt x="1193969" y="849464"/>
                  </a:lnTo>
                  <a:lnTo>
                    <a:pt x="1175312" y="891378"/>
                  </a:lnTo>
                  <a:lnTo>
                    <a:pt x="1153710" y="931587"/>
                  </a:lnTo>
                  <a:lnTo>
                    <a:pt x="1129300" y="969952"/>
                  </a:lnTo>
                  <a:lnTo>
                    <a:pt x="1102219" y="1006335"/>
                  </a:lnTo>
                  <a:lnTo>
                    <a:pt x="1072606" y="1040599"/>
                  </a:lnTo>
                  <a:lnTo>
                    <a:pt x="1040599" y="1072606"/>
                  </a:lnTo>
                  <a:lnTo>
                    <a:pt x="1006335" y="1102219"/>
                  </a:lnTo>
                  <a:lnTo>
                    <a:pt x="969952" y="1129300"/>
                  </a:lnTo>
                  <a:lnTo>
                    <a:pt x="931587" y="1153710"/>
                  </a:lnTo>
                  <a:lnTo>
                    <a:pt x="891378" y="1175312"/>
                  </a:lnTo>
                  <a:lnTo>
                    <a:pt x="849464" y="1193969"/>
                  </a:lnTo>
                  <a:lnTo>
                    <a:pt x="805982" y="1209543"/>
                  </a:lnTo>
                  <a:lnTo>
                    <a:pt x="761069" y="1221895"/>
                  </a:lnTo>
                  <a:lnTo>
                    <a:pt x="714863" y="1230889"/>
                  </a:lnTo>
                  <a:lnTo>
                    <a:pt x="667502" y="1236386"/>
                  </a:lnTo>
                  <a:lnTo>
                    <a:pt x="619125" y="1238250"/>
                  </a:lnTo>
                  <a:lnTo>
                    <a:pt x="570730" y="1236386"/>
                  </a:lnTo>
                  <a:lnTo>
                    <a:pt x="523356" y="1230889"/>
                  </a:lnTo>
                  <a:lnTo>
                    <a:pt x="477140" y="1221895"/>
                  </a:lnTo>
                  <a:lnTo>
                    <a:pt x="432220" y="1209543"/>
                  </a:lnTo>
                  <a:lnTo>
                    <a:pt x="388732" y="1193969"/>
                  </a:lnTo>
                  <a:lnTo>
                    <a:pt x="346815" y="1175312"/>
                  </a:lnTo>
                  <a:lnTo>
                    <a:pt x="306606" y="1153710"/>
                  </a:lnTo>
                  <a:lnTo>
                    <a:pt x="268242" y="1129300"/>
                  </a:lnTo>
                  <a:lnTo>
                    <a:pt x="231861" y="1102219"/>
                  </a:lnTo>
                  <a:lnTo>
                    <a:pt x="197600" y="1072606"/>
                  </a:lnTo>
                  <a:lnTo>
                    <a:pt x="165597" y="1040599"/>
                  </a:lnTo>
                  <a:lnTo>
                    <a:pt x="135990" y="1006335"/>
                  </a:lnTo>
                  <a:lnTo>
                    <a:pt x="108915" y="969952"/>
                  </a:lnTo>
                  <a:lnTo>
                    <a:pt x="84511" y="931587"/>
                  </a:lnTo>
                  <a:lnTo>
                    <a:pt x="62914" y="891378"/>
                  </a:lnTo>
                  <a:lnTo>
                    <a:pt x="44263" y="849464"/>
                  </a:lnTo>
                  <a:lnTo>
                    <a:pt x="28695" y="805982"/>
                  </a:lnTo>
                  <a:lnTo>
                    <a:pt x="16347" y="761069"/>
                  </a:lnTo>
                  <a:lnTo>
                    <a:pt x="7357" y="714863"/>
                  </a:lnTo>
                  <a:lnTo>
                    <a:pt x="1862" y="667502"/>
                  </a:lnTo>
                  <a:lnTo>
                    <a:pt x="0" y="6191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819521" y="2328545"/>
            <a:ext cx="601345" cy="5803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3810" algn="ctr">
              <a:lnSpc>
                <a:spcPct val="101600"/>
              </a:lnSpc>
              <a:spcBef>
                <a:spcPts val="75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Enfoque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curso</a:t>
            </a:r>
            <a:r>
              <a:rPr sz="12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vida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56301" y="3712527"/>
            <a:ext cx="765175" cy="100647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6350" algn="ctr">
              <a:lnSpc>
                <a:spcPct val="102499"/>
              </a:lnSpc>
              <a:spcBef>
                <a:spcPts val="70"/>
              </a:spcBef>
            </a:pPr>
            <a:r>
              <a:rPr sz="105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r>
              <a:rPr sz="105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Arial MT"/>
                <a:cs typeface="Arial MT"/>
              </a:rPr>
              <a:t>por </a:t>
            </a:r>
            <a:r>
              <a:rPr sz="1050" spc="-10" dirty="0">
                <a:solidFill>
                  <a:srgbClr val="FFFFFF"/>
                </a:solidFill>
                <a:latin typeface="Arial MT"/>
                <a:cs typeface="Arial MT"/>
              </a:rPr>
              <a:t>orientación sexual, </a:t>
            </a:r>
            <a:r>
              <a:rPr sz="1050" dirty="0">
                <a:solidFill>
                  <a:srgbClr val="FFFFFF"/>
                </a:solidFill>
                <a:latin typeface="Arial MT"/>
                <a:cs typeface="Arial MT"/>
              </a:rPr>
              <a:t>expresión</a:t>
            </a:r>
            <a:r>
              <a:rPr sz="10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50" dirty="0">
                <a:solidFill>
                  <a:srgbClr val="FFFFFF"/>
                </a:solidFill>
                <a:latin typeface="Arial MT"/>
                <a:cs typeface="Arial MT"/>
              </a:rPr>
              <a:t>e </a:t>
            </a:r>
            <a:r>
              <a:rPr sz="1050" dirty="0">
                <a:solidFill>
                  <a:srgbClr val="FFFFFF"/>
                </a:solidFill>
                <a:latin typeface="Arial MT"/>
                <a:cs typeface="Arial MT"/>
              </a:rPr>
              <a:t>identidad</a:t>
            </a:r>
            <a:r>
              <a:rPr sz="105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050" spc="-10" dirty="0">
                <a:solidFill>
                  <a:srgbClr val="FFFFFF"/>
                </a:solidFill>
                <a:latin typeface="Arial MT"/>
                <a:cs typeface="Arial MT"/>
              </a:rPr>
              <a:t>género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1009" y="5057838"/>
            <a:ext cx="660400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ts val="1435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35"/>
              </a:lnSpc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territorial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7139" y="5055975"/>
            <a:ext cx="923925" cy="38862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204"/>
              </a:spcBef>
            </a:pPr>
            <a:r>
              <a:rPr sz="1100" spc="-1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FFFFFF"/>
                </a:solidFill>
                <a:latin typeface="Arial MT"/>
                <a:cs typeface="Arial MT"/>
              </a:rPr>
              <a:t>Interseccional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7061" y="4019867"/>
            <a:ext cx="732155" cy="3810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5260" marR="5080" indent="-163195">
              <a:lnSpc>
                <a:spcPts val="1350"/>
              </a:lnSpc>
              <a:spcBef>
                <a:spcPts val="22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Enfoque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DDHH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60132" y="2422144"/>
            <a:ext cx="801370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61925" marR="5080" indent="-149225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género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639951" y="601726"/>
            <a:ext cx="1263650" cy="1263650"/>
            <a:chOff x="1639951" y="601726"/>
            <a:chExt cx="1263650" cy="1263650"/>
          </a:xfrm>
        </p:grpSpPr>
        <p:sp>
          <p:nvSpPr>
            <p:cNvPr id="24" name="object 24"/>
            <p:cNvSpPr/>
            <p:nvPr/>
          </p:nvSpPr>
          <p:spPr>
            <a:xfrm>
              <a:off x="1652651" y="614426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9125" y="0"/>
                  </a:moveTo>
                  <a:lnTo>
                    <a:pt x="570730" y="1862"/>
                  </a:lnTo>
                  <a:lnTo>
                    <a:pt x="523356" y="7357"/>
                  </a:lnTo>
                  <a:lnTo>
                    <a:pt x="477140" y="16347"/>
                  </a:lnTo>
                  <a:lnTo>
                    <a:pt x="432220" y="28695"/>
                  </a:lnTo>
                  <a:lnTo>
                    <a:pt x="388732" y="44263"/>
                  </a:lnTo>
                  <a:lnTo>
                    <a:pt x="346815" y="62914"/>
                  </a:lnTo>
                  <a:lnTo>
                    <a:pt x="306606" y="84511"/>
                  </a:lnTo>
                  <a:lnTo>
                    <a:pt x="268242" y="108915"/>
                  </a:lnTo>
                  <a:lnTo>
                    <a:pt x="231861" y="135990"/>
                  </a:lnTo>
                  <a:lnTo>
                    <a:pt x="197600" y="165597"/>
                  </a:lnTo>
                  <a:lnTo>
                    <a:pt x="165597" y="197600"/>
                  </a:lnTo>
                  <a:lnTo>
                    <a:pt x="135990" y="231861"/>
                  </a:lnTo>
                  <a:lnTo>
                    <a:pt x="108915" y="268242"/>
                  </a:lnTo>
                  <a:lnTo>
                    <a:pt x="84511" y="306606"/>
                  </a:lnTo>
                  <a:lnTo>
                    <a:pt x="62914" y="346815"/>
                  </a:lnTo>
                  <a:lnTo>
                    <a:pt x="44263" y="388732"/>
                  </a:lnTo>
                  <a:lnTo>
                    <a:pt x="28695" y="432220"/>
                  </a:lnTo>
                  <a:lnTo>
                    <a:pt x="16347" y="477140"/>
                  </a:lnTo>
                  <a:lnTo>
                    <a:pt x="7357" y="523356"/>
                  </a:lnTo>
                  <a:lnTo>
                    <a:pt x="1862" y="570730"/>
                  </a:lnTo>
                  <a:lnTo>
                    <a:pt x="0" y="619125"/>
                  </a:lnTo>
                  <a:lnTo>
                    <a:pt x="1862" y="667502"/>
                  </a:lnTo>
                  <a:lnTo>
                    <a:pt x="7357" y="714863"/>
                  </a:lnTo>
                  <a:lnTo>
                    <a:pt x="16347" y="761069"/>
                  </a:lnTo>
                  <a:lnTo>
                    <a:pt x="28695" y="805982"/>
                  </a:lnTo>
                  <a:lnTo>
                    <a:pt x="44263" y="849464"/>
                  </a:lnTo>
                  <a:lnTo>
                    <a:pt x="62914" y="891378"/>
                  </a:lnTo>
                  <a:lnTo>
                    <a:pt x="84511" y="931587"/>
                  </a:lnTo>
                  <a:lnTo>
                    <a:pt x="108915" y="969952"/>
                  </a:lnTo>
                  <a:lnTo>
                    <a:pt x="135990" y="1006335"/>
                  </a:lnTo>
                  <a:lnTo>
                    <a:pt x="165597" y="1040599"/>
                  </a:lnTo>
                  <a:lnTo>
                    <a:pt x="197600" y="1072606"/>
                  </a:lnTo>
                  <a:lnTo>
                    <a:pt x="231861" y="1102219"/>
                  </a:lnTo>
                  <a:lnTo>
                    <a:pt x="268242" y="1129300"/>
                  </a:lnTo>
                  <a:lnTo>
                    <a:pt x="306606" y="1153710"/>
                  </a:lnTo>
                  <a:lnTo>
                    <a:pt x="346815" y="1175312"/>
                  </a:lnTo>
                  <a:lnTo>
                    <a:pt x="388732" y="1193969"/>
                  </a:lnTo>
                  <a:lnTo>
                    <a:pt x="432220" y="1209543"/>
                  </a:lnTo>
                  <a:lnTo>
                    <a:pt x="477140" y="1221895"/>
                  </a:lnTo>
                  <a:lnTo>
                    <a:pt x="523356" y="1230889"/>
                  </a:lnTo>
                  <a:lnTo>
                    <a:pt x="570730" y="1236386"/>
                  </a:lnTo>
                  <a:lnTo>
                    <a:pt x="619125" y="1238250"/>
                  </a:lnTo>
                  <a:lnTo>
                    <a:pt x="667502" y="1236386"/>
                  </a:lnTo>
                  <a:lnTo>
                    <a:pt x="714863" y="1230889"/>
                  </a:lnTo>
                  <a:lnTo>
                    <a:pt x="761069" y="1221895"/>
                  </a:lnTo>
                  <a:lnTo>
                    <a:pt x="805982" y="1209543"/>
                  </a:lnTo>
                  <a:lnTo>
                    <a:pt x="849464" y="1193969"/>
                  </a:lnTo>
                  <a:lnTo>
                    <a:pt x="891378" y="1175312"/>
                  </a:lnTo>
                  <a:lnTo>
                    <a:pt x="931587" y="1153710"/>
                  </a:lnTo>
                  <a:lnTo>
                    <a:pt x="969952" y="1129300"/>
                  </a:lnTo>
                  <a:lnTo>
                    <a:pt x="1006335" y="1102219"/>
                  </a:lnTo>
                  <a:lnTo>
                    <a:pt x="1040599" y="1072606"/>
                  </a:lnTo>
                  <a:lnTo>
                    <a:pt x="1072606" y="1040599"/>
                  </a:lnTo>
                  <a:lnTo>
                    <a:pt x="1102219" y="1006335"/>
                  </a:lnTo>
                  <a:lnTo>
                    <a:pt x="1129300" y="969952"/>
                  </a:lnTo>
                  <a:lnTo>
                    <a:pt x="1153710" y="931587"/>
                  </a:lnTo>
                  <a:lnTo>
                    <a:pt x="1175312" y="891378"/>
                  </a:lnTo>
                  <a:lnTo>
                    <a:pt x="1193969" y="849464"/>
                  </a:lnTo>
                  <a:lnTo>
                    <a:pt x="1209543" y="805982"/>
                  </a:lnTo>
                  <a:lnTo>
                    <a:pt x="1221895" y="761069"/>
                  </a:lnTo>
                  <a:lnTo>
                    <a:pt x="1230889" y="714863"/>
                  </a:lnTo>
                  <a:lnTo>
                    <a:pt x="1236386" y="667502"/>
                  </a:lnTo>
                  <a:lnTo>
                    <a:pt x="1238250" y="619125"/>
                  </a:lnTo>
                  <a:lnTo>
                    <a:pt x="1236386" y="570730"/>
                  </a:lnTo>
                  <a:lnTo>
                    <a:pt x="1230889" y="523356"/>
                  </a:lnTo>
                  <a:lnTo>
                    <a:pt x="1221895" y="477140"/>
                  </a:lnTo>
                  <a:lnTo>
                    <a:pt x="1209543" y="432220"/>
                  </a:lnTo>
                  <a:lnTo>
                    <a:pt x="1193969" y="388732"/>
                  </a:lnTo>
                  <a:lnTo>
                    <a:pt x="1175312" y="346815"/>
                  </a:lnTo>
                  <a:lnTo>
                    <a:pt x="1153710" y="306606"/>
                  </a:lnTo>
                  <a:lnTo>
                    <a:pt x="1129300" y="268242"/>
                  </a:lnTo>
                  <a:lnTo>
                    <a:pt x="1102219" y="231861"/>
                  </a:lnTo>
                  <a:lnTo>
                    <a:pt x="1072606" y="197600"/>
                  </a:lnTo>
                  <a:lnTo>
                    <a:pt x="1040599" y="165597"/>
                  </a:lnTo>
                  <a:lnTo>
                    <a:pt x="1006335" y="135990"/>
                  </a:lnTo>
                  <a:lnTo>
                    <a:pt x="969952" y="108915"/>
                  </a:lnTo>
                  <a:lnTo>
                    <a:pt x="931587" y="84511"/>
                  </a:lnTo>
                  <a:lnTo>
                    <a:pt x="891378" y="62914"/>
                  </a:lnTo>
                  <a:lnTo>
                    <a:pt x="849464" y="44263"/>
                  </a:lnTo>
                  <a:lnTo>
                    <a:pt x="805982" y="28695"/>
                  </a:lnTo>
                  <a:lnTo>
                    <a:pt x="761069" y="16347"/>
                  </a:lnTo>
                  <a:lnTo>
                    <a:pt x="714863" y="7357"/>
                  </a:lnTo>
                  <a:lnTo>
                    <a:pt x="667502" y="1862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52651" y="614426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0" y="619125"/>
                  </a:moveTo>
                  <a:lnTo>
                    <a:pt x="1862" y="570730"/>
                  </a:lnTo>
                  <a:lnTo>
                    <a:pt x="7357" y="523356"/>
                  </a:lnTo>
                  <a:lnTo>
                    <a:pt x="16347" y="477140"/>
                  </a:lnTo>
                  <a:lnTo>
                    <a:pt x="28695" y="432220"/>
                  </a:lnTo>
                  <a:lnTo>
                    <a:pt x="44263" y="388732"/>
                  </a:lnTo>
                  <a:lnTo>
                    <a:pt x="62914" y="346815"/>
                  </a:lnTo>
                  <a:lnTo>
                    <a:pt x="84511" y="306606"/>
                  </a:lnTo>
                  <a:lnTo>
                    <a:pt x="108915" y="268242"/>
                  </a:lnTo>
                  <a:lnTo>
                    <a:pt x="135990" y="231861"/>
                  </a:lnTo>
                  <a:lnTo>
                    <a:pt x="165597" y="197600"/>
                  </a:lnTo>
                  <a:lnTo>
                    <a:pt x="197600" y="165597"/>
                  </a:lnTo>
                  <a:lnTo>
                    <a:pt x="231861" y="135990"/>
                  </a:lnTo>
                  <a:lnTo>
                    <a:pt x="268242" y="108915"/>
                  </a:lnTo>
                  <a:lnTo>
                    <a:pt x="306606" y="84511"/>
                  </a:lnTo>
                  <a:lnTo>
                    <a:pt x="346815" y="62914"/>
                  </a:lnTo>
                  <a:lnTo>
                    <a:pt x="388732" y="44263"/>
                  </a:lnTo>
                  <a:lnTo>
                    <a:pt x="432220" y="28695"/>
                  </a:lnTo>
                  <a:lnTo>
                    <a:pt x="477140" y="16347"/>
                  </a:lnTo>
                  <a:lnTo>
                    <a:pt x="523356" y="7357"/>
                  </a:lnTo>
                  <a:lnTo>
                    <a:pt x="570730" y="1862"/>
                  </a:lnTo>
                  <a:lnTo>
                    <a:pt x="619125" y="0"/>
                  </a:lnTo>
                  <a:lnTo>
                    <a:pt x="667502" y="1862"/>
                  </a:lnTo>
                  <a:lnTo>
                    <a:pt x="714863" y="7357"/>
                  </a:lnTo>
                  <a:lnTo>
                    <a:pt x="761069" y="16347"/>
                  </a:lnTo>
                  <a:lnTo>
                    <a:pt x="805982" y="28695"/>
                  </a:lnTo>
                  <a:lnTo>
                    <a:pt x="849464" y="44263"/>
                  </a:lnTo>
                  <a:lnTo>
                    <a:pt x="891378" y="62914"/>
                  </a:lnTo>
                  <a:lnTo>
                    <a:pt x="931587" y="84511"/>
                  </a:lnTo>
                  <a:lnTo>
                    <a:pt x="969952" y="108915"/>
                  </a:lnTo>
                  <a:lnTo>
                    <a:pt x="1006335" y="135990"/>
                  </a:lnTo>
                  <a:lnTo>
                    <a:pt x="1040599" y="165597"/>
                  </a:lnTo>
                  <a:lnTo>
                    <a:pt x="1072606" y="197600"/>
                  </a:lnTo>
                  <a:lnTo>
                    <a:pt x="1102219" y="231861"/>
                  </a:lnTo>
                  <a:lnTo>
                    <a:pt x="1129300" y="268242"/>
                  </a:lnTo>
                  <a:lnTo>
                    <a:pt x="1153710" y="306606"/>
                  </a:lnTo>
                  <a:lnTo>
                    <a:pt x="1175312" y="346815"/>
                  </a:lnTo>
                  <a:lnTo>
                    <a:pt x="1193969" y="388732"/>
                  </a:lnTo>
                  <a:lnTo>
                    <a:pt x="1209543" y="432220"/>
                  </a:lnTo>
                  <a:lnTo>
                    <a:pt x="1221895" y="477140"/>
                  </a:lnTo>
                  <a:lnTo>
                    <a:pt x="1230889" y="523356"/>
                  </a:lnTo>
                  <a:lnTo>
                    <a:pt x="1236386" y="570730"/>
                  </a:lnTo>
                  <a:lnTo>
                    <a:pt x="1238250" y="619125"/>
                  </a:lnTo>
                  <a:lnTo>
                    <a:pt x="1236386" y="667502"/>
                  </a:lnTo>
                  <a:lnTo>
                    <a:pt x="1230889" y="714863"/>
                  </a:lnTo>
                  <a:lnTo>
                    <a:pt x="1221895" y="761069"/>
                  </a:lnTo>
                  <a:lnTo>
                    <a:pt x="1209543" y="805982"/>
                  </a:lnTo>
                  <a:lnTo>
                    <a:pt x="1193969" y="849464"/>
                  </a:lnTo>
                  <a:lnTo>
                    <a:pt x="1175312" y="891378"/>
                  </a:lnTo>
                  <a:lnTo>
                    <a:pt x="1153710" y="931587"/>
                  </a:lnTo>
                  <a:lnTo>
                    <a:pt x="1129300" y="969952"/>
                  </a:lnTo>
                  <a:lnTo>
                    <a:pt x="1102219" y="1006335"/>
                  </a:lnTo>
                  <a:lnTo>
                    <a:pt x="1072606" y="1040599"/>
                  </a:lnTo>
                  <a:lnTo>
                    <a:pt x="1040599" y="1072606"/>
                  </a:lnTo>
                  <a:lnTo>
                    <a:pt x="1006335" y="1102219"/>
                  </a:lnTo>
                  <a:lnTo>
                    <a:pt x="969952" y="1129300"/>
                  </a:lnTo>
                  <a:lnTo>
                    <a:pt x="931587" y="1153710"/>
                  </a:lnTo>
                  <a:lnTo>
                    <a:pt x="891378" y="1175312"/>
                  </a:lnTo>
                  <a:lnTo>
                    <a:pt x="849464" y="1193969"/>
                  </a:lnTo>
                  <a:lnTo>
                    <a:pt x="805982" y="1209543"/>
                  </a:lnTo>
                  <a:lnTo>
                    <a:pt x="761069" y="1221895"/>
                  </a:lnTo>
                  <a:lnTo>
                    <a:pt x="714863" y="1230889"/>
                  </a:lnTo>
                  <a:lnTo>
                    <a:pt x="667502" y="1236386"/>
                  </a:lnTo>
                  <a:lnTo>
                    <a:pt x="619125" y="1238250"/>
                  </a:lnTo>
                  <a:lnTo>
                    <a:pt x="570730" y="1236386"/>
                  </a:lnTo>
                  <a:lnTo>
                    <a:pt x="523356" y="1230889"/>
                  </a:lnTo>
                  <a:lnTo>
                    <a:pt x="477140" y="1221895"/>
                  </a:lnTo>
                  <a:lnTo>
                    <a:pt x="432220" y="1209543"/>
                  </a:lnTo>
                  <a:lnTo>
                    <a:pt x="388732" y="1193969"/>
                  </a:lnTo>
                  <a:lnTo>
                    <a:pt x="346815" y="1175312"/>
                  </a:lnTo>
                  <a:lnTo>
                    <a:pt x="306606" y="1153710"/>
                  </a:lnTo>
                  <a:lnTo>
                    <a:pt x="268242" y="1129300"/>
                  </a:lnTo>
                  <a:lnTo>
                    <a:pt x="231861" y="1102219"/>
                  </a:lnTo>
                  <a:lnTo>
                    <a:pt x="197600" y="1072606"/>
                  </a:lnTo>
                  <a:lnTo>
                    <a:pt x="165597" y="1040599"/>
                  </a:lnTo>
                  <a:lnTo>
                    <a:pt x="135990" y="1006335"/>
                  </a:lnTo>
                  <a:lnTo>
                    <a:pt x="108915" y="969952"/>
                  </a:lnTo>
                  <a:lnTo>
                    <a:pt x="84511" y="931587"/>
                  </a:lnTo>
                  <a:lnTo>
                    <a:pt x="62914" y="891378"/>
                  </a:lnTo>
                  <a:lnTo>
                    <a:pt x="44263" y="849464"/>
                  </a:lnTo>
                  <a:lnTo>
                    <a:pt x="28695" y="805982"/>
                  </a:lnTo>
                  <a:lnTo>
                    <a:pt x="16347" y="761069"/>
                  </a:lnTo>
                  <a:lnTo>
                    <a:pt x="7357" y="714863"/>
                  </a:lnTo>
                  <a:lnTo>
                    <a:pt x="1862" y="667502"/>
                  </a:lnTo>
                  <a:lnTo>
                    <a:pt x="0" y="6191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869439" y="831786"/>
            <a:ext cx="801370" cy="7626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90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Enfoque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Derechos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las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mujeres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362950" y="362521"/>
            <a:ext cx="3427095" cy="22371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4604" marR="5080" indent="-2540" algn="r">
              <a:lnSpc>
                <a:spcPct val="101099"/>
              </a:lnSpc>
              <a:spcBef>
                <a:spcPts val="45"/>
              </a:spcBef>
            </a:pPr>
            <a:r>
              <a:rPr sz="4800" spc="-390" dirty="0">
                <a:solidFill>
                  <a:srgbClr val="6F2F9F"/>
                </a:solidFill>
              </a:rPr>
              <a:t>ENFOQUES </a:t>
            </a:r>
            <a:r>
              <a:rPr sz="4800" spc="-229" dirty="0">
                <a:solidFill>
                  <a:srgbClr val="6F2F9F"/>
                </a:solidFill>
              </a:rPr>
              <a:t>PAN</a:t>
            </a:r>
            <a:r>
              <a:rPr sz="4800" spc="-195" dirty="0">
                <a:solidFill>
                  <a:srgbClr val="6F2F9F"/>
                </a:solidFill>
              </a:rPr>
              <a:t> </a:t>
            </a:r>
            <a:r>
              <a:rPr sz="4800" spc="-350" dirty="0">
                <a:solidFill>
                  <a:srgbClr val="6F2F9F"/>
                </a:solidFill>
              </a:rPr>
              <a:t>1325 </a:t>
            </a:r>
            <a:r>
              <a:rPr sz="4800" spc="-295" dirty="0">
                <a:solidFill>
                  <a:srgbClr val="6F2F9F"/>
                </a:solidFill>
              </a:rPr>
              <a:t>COLOMBIA</a:t>
            </a:r>
            <a:endParaRPr sz="4800"/>
          </a:p>
        </p:txBody>
      </p:sp>
      <p:sp>
        <p:nvSpPr>
          <p:cNvPr id="28" name="object 28"/>
          <p:cNvSpPr/>
          <p:nvPr/>
        </p:nvSpPr>
        <p:spPr>
          <a:xfrm>
            <a:off x="7124700" y="3133725"/>
            <a:ext cx="5067300" cy="590550"/>
          </a:xfrm>
          <a:custGeom>
            <a:avLst/>
            <a:gdLst/>
            <a:ahLst/>
            <a:cxnLst/>
            <a:rect l="l" t="t" r="r" b="b"/>
            <a:pathLst>
              <a:path w="5067300" h="590550">
                <a:moveTo>
                  <a:pt x="5035550" y="0"/>
                </a:moveTo>
                <a:lnTo>
                  <a:pt x="98425" y="0"/>
                </a:lnTo>
                <a:lnTo>
                  <a:pt x="60114" y="7735"/>
                </a:lnTo>
                <a:lnTo>
                  <a:pt x="28829" y="28829"/>
                </a:lnTo>
                <a:lnTo>
                  <a:pt x="7735" y="60114"/>
                </a:lnTo>
                <a:lnTo>
                  <a:pt x="0" y="98425"/>
                </a:lnTo>
                <a:lnTo>
                  <a:pt x="0" y="492125"/>
                </a:lnTo>
                <a:lnTo>
                  <a:pt x="7735" y="530435"/>
                </a:lnTo>
                <a:lnTo>
                  <a:pt x="28828" y="561721"/>
                </a:lnTo>
                <a:lnTo>
                  <a:pt x="60114" y="582814"/>
                </a:lnTo>
                <a:lnTo>
                  <a:pt x="98425" y="590550"/>
                </a:lnTo>
                <a:lnTo>
                  <a:pt x="5035550" y="590550"/>
                </a:lnTo>
                <a:lnTo>
                  <a:pt x="5067300" y="584139"/>
                </a:lnTo>
                <a:lnTo>
                  <a:pt x="5067300" y="6410"/>
                </a:lnTo>
                <a:lnTo>
                  <a:pt x="5035550" y="0"/>
                </a:lnTo>
                <a:close/>
              </a:path>
            </a:pathLst>
          </a:custGeom>
          <a:solidFill>
            <a:srgbClr val="CF3A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465566" y="3174936"/>
            <a:ext cx="2395855" cy="5162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125"/>
              </a:spcBef>
            </a:pP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Resolución</a:t>
            </a:r>
            <a:r>
              <a:rPr sz="15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00" dirty="0">
                <a:solidFill>
                  <a:srgbClr val="FFFFFF"/>
                </a:solidFill>
                <a:latin typeface="Arial"/>
                <a:cs typeface="Arial"/>
              </a:rPr>
              <a:t>1325</a:t>
            </a: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-6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ts val="1975"/>
              </a:lnSpc>
            </a:pPr>
            <a:r>
              <a:rPr sz="1650" b="1" i="1" spc="-65" dirty="0">
                <a:solidFill>
                  <a:srgbClr val="FFFFFF"/>
                </a:solidFill>
                <a:latin typeface="Arial"/>
                <a:cs typeface="Arial"/>
              </a:rPr>
              <a:t>Mujeres,</a:t>
            </a:r>
            <a:r>
              <a:rPr sz="1650" b="1" i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i="1" spc="-35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1650" b="1" i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i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650" b="1" i="1" spc="-50" dirty="0">
                <a:solidFill>
                  <a:srgbClr val="FFFFFF"/>
                </a:solidFill>
                <a:latin typeface="Arial"/>
                <a:cs typeface="Arial"/>
              </a:rPr>
              <a:t> Seguridad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7700" y="184585"/>
            <a:ext cx="10887075" cy="953769"/>
            <a:chOff x="647700" y="184585"/>
            <a:chExt cx="10887075" cy="953769"/>
          </a:xfrm>
        </p:grpSpPr>
        <p:sp>
          <p:nvSpPr>
            <p:cNvPr id="3" name="object 3"/>
            <p:cNvSpPr/>
            <p:nvPr/>
          </p:nvSpPr>
          <p:spPr>
            <a:xfrm>
              <a:off x="647700" y="208800"/>
              <a:ext cx="10887075" cy="906144"/>
            </a:xfrm>
            <a:custGeom>
              <a:avLst/>
              <a:gdLst/>
              <a:ahLst/>
              <a:cxnLst/>
              <a:rect l="l" t="t" r="r" b="b"/>
              <a:pathLst>
                <a:path w="10887075" h="906144">
                  <a:moveTo>
                    <a:pt x="10567937" y="879116"/>
                  </a:moveTo>
                  <a:lnTo>
                    <a:pt x="5149844" y="879116"/>
                  </a:lnTo>
                  <a:lnTo>
                    <a:pt x="5272248" y="879434"/>
                  </a:lnTo>
                  <a:lnTo>
                    <a:pt x="9471160" y="905174"/>
                  </a:lnTo>
                  <a:lnTo>
                    <a:pt x="9560066" y="905534"/>
                  </a:lnTo>
                  <a:lnTo>
                    <a:pt x="9743284" y="905534"/>
                  </a:lnTo>
                  <a:lnTo>
                    <a:pt x="9904625" y="904411"/>
                  </a:lnTo>
                  <a:lnTo>
                    <a:pt x="10009332" y="903021"/>
                  </a:lnTo>
                  <a:lnTo>
                    <a:pt x="10009982" y="903021"/>
                  </a:lnTo>
                  <a:lnTo>
                    <a:pt x="10315274" y="895439"/>
                  </a:lnTo>
                  <a:lnTo>
                    <a:pt x="10365508" y="893611"/>
                  </a:lnTo>
                  <a:lnTo>
                    <a:pt x="10418739" y="891082"/>
                  </a:lnTo>
                  <a:lnTo>
                    <a:pt x="10472369" y="887841"/>
                  </a:lnTo>
                  <a:lnTo>
                    <a:pt x="10525561" y="883608"/>
                  </a:lnTo>
                  <a:lnTo>
                    <a:pt x="10567937" y="879116"/>
                  </a:lnTo>
                  <a:close/>
                </a:path>
                <a:path w="10887075" h="906144">
                  <a:moveTo>
                    <a:pt x="1846285" y="22309"/>
                  </a:moveTo>
                  <a:lnTo>
                    <a:pt x="418075" y="22309"/>
                  </a:lnTo>
                  <a:lnTo>
                    <a:pt x="359393" y="37071"/>
                  </a:lnTo>
                  <a:lnTo>
                    <a:pt x="307136" y="55490"/>
                  </a:lnTo>
                  <a:lnTo>
                    <a:pt x="261166" y="76814"/>
                  </a:lnTo>
                  <a:lnTo>
                    <a:pt x="220862" y="100416"/>
                  </a:lnTo>
                  <a:lnTo>
                    <a:pt x="185605" y="125666"/>
                  </a:lnTo>
                  <a:lnTo>
                    <a:pt x="154774" y="151935"/>
                  </a:lnTo>
                  <a:lnTo>
                    <a:pt x="90609" y="220028"/>
                  </a:lnTo>
                  <a:lnTo>
                    <a:pt x="58394" y="262161"/>
                  </a:lnTo>
                  <a:lnTo>
                    <a:pt x="31106" y="304888"/>
                  </a:lnTo>
                  <a:lnTo>
                    <a:pt x="8743" y="348101"/>
                  </a:lnTo>
                  <a:lnTo>
                    <a:pt x="0" y="680166"/>
                  </a:lnTo>
                  <a:lnTo>
                    <a:pt x="7166" y="698337"/>
                  </a:lnTo>
                  <a:lnTo>
                    <a:pt x="28224" y="735117"/>
                  </a:lnTo>
                  <a:lnTo>
                    <a:pt x="58591" y="771077"/>
                  </a:lnTo>
                  <a:lnTo>
                    <a:pt x="102259" y="803943"/>
                  </a:lnTo>
                  <a:lnTo>
                    <a:pt x="163215" y="831436"/>
                  </a:lnTo>
                  <a:lnTo>
                    <a:pt x="205004" y="843707"/>
                  </a:lnTo>
                  <a:lnTo>
                    <a:pt x="250174" y="853097"/>
                  </a:lnTo>
                  <a:lnTo>
                    <a:pt x="298116" y="860006"/>
                  </a:lnTo>
                  <a:lnTo>
                    <a:pt x="348219" y="864831"/>
                  </a:lnTo>
                  <a:lnTo>
                    <a:pt x="399874" y="867971"/>
                  </a:lnTo>
                  <a:lnTo>
                    <a:pt x="452472" y="869825"/>
                  </a:lnTo>
                  <a:lnTo>
                    <a:pt x="505402" y="870791"/>
                  </a:lnTo>
                  <a:lnTo>
                    <a:pt x="2301219" y="879992"/>
                  </a:lnTo>
                  <a:lnTo>
                    <a:pt x="2486284" y="880529"/>
                  </a:lnTo>
                  <a:lnTo>
                    <a:pt x="3319785" y="880529"/>
                  </a:lnTo>
                  <a:lnTo>
                    <a:pt x="3619932" y="879434"/>
                  </a:lnTo>
                  <a:lnTo>
                    <a:pt x="10567937" y="879116"/>
                  </a:lnTo>
                  <a:lnTo>
                    <a:pt x="10627277" y="871050"/>
                  </a:lnTo>
                  <a:lnTo>
                    <a:pt x="10674125" y="862164"/>
                  </a:lnTo>
                  <a:lnTo>
                    <a:pt x="10717183" y="851167"/>
                  </a:lnTo>
                  <a:lnTo>
                    <a:pt x="10755611" y="837779"/>
                  </a:lnTo>
                  <a:lnTo>
                    <a:pt x="10823432" y="796763"/>
                  </a:lnTo>
                  <a:lnTo>
                    <a:pt x="10859460" y="740293"/>
                  </a:lnTo>
                  <a:lnTo>
                    <a:pt x="10883854" y="660381"/>
                  </a:lnTo>
                  <a:lnTo>
                    <a:pt x="10887075" y="648828"/>
                  </a:lnTo>
                  <a:lnTo>
                    <a:pt x="10887075" y="194081"/>
                  </a:lnTo>
                  <a:lnTo>
                    <a:pt x="10857297" y="156373"/>
                  </a:lnTo>
                  <a:lnTo>
                    <a:pt x="10821569" y="127251"/>
                  </a:lnTo>
                  <a:lnTo>
                    <a:pt x="10774807" y="101584"/>
                  </a:lnTo>
                  <a:lnTo>
                    <a:pt x="10715435" y="80476"/>
                  </a:lnTo>
                  <a:lnTo>
                    <a:pt x="10654859" y="67847"/>
                  </a:lnTo>
                  <a:lnTo>
                    <a:pt x="10605973" y="60723"/>
                  </a:lnTo>
                  <a:lnTo>
                    <a:pt x="10555248" y="55704"/>
                  </a:lnTo>
                  <a:lnTo>
                    <a:pt x="10503342" y="52303"/>
                  </a:lnTo>
                  <a:lnTo>
                    <a:pt x="10450910" y="50037"/>
                  </a:lnTo>
                  <a:lnTo>
                    <a:pt x="9636145" y="31434"/>
                  </a:lnTo>
                  <a:lnTo>
                    <a:pt x="4837816" y="31434"/>
                  </a:lnTo>
                  <a:lnTo>
                    <a:pt x="4495923" y="30649"/>
                  </a:lnTo>
                  <a:lnTo>
                    <a:pt x="4266350" y="29942"/>
                  </a:lnTo>
                  <a:lnTo>
                    <a:pt x="4060034" y="29195"/>
                  </a:lnTo>
                  <a:lnTo>
                    <a:pt x="3332947" y="25715"/>
                  </a:lnTo>
                  <a:lnTo>
                    <a:pt x="2982869" y="23738"/>
                  </a:lnTo>
                  <a:lnTo>
                    <a:pt x="2351875" y="23513"/>
                  </a:lnTo>
                  <a:lnTo>
                    <a:pt x="1893116" y="22523"/>
                  </a:lnTo>
                  <a:lnTo>
                    <a:pt x="1846285" y="22309"/>
                  </a:lnTo>
                  <a:close/>
                </a:path>
                <a:path w="10887075" h="906144">
                  <a:moveTo>
                    <a:pt x="8983205" y="24131"/>
                  </a:moveTo>
                  <a:lnTo>
                    <a:pt x="7412012" y="24131"/>
                  </a:lnTo>
                  <a:lnTo>
                    <a:pt x="6439244" y="29195"/>
                  </a:lnTo>
                  <a:lnTo>
                    <a:pt x="6105074" y="30649"/>
                  </a:lnTo>
                  <a:lnTo>
                    <a:pt x="5876875" y="31434"/>
                  </a:lnTo>
                  <a:lnTo>
                    <a:pt x="9636145" y="31434"/>
                  </a:lnTo>
                  <a:lnTo>
                    <a:pt x="9537117" y="29942"/>
                  </a:lnTo>
                  <a:lnTo>
                    <a:pt x="9537263" y="29942"/>
                  </a:lnTo>
                  <a:lnTo>
                    <a:pt x="9089670" y="24939"/>
                  </a:lnTo>
                  <a:lnTo>
                    <a:pt x="9090721" y="24939"/>
                  </a:lnTo>
                  <a:lnTo>
                    <a:pt x="8983205" y="24131"/>
                  </a:lnTo>
                  <a:close/>
                </a:path>
                <a:path w="10887075" h="906144">
                  <a:moveTo>
                    <a:pt x="8886268" y="23513"/>
                  </a:moveTo>
                  <a:lnTo>
                    <a:pt x="7552528" y="23513"/>
                  </a:lnTo>
                  <a:lnTo>
                    <a:pt x="7407420" y="24131"/>
                  </a:lnTo>
                  <a:lnTo>
                    <a:pt x="8983963" y="24131"/>
                  </a:lnTo>
                  <a:lnTo>
                    <a:pt x="8886268" y="23513"/>
                  </a:lnTo>
                  <a:close/>
                </a:path>
                <a:path w="10887075" h="906144">
                  <a:moveTo>
                    <a:pt x="8691014" y="22523"/>
                  </a:moveTo>
                  <a:lnTo>
                    <a:pt x="7815982" y="22523"/>
                  </a:lnTo>
                  <a:lnTo>
                    <a:pt x="7544441" y="23513"/>
                  </a:lnTo>
                  <a:lnTo>
                    <a:pt x="8895113" y="23513"/>
                  </a:lnTo>
                  <a:lnTo>
                    <a:pt x="8691014" y="22523"/>
                  </a:lnTo>
                  <a:close/>
                </a:path>
                <a:path w="10887075" h="906144">
                  <a:moveTo>
                    <a:pt x="8606325" y="22309"/>
                  </a:moveTo>
                  <a:lnTo>
                    <a:pt x="7905968" y="22309"/>
                  </a:lnTo>
                  <a:lnTo>
                    <a:pt x="7824462" y="22523"/>
                  </a:lnTo>
                  <a:lnTo>
                    <a:pt x="8676997" y="22523"/>
                  </a:lnTo>
                  <a:lnTo>
                    <a:pt x="8606325" y="22309"/>
                  </a:lnTo>
                  <a:close/>
                </a:path>
                <a:path w="10887075" h="906144">
                  <a:moveTo>
                    <a:pt x="665114" y="0"/>
                  </a:moveTo>
                  <a:lnTo>
                    <a:pt x="613701" y="983"/>
                  </a:lnTo>
                  <a:lnTo>
                    <a:pt x="563047" y="3406"/>
                  </a:lnTo>
                  <a:lnTo>
                    <a:pt x="513444" y="7555"/>
                  </a:lnTo>
                  <a:lnTo>
                    <a:pt x="465184" y="13720"/>
                  </a:lnTo>
                  <a:lnTo>
                    <a:pt x="417889" y="22309"/>
                  </a:lnTo>
                  <a:lnTo>
                    <a:pt x="1845603" y="22309"/>
                  </a:lnTo>
                  <a:lnTo>
                    <a:pt x="1230137" y="14798"/>
                  </a:lnTo>
                  <a:lnTo>
                    <a:pt x="1181589" y="13720"/>
                  </a:lnTo>
                  <a:lnTo>
                    <a:pt x="769049" y="1199"/>
                  </a:lnTo>
                  <a:lnTo>
                    <a:pt x="716994" y="167"/>
                  </a:lnTo>
                  <a:lnTo>
                    <a:pt x="665114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7700" y="184585"/>
              <a:ext cx="10887075" cy="953769"/>
            </a:xfrm>
            <a:custGeom>
              <a:avLst/>
              <a:gdLst/>
              <a:ahLst/>
              <a:cxnLst/>
              <a:rect l="l" t="t" r="r" b="b"/>
              <a:pathLst>
                <a:path w="10887075" h="953769">
                  <a:moveTo>
                    <a:pt x="684503" y="0"/>
                  </a:moveTo>
                  <a:lnTo>
                    <a:pt x="585293" y="2540"/>
                  </a:lnTo>
                  <a:lnTo>
                    <a:pt x="535973" y="5080"/>
                  </a:lnTo>
                  <a:lnTo>
                    <a:pt x="487219" y="10160"/>
                  </a:lnTo>
                  <a:lnTo>
                    <a:pt x="439317" y="16510"/>
                  </a:lnTo>
                  <a:lnTo>
                    <a:pt x="392550" y="25400"/>
                  </a:lnTo>
                  <a:lnTo>
                    <a:pt x="321764" y="43180"/>
                  </a:lnTo>
                  <a:lnTo>
                    <a:pt x="260822" y="64770"/>
                  </a:lnTo>
                  <a:lnTo>
                    <a:pt x="208856" y="90170"/>
                  </a:lnTo>
                  <a:lnTo>
                    <a:pt x="164997" y="116840"/>
                  </a:lnTo>
                  <a:lnTo>
                    <a:pt x="128375" y="143510"/>
                  </a:lnTo>
                  <a:lnTo>
                    <a:pt x="98122" y="170180"/>
                  </a:lnTo>
                  <a:lnTo>
                    <a:pt x="35639" y="236220"/>
                  </a:lnTo>
                  <a:lnTo>
                    <a:pt x="2843" y="279400"/>
                  </a:lnTo>
                  <a:lnTo>
                    <a:pt x="0" y="801370"/>
                  </a:lnTo>
                  <a:lnTo>
                    <a:pt x="20237" y="820420"/>
                  </a:lnTo>
                  <a:lnTo>
                    <a:pt x="64422" y="849630"/>
                  </a:lnTo>
                  <a:lnTo>
                    <a:pt x="123021" y="875030"/>
                  </a:lnTo>
                  <a:lnTo>
                    <a:pt x="166345" y="887730"/>
                  </a:lnTo>
                  <a:lnTo>
                    <a:pt x="212356" y="897890"/>
                  </a:lnTo>
                  <a:lnTo>
                    <a:pt x="260410" y="905510"/>
                  </a:lnTo>
                  <a:lnTo>
                    <a:pt x="309866" y="911860"/>
                  </a:lnTo>
                  <a:lnTo>
                    <a:pt x="360082" y="915670"/>
                  </a:lnTo>
                  <a:lnTo>
                    <a:pt x="410414" y="918210"/>
                  </a:lnTo>
                  <a:lnTo>
                    <a:pt x="460222" y="919480"/>
                  </a:lnTo>
                  <a:lnTo>
                    <a:pt x="508861" y="919480"/>
                  </a:lnTo>
                  <a:lnTo>
                    <a:pt x="555692" y="920750"/>
                  </a:lnTo>
                  <a:lnTo>
                    <a:pt x="1997034" y="928370"/>
                  </a:lnTo>
                  <a:lnTo>
                    <a:pt x="8502914" y="944880"/>
                  </a:lnTo>
                  <a:lnTo>
                    <a:pt x="8555555" y="944880"/>
                  </a:lnTo>
                  <a:lnTo>
                    <a:pt x="8608250" y="946150"/>
                  </a:lnTo>
                  <a:lnTo>
                    <a:pt x="8713638" y="946150"/>
                  </a:lnTo>
                  <a:lnTo>
                    <a:pt x="8975256" y="949960"/>
                  </a:lnTo>
                  <a:lnTo>
                    <a:pt x="9284430" y="952500"/>
                  </a:lnTo>
                  <a:lnTo>
                    <a:pt x="9336246" y="952500"/>
                  </a:lnTo>
                  <a:lnTo>
                    <a:pt x="9388146" y="953770"/>
                  </a:lnTo>
                  <a:lnTo>
                    <a:pt x="9907337" y="953770"/>
                  </a:lnTo>
                  <a:lnTo>
                    <a:pt x="10010694" y="951230"/>
                  </a:lnTo>
                  <a:lnTo>
                    <a:pt x="10062372" y="951230"/>
                  </a:lnTo>
                  <a:lnTo>
                    <a:pt x="10320765" y="944880"/>
                  </a:lnTo>
                  <a:lnTo>
                    <a:pt x="10433057" y="939800"/>
                  </a:lnTo>
                  <a:lnTo>
                    <a:pt x="10492970" y="935990"/>
                  </a:lnTo>
                  <a:lnTo>
                    <a:pt x="10551505" y="930910"/>
                  </a:lnTo>
                  <a:lnTo>
                    <a:pt x="10607985" y="924560"/>
                  </a:lnTo>
                  <a:lnTo>
                    <a:pt x="10661733" y="916940"/>
                  </a:lnTo>
                  <a:lnTo>
                    <a:pt x="10712072" y="906780"/>
                  </a:lnTo>
                  <a:lnTo>
                    <a:pt x="10716697" y="905510"/>
                  </a:lnTo>
                  <a:lnTo>
                    <a:pt x="9387092" y="905510"/>
                  </a:lnTo>
                  <a:lnTo>
                    <a:pt x="9335881" y="904240"/>
                  </a:lnTo>
                  <a:lnTo>
                    <a:pt x="9233693" y="904240"/>
                  </a:lnTo>
                  <a:lnTo>
                    <a:pt x="9182733" y="902970"/>
                  </a:lnTo>
                  <a:lnTo>
                    <a:pt x="8717106" y="897890"/>
                  </a:lnTo>
                  <a:lnTo>
                    <a:pt x="8664052" y="897890"/>
                  </a:lnTo>
                  <a:lnTo>
                    <a:pt x="8611001" y="896620"/>
                  </a:lnTo>
                  <a:lnTo>
                    <a:pt x="8505191" y="896620"/>
                  </a:lnTo>
                  <a:lnTo>
                    <a:pt x="2406550" y="880110"/>
                  </a:lnTo>
                  <a:lnTo>
                    <a:pt x="2050611" y="878840"/>
                  </a:lnTo>
                  <a:lnTo>
                    <a:pt x="560420" y="871220"/>
                  </a:lnTo>
                  <a:lnTo>
                    <a:pt x="396141" y="867410"/>
                  </a:lnTo>
                  <a:lnTo>
                    <a:pt x="342732" y="863600"/>
                  </a:lnTo>
                  <a:lnTo>
                    <a:pt x="291723" y="857250"/>
                  </a:lnTo>
                  <a:lnTo>
                    <a:pt x="244146" y="848360"/>
                  </a:lnTo>
                  <a:lnTo>
                    <a:pt x="201036" y="836930"/>
                  </a:lnTo>
                  <a:lnTo>
                    <a:pt x="149062" y="812800"/>
                  </a:lnTo>
                  <a:lnTo>
                    <a:pt x="111493" y="783590"/>
                  </a:lnTo>
                  <a:lnTo>
                    <a:pt x="85006" y="750570"/>
                  </a:lnTo>
                  <a:lnTo>
                    <a:pt x="49818" y="675640"/>
                  </a:lnTo>
                  <a:lnTo>
                    <a:pt x="38253" y="633730"/>
                  </a:lnTo>
                  <a:lnTo>
                    <a:pt x="31549" y="590550"/>
                  </a:lnTo>
                  <a:lnTo>
                    <a:pt x="29671" y="547370"/>
                  </a:lnTo>
                  <a:lnTo>
                    <a:pt x="32588" y="504190"/>
                  </a:lnTo>
                  <a:lnTo>
                    <a:pt x="40266" y="461010"/>
                  </a:lnTo>
                  <a:lnTo>
                    <a:pt x="52673" y="419100"/>
                  </a:lnTo>
                  <a:lnTo>
                    <a:pt x="69776" y="375920"/>
                  </a:lnTo>
                  <a:lnTo>
                    <a:pt x="91541" y="334010"/>
                  </a:lnTo>
                  <a:lnTo>
                    <a:pt x="117936" y="293370"/>
                  </a:lnTo>
                  <a:lnTo>
                    <a:pt x="148928" y="252730"/>
                  </a:lnTo>
                  <a:lnTo>
                    <a:pt x="184485" y="212090"/>
                  </a:lnTo>
                  <a:lnTo>
                    <a:pt x="221166" y="176530"/>
                  </a:lnTo>
                  <a:lnTo>
                    <a:pt x="260408" y="146050"/>
                  </a:lnTo>
                  <a:lnTo>
                    <a:pt x="302408" y="120650"/>
                  </a:lnTo>
                  <a:lnTo>
                    <a:pt x="347364" y="99060"/>
                  </a:lnTo>
                  <a:lnTo>
                    <a:pt x="395472" y="81280"/>
                  </a:lnTo>
                  <a:lnTo>
                    <a:pt x="446930" y="68580"/>
                  </a:lnTo>
                  <a:lnTo>
                    <a:pt x="494306" y="59690"/>
                  </a:lnTo>
                  <a:lnTo>
                    <a:pt x="543980" y="54610"/>
                  </a:lnTo>
                  <a:lnTo>
                    <a:pt x="595595" y="50800"/>
                  </a:lnTo>
                  <a:lnTo>
                    <a:pt x="648789" y="49530"/>
                  </a:lnTo>
                  <a:lnTo>
                    <a:pt x="10403337" y="49530"/>
                  </a:lnTo>
                  <a:lnTo>
                    <a:pt x="10352228" y="46990"/>
                  </a:lnTo>
                  <a:lnTo>
                    <a:pt x="9993892" y="38100"/>
                  </a:lnTo>
                  <a:lnTo>
                    <a:pt x="9942632" y="38100"/>
                  </a:lnTo>
                  <a:lnTo>
                    <a:pt x="9788770" y="34290"/>
                  </a:lnTo>
                  <a:lnTo>
                    <a:pt x="9737460" y="34290"/>
                  </a:lnTo>
                  <a:lnTo>
                    <a:pt x="9634809" y="31750"/>
                  </a:lnTo>
                  <a:lnTo>
                    <a:pt x="4578013" y="31750"/>
                  </a:lnTo>
                  <a:lnTo>
                    <a:pt x="4174657" y="30480"/>
                  </a:lnTo>
                  <a:lnTo>
                    <a:pt x="2094696" y="24130"/>
                  </a:lnTo>
                  <a:lnTo>
                    <a:pt x="2044320" y="22860"/>
                  </a:lnTo>
                  <a:lnTo>
                    <a:pt x="1791465" y="22860"/>
                  </a:lnTo>
                  <a:lnTo>
                    <a:pt x="1740740" y="21590"/>
                  </a:lnTo>
                  <a:lnTo>
                    <a:pt x="1639181" y="21590"/>
                  </a:lnTo>
                  <a:lnTo>
                    <a:pt x="1588359" y="20320"/>
                  </a:lnTo>
                  <a:lnTo>
                    <a:pt x="1537515" y="20320"/>
                  </a:lnTo>
                  <a:lnTo>
                    <a:pt x="1486657" y="19050"/>
                  </a:lnTo>
                  <a:lnTo>
                    <a:pt x="1435789" y="19050"/>
                  </a:lnTo>
                  <a:lnTo>
                    <a:pt x="1334047" y="16510"/>
                  </a:lnTo>
                  <a:lnTo>
                    <a:pt x="1283185" y="16510"/>
                  </a:lnTo>
                  <a:lnTo>
                    <a:pt x="927842" y="7620"/>
                  </a:lnTo>
                  <a:lnTo>
                    <a:pt x="877246" y="5080"/>
                  </a:lnTo>
                  <a:lnTo>
                    <a:pt x="684503" y="0"/>
                  </a:lnTo>
                  <a:close/>
                </a:path>
                <a:path w="10887075" h="953769">
                  <a:moveTo>
                    <a:pt x="3577570" y="928370"/>
                  </a:moveTo>
                  <a:lnTo>
                    <a:pt x="2149587" y="928370"/>
                  </a:lnTo>
                  <a:lnTo>
                    <a:pt x="2302376" y="929640"/>
                  </a:lnTo>
                  <a:lnTo>
                    <a:pt x="3475724" y="929640"/>
                  </a:lnTo>
                  <a:lnTo>
                    <a:pt x="3577570" y="928370"/>
                  </a:lnTo>
                  <a:close/>
                </a:path>
                <a:path w="10887075" h="953769">
                  <a:moveTo>
                    <a:pt x="10403337" y="49530"/>
                  </a:moveTo>
                  <a:lnTo>
                    <a:pt x="758473" y="49530"/>
                  </a:lnTo>
                  <a:lnTo>
                    <a:pt x="814244" y="52070"/>
                  </a:lnTo>
                  <a:lnTo>
                    <a:pt x="870153" y="53340"/>
                  </a:lnTo>
                  <a:lnTo>
                    <a:pt x="921199" y="55880"/>
                  </a:lnTo>
                  <a:lnTo>
                    <a:pt x="1330533" y="66040"/>
                  </a:lnTo>
                  <a:lnTo>
                    <a:pt x="1381741" y="66040"/>
                  </a:lnTo>
                  <a:lnTo>
                    <a:pt x="1484130" y="68580"/>
                  </a:lnTo>
                  <a:lnTo>
                    <a:pt x="1535298" y="68580"/>
                  </a:lnTo>
                  <a:lnTo>
                    <a:pt x="1586443" y="69850"/>
                  </a:lnTo>
                  <a:lnTo>
                    <a:pt x="1688641" y="69850"/>
                  </a:lnTo>
                  <a:lnTo>
                    <a:pt x="1739683" y="71120"/>
                  </a:lnTo>
                  <a:lnTo>
                    <a:pt x="8606525" y="71120"/>
                  </a:lnTo>
                  <a:lnTo>
                    <a:pt x="8657691" y="72390"/>
                  </a:lnTo>
                  <a:lnTo>
                    <a:pt x="8862444" y="72390"/>
                  </a:lnTo>
                  <a:lnTo>
                    <a:pt x="8913648" y="73660"/>
                  </a:lnTo>
                  <a:lnTo>
                    <a:pt x="9016069" y="73660"/>
                  </a:lnTo>
                  <a:lnTo>
                    <a:pt x="9067284" y="74930"/>
                  </a:lnTo>
                  <a:lnTo>
                    <a:pt x="9169715" y="74930"/>
                  </a:lnTo>
                  <a:lnTo>
                    <a:pt x="9220929" y="76200"/>
                  </a:lnTo>
                  <a:lnTo>
                    <a:pt x="9272141" y="76200"/>
                  </a:lnTo>
                  <a:lnTo>
                    <a:pt x="9323351" y="77470"/>
                  </a:lnTo>
                  <a:lnTo>
                    <a:pt x="9374555" y="77470"/>
                  </a:lnTo>
                  <a:lnTo>
                    <a:pt x="9425755" y="78740"/>
                  </a:lnTo>
                  <a:lnTo>
                    <a:pt x="9476948" y="78740"/>
                  </a:lnTo>
                  <a:lnTo>
                    <a:pt x="9579311" y="81280"/>
                  </a:lnTo>
                  <a:lnTo>
                    <a:pt x="9630478" y="81280"/>
                  </a:lnTo>
                  <a:lnTo>
                    <a:pt x="9732779" y="83820"/>
                  </a:lnTo>
                  <a:lnTo>
                    <a:pt x="9783911" y="83820"/>
                  </a:lnTo>
                  <a:lnTo>
                    <a:pt x="10396087" y="99060"/>
                  </a:lnTo>
                  <a:lnTo>
                    <a:pt x="10517758" y="104140"/>
                  </a:lnTo>
                  <a:lnTo>
                    <a:pt x="10573449" y="109220"/>
                  </a:lnTo>
                  <a:lnTo>
                    <a:pt x="10625266" y="115570"/>
                  </a:lnTo>
                  <a:lnTo>
                    <a:pt x="10672876" y="124460"/>
                  </a:lnTo>
                  <a:lnTo>
                    <a:pt x="10737845" y="146050"/>
                  </a:lnTo>
                  <a:lnTo>
                    <a:pt x="10779942" y="171450"/>
                  </a:lnTo>
                  <a:lnTo>
                    <a:pt x="10813672" y="201930"/>
                  </a:lnTo>
                  <a:lnTo>
                    <a:pt x="10839351" y="238760"/>
                  </a:lnTo>
                  <a:lnTo>
                    <a:pt x="10857297" y="281940"/>
                  </a:lnTo>
                  <a:lnTo>
                    <a:pt x="10869025" y="332740"/>
                  </a:lnTo>
                  <a:lnTo>
                    <a:pt x="10874856" y="382270"/>
                  </a:lnTo>
                  <a:lnTo>
                    <a:pt x="10875523" y="433070"/>
                  </a:lnTo>
                  <a:lnTo>
                    <a:pt x="10871761" y="483870"/>
                  </a:lnTo>
                  <a:lnTo>
                    <a:pt x="10864305" y="534670"/>
                  </a:lnTo>
                  <a:lnTo>
                    <a:pt x="10853888" y="584200"/>
                  </a:lnTo>
                  <a:lnTo>
                    <a:pt x="10841245" y="635000"/>
                  </a:lnTo>
                  <a:lnTo>
                    <a:pt x="10827109" y="684530"/>
                  </a:lnTo>
                  <a:lnTo>
                    <a:pt x="10812216" y="734060"/>
                  </a:lnTo>
                  <a:lnTo>
                    <a:pt x="10812216" y="735330"/>
                  </a:lnTo>
                  <a:lnTo>
                    <a:pt x="10792198" y="787400"/>
                  </a:lnTo>
                  <a:lnTo>
                    <a:pt x="10743807" y="833120"/>
                  </a:lnTo>
                  <a:lnTo>
                    <a:pt x="10674950" y="859790"/>
                  </a:lnTo>
                  <a:lnTo>
                    <a:pt x="10631597" y="869950"/>
                  </a:lnTo>
                  <a:lnTo>
                    <a:pt x="10583542" y="877570"/>
                  </a:lnTo>
                  <a:lnTo>
                    <a:pt x="10477062" y="887730"/>
                  </a:lnTo>
                  <a:lnTo>
                    <a:pt x="10420506" y="891540"/>
                  </a:lnTo>
                  <a:lnTo>
                    <a:pt x="10311974" y="896620"/>
                  </a:lnTo>
                  <a:lnTo>
                    <a:pt x="10055773" y="902970"/>
                  </a:lnTo>
                  <a:lnTo>
                    <a:pt x="10004365" y="902970"/>
                  </a:lnTo>
                  <a:lnTo>
                    <a:pt x="9952920" y="904240"/>
                  </a:lnTo>
                  <a:lnTo>
                    <a:pt x="9901448" y="904240"/>
                  </a:lnTo>
                  <a:lnTo>
                    <a:pt x="9849957" y="905510"/>
                  </a:lnTo>
                  <a:lnTo>
                    <a:pt x="10716697" y="905510"/>
                  </a:lnTo>
                  <a:lnTo>
                    <a:pt x="10758324" y="894080"/>
                  </a:lnTo>
                  <a:lnTo>
                    <a:pt x="10799813" y="878840"/>
                  </a:lnTo>
                  <a:lnTo>
                    <a:pt x="10835860" y="861060"/>
                  </a:lnTo>
                  <a:lnTo>
                    <a:pt x="10876537" y="833120"/>
                  </a:lnTo>
                  <a:lnTo>
                    <a:pt x="10887075" y="151130"/>
                  </a:lnTo>
                  <a:lnTo>
                    <a:pt x="10855067" y="128270"/>
                  </a:lnTo>
                  <a:lnTo>
                    <a:pt x="10805882" y="104140"/>
                  </a:lnTo>
                  <a:lnTo>
                    <a:pt x="10748536" y="85090"/>
                  </a:lnTo>
                  <a:lnTo>
                    <a:pt x="10729621" y="81280"/>
                  </a:lnTo>
                  <a:lnTo>
                    <a:pt x="10675897" y="69850"/>
                  </a:lnTo>
                  <a:lnTo>
                    <a:pt x="10619809" y="62230"/>
                  </a:lnTo>
                  <a:lnTo>
                    <a:pt x="10562933" y="55880"/>
                  </a:lnTo>
                  <a:lnTo>
                    <a:pt x="10453121" y="50800"/>
                  </a:lnTo>
                  <a:lnTo>
                    <a:pt x="10403337" y="49530"/>
                  </a:lnTo>
                  <a:close/>
                </a:path>
                <a:path w="10887075" h="953769">
                  <a:moveTo>
                    <a:pt x="5020962" y="878840"/>
                  </a:moveTo>
                  <a:lnTo>
                    <a:pt x="3732905" y="878840"/>
                  </a:lnTo>
                  <a:lnTo>
                    <a:pt x="3681309" y="880110"/>
                  </a:lnTo>
                  <a:lnTo>
                    <a:pt x="5224767" y="880110"/>
                  </a:lnTo>
                  <a:lnTo>
                    <a:pt x="5020962" y="878840"/>
                  </a:lnTo>
                  <a:close/>
                </a:path>
                <a:path w="10887075" h="953769">
                  <a:moveTo>
                    <a:pt x="6376583" y="78740"/>
                  </a:moveTo>
                  <a:lnTo>
                    <a:pt x="4377446" y="78740"/>
                  </a:lnTo>
                  <a:lnTo>
                    <a:pt x="4578013" y="80010"/>
                  </a:lnTo>
                  <a:lnTo>
                    <a:pt x="6224081" y="80010"/>
                  </a:lnTo>
                  <a:lnTo>
                    <a:pt x="6376583" y="78740"/>
                  </a:lnTo>
                  <a:close/>
                </a:path>
                <a:path w="10887075" h="953769">
                  <a:moveTo>
                    <a:pt x="7536209" y="72390"/>
                  </a:moveTo>
                  <a:lnTo>
                    <a:pt x="2962572" y="72390"/>
                  </a:lnTo>
                  <a:lnTo>
                    <a:pt x="3014545" y="73660"/>
                  </a:lnTo>
                  <a:lnTo>
                    <a:pt x="4123592" y="78740"/>
                  </a:lnTo>
                  <a:lnTo>
                    <a:pt x="6528598" y="78740"/>
                  </a:lnTo>
                  <a:lnTo>
                    <a:pt x="7536209" y="72390"/>
                  </a:lnTo>
                  <a:close/>
                </a:path>
                <a:path w="10887075" h="953769">
                  <a:moveTo>
                    <a:pt x="7891830" y="71120"/>
                  </a:moveTo>
                  <a:lnTo>
                    <a:pt x="1943352" y="71120"/>
                  </a:lnTo>
                  <a:lnTo>
                    <a:pt x="1994118" y="72390"/>
                  </a:lnTo>
                  <a:lnTo>
                    <a:pt x="7790078" y="72390"/>
                  </a:lnTo>
                  <a:lnTo>
                    <a:pt x="7891830" y="71120"/>
                  </a:lnTo>
                  <a:close/>
                </a:path>
                <a:path w="10887075" h="953769">
                  <a:moveTo>
                    <a:pt x="9532126" y="30480"/>
                  </a:moveTo>
                  <a:lnTo>
                    <a:pt x="6222625" y="30480"/>
                  </a:lnTo>
                  <a:lnTo>
                    <a:pt x="6070202" y="31750"/>
                  </a:lnTo>
                  <a:lnTo>
                    <a:pt x="9583471" y="31750"/>
                  </a:lnTo>
                  <a:lnTo>
                    <a:pt x="9532126" y="30480"/>
                  </a:lnTo>
                  <a:close/>
                </a:path>
                <a:path w="10887075" h="953769">
                  <a:moveTo>
                    <a:pt x="9326696" y="27940"/>
                  </a:moveTo>
                  <a:lnTo>
                    <a:pt x="6727778" y="27940"/>
                  </a:lnTo>
                  <a:lnTo>
                    <a:pt x="6374754" y="30480"/>
                  </a:lnTo>
                  <a:lnTo>
                    <a:pt x="9480775" y="30480"/>
                  </a:lnTo>
                  <a:lnTo>
                    <a:pt x="9429419" y="29210"/>
                  </a:lnTo>
                  <a:lnTo>
                    <a:pt x="9378058" y="29210"/>
                  </a:lnTo>
                  <a:lnTo>
                    <a:pt x="9326696" y="27940"/>
                  </a:lnTo>
                  <a:close/>
                </a:path>
                <a:path w="10887075" h="953769">
                  <a:moveTo>
                    <a:pt x="8915809" y="24130"/>
                  </a:moveTo>
                  <a:lnTo>
                    <a:pt x="7484314" y="24130"/>
                  </a:lnTo>
                  <a:lnTo>
                    <a:pt x="6877899" y="27940"/>
                  </a:lnTo>
                  <a:lnTo>
                    <a:pt x="9275331" y="27940"/>
                  </a:lnTo>
                  <a:lnTo>
                    <a:pt x="9223965" y="26670"/>
                  </a:lnTo>
                  <a:lnTo>
                    <a:pt x="9121235" y="26670"/>
                  </a:lnTo>
                  <a:lnTo>
                    <a:pt x="9069872" y="25400"/>
                  </a:lnTo>
                  <a:lnTo>
                    <a:pt x="8967158" y="25400"/>
                  </a:lnTo>
                  <a:lnTo>
                    <a:pt x="8915809" y="24130"/>
                  </a:lnTo>
                  <a:close/>
                </a:path>
                <a:path w="10887075" h="953769">
                  <a:moveTo>
                    <a:pt x="8659175" y="22860"/>
                  </a:moveTo>
                  <a:lnTo>
                    <a:pt x="7891498" y="22860"/>
                  </a:lnTo>
                  <a:lnTo>
                    <a:pt x="7789521" y="24130"/>
                  </a:lnTo>
                  <a:lnTo>
                    <a:pt x="8710483" y="24130"/>
                  </a:lnTo>
                  <a:lnTo>
                    <a:pt x="8659175" y="2286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61210" y="214249"/>
            <a:ext cx="7982584" cy="774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220" dirty="0">
                <a:solidFill>
                  <a:srgbClr val="FFFFFF"/>
                </a:solidFill>
                <a:latin typeface="Arial Black"/>
                <a:cs typeface="Arial Black"/>
              </a:rPr>
              <a:t>Líneas</a:t>
            </a:r>
            <a:r>
              <a:rPr sz="24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Arial Black"/>
                <a:cs typeface="Arial Black"/>
              </a:rPr>
              <a:t>Temáticas</a:t>
            </a:r>
            <a:endParaRPr sz="24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400" spc="-95" dirty="0">
                <a:solidFill>
                  <a:srgbClr val="FFFFFF"/>
                </a:solidFill>
                <a:latin typeface="Arial Black"/>
                <a:cs typeface="Arial Black"/>
              </a:rPr>
              <a:t>Plan</a:t>
            </a:r>
            <a:r>
              <a:rPr sz="24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4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29" dirty="0">
                <a:solidFill>
                  <a:srgbClr val="FFFFFF"/>
                </a:solidFill>
                <a:latin typeface="Arial Black"/>
                <a:cs typeface="Arial Black"/>
              </a:rPr>
              <a:t>Acción</a:t>
            </a:r>
            <a:r>
              <a:rPr sz="24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Arial Black"/>
                <a:cs typeface="Arial Black"/>
              </a:rPr>
              <a:t>Nacional</a:t>
            </a:r>
            <a:r>
              <a:rPr sz="24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4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Arial Black"/>
                <a:cs typeface="Arial Black"/>
              </a:rPr>
              <a:t>Mujeres,</a:t>
            </a:r>
            <a:r>
              <a:rPr sz="24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85" dirty="0">
                <a:solidFill>
                  <a:srgbClr val="FFFFFF"/>
                </a:solidFill>
                <a:latin typeface="Arial Black"/>
                <a:cs typeface="Arial Black"/>
              </a:rPr>
              <a:t>Paz</a:t>
            </a:r>
            <a:r>
              <a:rPr sz="24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sz="2400" spc="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Arial Black"/>
                <a:cs typeface="Arial Black"/>
              </a:rPr>
              <a:t>Seguridad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162" y="3297301"/>
            <a:ext cx="2759710" cy="1768475"/>
            <a:chOff x="30162" y="3297301"/>
            <a:chExt cx="2759710" cy="1768475"/>
          </a:xfrm>
        </p:grpSpPr>
        <p:sp>
          <p:nvSpPr>
            <p:cNvPr id="7" name="object 7"/>
            <p:cNvSpPr/>
            <p:nvPr/>
          </p:nvSpPr>
          <p:spPr>
            <a:xfrm>
              <a:off x="204787" y="3748151"/>
              <a:ext cx="2572385" cy="1304925"/>
            </a:xfrm>
            <a:custGeom>
              <a:avLst/>
              <a:gdLst/>
              <a:ahLst/>
              <a:cxnLst/>
              <a:rect l="l" t="t" r="r" b="b"/>
              <a:pathLst>
                <a:path w="2572385" h="1304925">
                  <a:moveTo>
                    <a:pt x="2354262" y="0"/>
                  </a:moveTo>
                  <a:lnTo>
                    <a:pt x="217487" y="0"/>
                  </a:lnTo>
                  <a:lnTo>
                    <a:pt x="167619" y="5739"/>
                  </a:lnTo>
                  <a:lnTo>
                    <a:pt x="121841" y="22088"/>
                  </a:lnTo>
                  <a:lnTo>
                    <a:pt x="81459" y="47746"/>
                  </a:lnTo>
                  <a:lnTo>
                    <a:pt x="47779" y="81410"/>
                  </a:lnTo>
                  <a:lnTo>
                    <a:pt x="22105" y="121779"/>
                  </a:lnTo>
                  <a:lnTo>
                    <a:pt x="5743" y="167551"/>
                  </a:lnTo>
                  <a:lnTo>
                    <a:pt x="0" y="217424"/>
                  </a:lnTo>
                  <a:lnTo>
                    <a:pt x="0" y="1087374"/>
                  </a:lnTo>
                  <a:lnTo>
                    <a:pt x="5743" y="1137253"/>
                  </a:lnTo>
                  <a:lnTo>
                    <a:pt x="22105" y="1183043"/>
                  </a:lnTo>
                  <a:lnTo>
                    <a:pt x="47779" y="1223437"/>
                  </a:lnTo>
                  <a:lnTo>
                    <a:pt x="81459" y="1257128"/>
                  </a:lnTo>
                  <a:lnTo>
                    <a:pt x="121841" y="1282811"/>
                  </a:lnTo>
                  <a:lnTo>
                    <a:pt x="167619" y="1299178"/>
                  </a:lnTo>
                  <a:lnTo>
                    <a:pt x="217487" y="1304925"/>
                  </a:lnTo>
                  <a:lnTo>
                    <a:pt x="2354262" y="1304925"/>
                  </a:lnTo>
                  <a:lnTo>
                    <a:pt x="2404142" y="1299178"/>
                  </a:lnTo>
                  <a:lnTo>
                    <a:pt x="2449932" y="1282811"/>
                  </a:lnTo>
                  <a:lnTo>
                    <a:pt x="2490326" y="1257128"/>
                  </a:lnTo>
                  <a:lnTo>
                    <a:pt x="2524017" y="1223437"/>
                  </a:lnTo>
                  <a:lnTo>
                    <a:pt x="2549699" y="1183043"/>
                  </a:lnTo>
                  <a:lnTo>
                    <a:pt x="2566067" y="1137253"/>
                  </a:lnTo>
                  <a:lnTo>
                    <a:pt x="2571813" y="1087374"/>
                  </a:lnTo>
                  <a:lnTo>
                    <a:pt x="2571813" y="217424"/>
                  </a:lnTo>
                  <a:lnTo>
                    <a:pt x="2566067" y="167551"/>
                  </a:lnTo>
                  <a:lnTo>
                    <a:pt x="2549699" y="121779"/>
                  </a:lnTo>
                  <a:lnTo>
                    <a:pt x="2524017" y="81410"/>
                  </a:lnTo>
                  <a:lnTo>
                    <a:pt x="2490326" y="47746"/>
                  </a:lnTo>
                  <a:lnTo>
                    <a:pt x="2449932" y="22088"/>
                  </a:lnTo>
                  <a:lnTo>
                    <a:pt x="2404142" y="5739"/>
                  </a:lnTo>
                  <a:lnTo>
                    <a:pt x="2354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787" y="3748151"/>
              <a:ext cx="2572385" cy="1304925"/>
            </a:xfrm>
            <a:custGeom>
              <a:avLst/>
              <a:gdLst/>
              <a:ahLst/>
              <a:cxnLst/>
              <a:rect l="l" t="t" r="r" b="b"/>
              <a:pathLst>
                <a:path w="2572385" h="1304925">
                  <a:moveTo>
                    <a:pt x="0" y="217424"/>
                  </a:moveTo>
                  <a:lnTo>
                    <a:pt x="5743" y="167551"/>
                  </a:lnTo>
                  <a:lnTo>
                    <a:pt x="22105" y="121779"/>
                  </a:lnTo>
                  <a:lnTo>
                    <a:pt x="47779" y="81410"/>
                  </a:lnTo>
                  <a:lnTo>
                    <a:pt x="81459" y="47746"/>
                  </a:lnTo>
                  <a:lnTo>
                    <a:pt x="121841" y="22088"/>
                  </a:lnTo>
                  <a:lnTo>
                    <a:pt x="167619" y="5739"/>
                  </a:lnTo>
                  <a:lnTo>
                    <a:pt x="217487" y="0"/>
                  </a:lnTo>
                  <a:lnTo>
                    <a:pt x="2354262" y="0"/>
                  </a:lnTo>
                  <a:lnTo>
                    <a:pt x="2404142" y="5739"/>
                  </a:lnTo>
                  <a:lnTo>
                    <a:pt x="2449932" y="22088"/>
                  </a:lnTo>
                  <a:lnTo>
                    <a:pt x="2490326" y="47746"/>
                  </a:lnTo>
                  <a:lnTo>
                    <a:pt x="2524017" y="81410"/>
                  </a:lnTo>
                  <a:lnTo>
                    <a:pt x="2549699" y="121779"/>
                  </a:lnTo>
                  <a:lnTo>
                    <a:pt x="2566067" y="167551"/>
                  </a:lnTo>
                  <a:lnTo>
                    <a:pt x="2571813" y="217424"/>
                  </a:lnTo>
                  <a:lnTo>
                    <a:pt x="2571813" y="1087374"/>
                  </a:lnTo>
                  <a:lnTo>
                    <a:pt x="2566067" y="1137253"/>
                  </a:lnTo>
                  <a:lnTo>
                    <a:pt x="2549699" y="1183043"/>
                  </a:lnTo>
                  <a:lnTo>
                    <a:pt x="2524017" y="1223437"/>
                  </a:lnTo>
                  <a:lnTo>
                    <a:pt x="2490326" y="1257128"/>
                  </a:lnTo>
                  <a:lnTo>
                    <a:pt x="2449932" y="1282811"/>
                  </a:lnTo>
                  <a:lnTo>
                    <a:pt x="2404142" y="1299178"/>
                  </a:lnTo>
                  <a:lnTo>
                    <a:pt x="2354262" y="1304925"/>
                  </a:lnTo>
                  <a:lnTo>
                    <a:pt x="217487" y="1304925"/>
                  </a:lnTo>
                  <a:lnTo>
                    <a:pt x="167619" y="1299178"/>
                  </a:lnTo>
                  <a:lnTo>
                    <a:pt x="121841" y="1282811"/>
                  </a:lnTo>
                  <a:lnTo>
                    <a:pt x="81459" y="1257128"/>
                  </a:lnTo>
                  <a:lnTo>
                    <a:pt x="47779" y="1223437"/>
                  </a:lnTo>
                  <a:lnTo>
                    <a:pt x="22105" y="1183043"/>
                  </a:lnTo>
                  <a:lnTo>
                    <a:pt x="5743" y="1137253"/>
                  </a:lnTo>
                  <a:lnTo>
                    <a:pt x="0" y="1087374"/>
                  </a:lnTo>
                  <a:lnTo>
                    <a:pt x="0" y="217424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862" y="33100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328612" y="0"/>
                  </a:moveTo>
                  <a:lnTo>
                    <a:pt x="280053" y="3303"/>
                  </a:lnTo>
                  <a:lnTo>
                    <a:pt x="233706" y="12899"/>
                  </a:lnTo>
                  <a:lnTo>
                    <a:pt x="190079" y="28318"/>
                  </a:lnTo>
                  <a:lnTo>
                    <a:pt x="149681" y="49088"/>
                  </a:lnTo>
                  <a:lnTo>
                    <a:pt x="113020" y="74740"/>
                  </a:lnTo>
                  <a:lnTo>
                    <a:pt x="80604" y="104802"/>
                  </a:lnTo>
                  <a:lnTo>
                    <a:pt x="52942" y="138804"/>
                  </a:lnTo>
                  <a:lnTo>
                    <a:pt x="30542" y="176275"/>
                  </a:lnTo>
                  <a:lnTo>
                    <a:pt x="13913" y="216745"/>
                  </a:lnTo>
                  <a:lnTo>
                    <a:pt x="3563" y="259744"/>
                  </a:lnTo>
                  <a:lnTo>
                    <a:pt x="0" y="304800"/>
                  </a:lnTo>
                  <a:lnTo>
                    <a:pt x="3563" y="349827"/>
                  </a:lnTo>
                  <a:lnTo>
                    <a:pt x="13913" y="392807"/>
                  </a:lnTo>
                  <a:lnTo>
                    <a:pt x="30542" y="433269"/>
                  </a:lnTo>
                  <a:lnTo>
                    <a:pt x="52942" y="470739"/>
                  </a:lnTo>
                  <a:lnTo>
                    <a:pt x="80604" y="504746"/>
                  </a:lnTo>
                  <a:lnTo>
                    <a:pt x="113020" y="534816"/>
                  </a:lnTo>
                  <a:lnTo>
                    <a:pt x="149681" y="560479"/>
                  </a:lnTo>
                  <a:lnTo>
                    <a:pt x="190079" y="581261"/>
                  </a:lnTo>
                  <a:lnTo>
                    <a:pt x="233706" y="596690"/>
                  </a:lnTo>
                  <a:lnTo>
                    <a:pt x="280053" y="606293"/>
                  </a:lnTo>
                  <a:lnTo>
                    <a:pt x="328612" y="609600"/>
                  </a:lnTo>
                  <a:lnTo>
                    <a:pt x="377171" y="606293"/>
                  </a:lnTo>
                  <a:lnTo>
                    <a:pt x="423518" y="596690"/>
                  </a:lnTo>
                  <a:lnTo>
                    <a:pt x="467145" y="581261"/>
                  </a:lnTo>
                  <a:lnTo>
                    <a:pt x="507543" y="560479"/>
                  </a:lnTo>
                  <a:lnTo>
                    <a:pt x="544204" y="534816"/>
                  </a:lnTo>
                  <a:lnTo>
                    <a:pt x="576620" y="504746"/>
                  </a:lnTo>
                  <a:lnTo>
                    <a:pt x="604282" y="470739"/>
                  </a:lnTo>
                  <a:lnTo>
                    <a:pt x="626682" y="433269"/>
                  </a:lnTo>
                  <a:lnTo>
                    <a:pt x="643311" y="392807"/>
                  </a:lnTo>
                  <a:lnTo>
                    <a:pt x="653661" y="349827"/>
                  </a:lnTo>
                  <a:lnTo>
                    <a:pt x="657225" y="304800"/>
                  </a:lnTo>
                  <a:lnTo>
                    <a:pt x="653661" y="259744"/>
                  </a:lnTo>
                  <a:lnTo>
                    <a:pt x="643311" y="216745"/>
                  </a:lnTo>
                  <a:lnTo>
                    <a:pt x="626682" y="176275"/>
                  </a:lnTo>
                  <a:lnTo>
                    <a:pt x="604282" y="138804"/>
                  </a:lnTo>
                  <a:lnTo>
                    <a:pt x="576620" y="104802"/>
                  </a:lnTo>
                  <a:lnTo>
                    <a:pt x="544204" y="74740"/>
                  </a:lnTo>
                  <a:lnTo>
                    <a:pt x="507543" y="49088"/>
                  </a:lnTo>
                  <a:lnTo>
                    <a:pt x="467145" y="28318"/>
                  </a:lnTo>
                  <a:lnTo>
                    <a:pt x="423518" y="12899"/>
                  </a:lnTo>
                  <a:lnTo>
                    <a:pt x="377171" y="3303"/>
                  </a:lnTo>
                  <a:lnTo>
                    <a:pt x="32861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862" y="33100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0" y="304800"/>
                  </a:moveTo>
                  <a:lnTo>
                    <a:pt x="3563" y="259744"/>
                  </a:lnTo>
                  <a:lnTo>
                    <a:pt x="13913" y="216745"/>
                  </a:lnTo>
                  <a:lnTo>
                    <a:pt x="30542" y="176275"/>
                  </a:lnTo>
                  <a:lnTo>
                    <a:pt x="52942" y="138804"/>
                  </a:lnTo>
                  <a:lnTo>
                    <a:pt x="80604" y="104802"/>
                  </a:lnTo>
                  <a:lnTo>
                    <a:pt x="113020" y="74740"/>
                  </a:lnTo>
                  <a:lnTo>
                    <a:pt x="149681" y="49088"/>
                  </a:lnTo>
                  <a:lnTo>
                    <a:pt x="190079" y="28318"/>
                  </a:lnTo>
                  <a:lnTo>
                    <a:pt x="233706" y="12899"/>
                  </a:lnTo>
                  <a:lnTo>
                    <a:pt x="280053" y="3303"/>
                  </a:lnTo>
                  <a:lnTo>
                    <a:pt x="328612" y="0"/>
                  </a:lnTo>
                  <a:lnTo>
                    <a:pt x="377171" y="3303"/>
                  </a:lnTo>
                  <a:lnTo>
                    <a:pt x="423518" y="12899"/>
                  </a:lnTo>
                  <a:lnTo>
                    <a:pt x="467145" y="28318"/>
                  </a:lnTo>
                  <a:lnTo>
                    <a:pt x="507543" y="49088"/>
                  </a:lnTo>
                  <a:lnTo>
                    <a:pt x="544204" y="74740"/>
                  </a:lnTo>
                  <a:lnTo>
                    <a:pt x="576620" y="104802"/>
                  </a:lnTo>
                  <a:lnTo>
                    <a:pt x="604282" y="138804"/>
                  </a:lnTo>
                  <a:lnTo>
                    <a:pt x="626682" y="176275"/>
                  </a:lnTo>
                  <a:lnTo>
                    <a:pt x="643311" y="216745"/>
                  </a:lnTo>
                  <a:lnTo>
                    <a:pt x="653661" y="259744"/>
                  </a:lnTo>
                  <a:lnTo>
                    <a:pt x="657225" y="304800"/>
                  </a:lnTo>
                  <a:lnTo>
                    <a:pt x="653661" y="349827"/>
                  </a:lnTo>
                  <a:lnTo>
                    <a:pt x="643311" y="392807"/>
                  </a:lnTo>
                  <a:lnTo>
                    <a:pt x="626682" y="433269"/>
                  </a:lnTo>
                  <a:lnTo>
                    <a:pt x="604282" y="470739"/>
                  </a:lnTo>
                  <a:lnTo>
                    <a:pt x="576620" y="504746"/>
                  </a:lnTo>
                  <a:lnTo>
                    <a:pt x="544204" y="534816"/>
                  </a:lnTo>
                  <a:lnTo>
                    <a:pt x="507543" y="560479"/>
                  </a:lnTo>
                  <a:lnTo>
                    <a:pt x="467145" y="581261"/>
                  </a:lnTo>
                  <a:lnTo>
                    <a:pt x="423518" y="596690"/>
                  </a:lnTo>
                  <a:lnTo>
                    <a:pt x="377171" y="606293"/>
                  </a:lnTo>
                  <a:lnTo>
                    <a:pt x="328612" y="609600"/>
                  </a:lnTo>
                  <a:lnTo>
                    <a:pt x="280053" y="606293"/>
                  </a:lnTo>
                  <a:lnTo>
                    <a:pt x="233706" y="596690"/>
                  </a:lnTo>
                  <a:lnTo>
                    <a:pt x="190079" y="581261"/>
                  </a:lnTo>
                  <a:lnTo>
                    <a:pt x="149681" y="560479"/>
                  </a:lnTo>
                  <a:lnTo>
                    <a:pt x="113020" y="534816"/>
                  </a:lnTo>
                  <a:lnTo>
                    <a:pt x="80604" y="504746"/>
                  </a:lnTo>
                  <a:lnTo>
                    <a:pt x="52942" y="470739"/>
                  </a:lnTo>
                  <a:lnTo>
                    <a:pt x="30542" y="433269"/>
                  </a:lnTo>
                  <a:lnTo>
                    <a:pt x="13913" y="392807"/>
                  </a:lnTo>
                  <a:lnTo>
                    <a:pt x="3563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1937" y="3374072"/>
            <a:ext cx="20447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9762" y="2011426"/>
            <a:ext cx="3378835" cy="996950"/>
            <a:chOff x="639762" y="2011426"/>
            <a:chExt cx="3378835" cy="996950"/>
          </a:xfrm>
        </p:grpSpPr>
        <p:sp>
          <p:nvSpPr>
            <p:cNvPr id="13" name="object 13"/>
            <p:cNvSpPr/>
            <p:nvPr/>
          </p:nvSpPr>
          <p:spPr>
            <a:xfrm>
              <a:off x="652462" y="2024126"/>
              <a:ext cx="3353435" cy="971550"/>
            </a:xfrm>
            <a:custGeom>
              <a:avLst/>
              <a:gdLst/>
              <a:ahLst/>
              <a:cxnLst/>
              <a:rect l="l" t="t" r="r" b="b"/>
              <a:pathLst>
                <a:path w="3353435" h="971550">
                  <a:moveTo>
                    <a:pt x="3190811" y="0"/>
                  </a:moveTo>
                  <a:lnTo>
                    <a:pt x="161925" y="0"/>
                  </a:lnTo>
                  <a:lnTo>
                    <a:pt x="118877" y="5776"/>
                  </a:lnTo>
                  <a:lnTo>
                    <a:pt x="80196" y="22083"/>
                  </a:lnTo>
                  <a:lnTo>
                    <a:pt x="47424" y="47386"/>
                  </a:lnTo>
                  <a:lnTo>
                    <a:pt x="22106" y="80151"/>
                  </a:lnTo>
                  <a:lnTo>
                    <a:pt x="5783" y="118842"/>
                  </a:lnTo>
                  <a:lnTo>
                    <a:pt x="0" y="161925"/>
                  </a:lnTo>
                  <a:lnTo>
                    <a:pt x="0" y="809498"/>
                  </a:lnTo>
                  <a:lnTo>
                    <a:pt x="5783" y="852590"/>
                  </a:lnTo>
                  <a:lnTo>
                    <a:pt x="22106" y="891304"/>
                  </a:lnTo>
                  <a:lnTo>
                    <a:pt x="47424" y="924099"/>
                  </a:lnTo>
                  <a:lnTo>
                    <a:pt x="80196" y="949433"/>
                  </a:lnTo>
                  <a:lnTo>
                    <a:pt x="118877" y="965763"/>
                  </a:lnTo>
                  <a:lnTo>
                    <a:pt x="161925" y="971550"/>
                  </a:lnTo>
                  <a:lnTo>
                    <a:pt x="3190811" y="971550"/>
                  </a:lnTo>
                  <a:lnTo>
                    <a:pt x="3233903" y="965763"/>
                  </a:lnTo>
                  <a:lnTo>
                    <a:pt x="3272618" y="949433"/>
                  </a:lnTo>
                  <a:lnTo>
                    <a:pt x="3305413" y="924099"/>
                  </a:lnTo>
                  <a:lnTo>
                    <a:pt x="3330746" y="891304"/>
                  </a:lnTo>
                  <a:lnTo>
                    <a:pt x="3347077" y="852590"/>
                  </a:lnTo>
                  <a:lnTo>
                    <a:pt x="3352863" y="809498"/>
                  </a:lnTo>
                  <a:lnTo>
                    <a:pt x="3352863" y="161925"/>
                  </a:lnTo>
                  <a:lnTo>
                    <a:pt x="3347077" y="118842"/>
                  </a:lnTo>
                  <a:lnTo>
                    <a:pt x="3330746" y="80151"/>
                  </a:lnTo>
                  <a:lnTo>
                    <a:pt x="3305413" y="47386"/>
                  </a:lnTo>
                  <a:lnTo>
                    <a:pt x="3272618" y="22083"/>
                  </a:lnTo>
                  <a:lnTo>
                    <a:pt x="3233903" y="5776"/>
                  </a:lnTo>
                  <a:lnTo>
                    <a:pt x="3190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2462" y="2024126"/>
              <a:ext cx="3353435" cy="971550"/>
            </a:xfrm>
            <a:custGeom>
              <a:avLst/>
              <a:gdLst/>
              <a:ahLst/>
              <a:cxnLst/>
              <a:rect l="l" t="t" r="r" b="b"/>
              <a:pathLst>
                <a:path w="3353435" h="971550">
                  <a:moveTo>
                    <a:pt x="0" y="161925"/>
                  </a:moveTo>
                  <a:lnTo>
                    <a:pt x="5783" y="118842"/>
                  </a:lnTo>
                  <a:lnTo>
                    <a:pt x="22106" y="80151"/>
                  </a:lnTo>
                  <a:lnTo>
                    <a:pt x="47424" y="47386"/>
                  </a:lnTo>
                  <a:lnTo>
                    <a:pt x="80196" y="22083"/>
                  </a:lnTo>
                  <a:lnTo>
                    <a:pt x="118877" y="5776"/>
                  </a:lnTo>
                  <a:lnTo>
                    <a:pt x="161925" y="0"/>
                  </a:lnTo>
                  <a:lnTo>
                    <a:pt x="3190811" y="0"/>
                  </a:lnTo>
                  <a:lnTo>
                    <a:pt x="3233903" y="5776"/>
                  </a:lnTo>
                  <a:lnTo>
                    <a:pt x="3272618" y="22083"/>
                  </a:lnTo>
                  <a:lnTo>
                    <a:pt x="3305413" y="47386"/>
                  </a:lnTo>
                  <a:lnTo>
                    <a:pt x="3330746" y="80151"/>
                  </a:lnTo>
                  <a:lnTo>
                    <a:pt x="3347077" y="118842"/>
                  </a:lnTo>
                  <a:lnTo>
                    <a:pt x="3352863" y="161925"/>
                  </a:lnTo>
                  <a:lnTo>
                    <a:pt x="3352863" y="809498"/>
                  </a:lnTo>
                  <a:lnTo>
                    <a:pt x="3347077" y="852590"/>
                  </a:lnTo>
                  <a:lnTo>
                    <a:pt x="3330746" y="891304"/>
                  </a:lnTo>
                  <a:lnTo>
                    <a:pt x="3305413" y="924099"/>
                  </a:lnTo>
                  <a:lnTo>
                    <a:pt x="3272618" y="949433"/>
                  </a:lnTo>
                  <a:lnTo>
                    <a:pt x="3233903" y="965763"/>
                  </a:lnTo>
                  <a:lnTo>
                    <a:pt x="3190811" y="971550"/>
                  </a:lnTo>
                  <a:lnTo>
                    <a:pt x="161925" y="971550"/>
                  </a:lnTo>
                  <a:lnTo>
                    <a:pt x="118877" y="965763"/>
                  </a:lnTo>
                  <a:lnTo>
                    <a:pt x="80196" y="949433"/>
                  </a:lnTo>
                  <a:lnTo>
                    <a:pt x="47424" y="924099"/>
                  </a:lnTo>
                  <a:lnTo>
                    <a:pt x="22106" y="891304"/>
                  </a:lnTo>
                  <a:lnTo>
                    <a:pt x="5783" y="852590"/>
                  </a:lnTo>
                  <a:lnTo>
                    <a:pt x="0" y="809498"/>
                  </a:lnTo>
                  <a:lnTo>
                    <a:pt x="0" y="161925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19772" y="2191956"/>
            <a:ext cx="318389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79070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como</a:t>
            </a:r>
            <a:r>
              <a:rPr sz="1800" spc="-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guardianas</a:t>
            </a:r>
            <a:r>
              <a:rPr sz="1800" spc="-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participantes</a:t>
            </a:r>
            <a:r>
              <a:rPr sz="1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800" spc="1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negociaciones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11701" y="2040001"/>
            <a:ext cx="3568700" cy="996950"/>
            <a:chOff x="4211701" y="2040001"/>
            <a:chExt cx="3568700" cy="996950"/>
          </a:xfrm>
        </p:grpSpPr>
        <p:sp>
          <p:nvSpPr>
            <p:cNvPr id="17" name="object 17"/>
            <p:cNvSpPr/>
            <p:nvPr/>
          </p:nvSpPr>
          <p:spPr>
            <a:xfrm>
              <a:off x="4224401" y="2052701"/>
              <a:ext cx="3543300" cy="971550"/>
            </a:xfrm>
            <a:custGeom>
              <a:avLst/>
              <a:gdLst/>
              <a:ahLst/>
              <a:cxnLst/>
              <a:rect l="l" t="t" r="r" b="b"/>
              <a:pathLst>
                <a:path w="3543300" h="971550">
                  <a:moveTo>
                    <a:pt x="3381248" y="0"/>
                  </a:moveTo>
                  <a:lnTo>
                    <a:pt x="161925" y="0"/>
                  </a:lnTo>
                  <a:lnTo>
                    <a:pt x="118842" y="5776"/>
                  </a:lnTo>
                  <a:lnTo>
                    <a:pt x="80151" y="22083"/>
                  </a:lnTo>
                  <a:lnTo>
                    <a:pt x="47386" y="47386"/>
                  </a:lnTo>
                  <a:lnTo>
                    <a:pt x="22083" y="80151"/>
                  </a:lnTo>
                  <a:lnTo>
                    <a:pt x="5776" y="118842"/>
                  </a:lnTo>
                  <a:lnTo>
                    <a:pt x="0" y="161925"/>
                  </a:lnTo>
                  <a:lnTo>
                    <a:pt x="0" y="809498"/>
                  </a:lnTo>
                  <a:lnTo>
                    <a:pt x="5776" y="852590"/>
                  </a:lnTo>
                  <a:lnTo>
                    <a:pt x="22083" y="891304"/>
                  </a:lnTo>
                  <a:lnTo>
                    <a:pt x="47386" y="924099"/>
                  </a:lnTo>
                  <a:lnTo>
                    <a:pt x="80151" y="949433"/>
                  </a:lnTo>
                  <a:lnTo>
                    <a:pt x="118842" y="965763"/>
                  </a:lnTo>
                  <a:lnTo>
                    <a:pt x="161925" y="971550"/>
                  </a:lnTo>
                  <a:lnTo>
                    <a:pt x="3381248" y="971550"/>
                  </a:lnTo>
                  <a:lnTo>
                    <a:pt x="3424340" y="965763"/>
                  </a:lnTo>
                  <a:lnTo>
                    <a:pt x="3463054" y="949433"/>
                  </a:lnTo>
                  <a:lnTo>
                    <a:pt x="3495849" y="924099"/>
                  </a:lnTo>
                  <a:lnTo>
                    <a:pt x="3521183" y="891304"/>
                  </a:lnTo>
                  <a:lnTo>
                    <a:pt x="3537513" y="852590"/>
                  </a:lnTo>
                  <a:lnTo>
                    <a:pt x="3543300" y="809498"/>
                  </a:lnTo>
                  <a:lnTo>
                    <a:pt x="3543300" y="161925"/>
                  </a:lnTo>
                  <a:lnTo>
                    <a:pt x="3537513" y="118842"/>
                  </a:lnTo>
                  <a:lnTo>
                    <a:pt x="3521183" y="80151"/>
                  </a:lnTo>
                  <a:lnTo>
                    <a:pt x="3495849" y="47386"/>
                  </a:lnTo>
                  <a:lnTo>
                    <a:pt x="3463054" y="22083"/>
                  </a:lnTo>
                  <a:lnTo>
                    <a:pt x="3424340" y="5776"/>
                  </a:lnTo>
                  <a:lnTo>
                    <a:pt x="3381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24401" y="2052701"/>
              <a:ext cx="3543300" cy="971550"/>
            </a:xfrm>
            <a:custGeom>
              <a:avLst/>
              <a:gdLst/>
              <a:ahLst/>
              <a:cxnLst/>
              <a:rect l="l" t="t" r="r" b="b"/>
              <a:pathLst>
                <a:path w="3543300" h="971550">
                  <a:moveTo>
                    <a:pt x="0" y="161925"/>
                  </a:moveTo>
                  <a:lnTo>
                    <a:pt x="5776" y="118842"/>
                  </a:lnTo>
                  <a:lnTo>
                    <a:pt x="22083" y="80151"/>
                  </a:lnTo>
                  <a:lnTo>
                    <a:pt x="47386" y="47386"/>
                  </a:lnTo>
                  <a:lnTo>
                    <a:pt x="80151" y="22083"/>
                  </a:lnTo>
                  <a:lnTo>
                    <a:pt x="118842" y="5776"/>
                  </a:lnTo>
                  <a:lnTo>
                    <a:pt x="161925" y="0"/>
                  </a:lnTo>
                  <a:lnTo>
                    <a:pt x="3381248" y="0"/>
                  </a:lnTo>
                  <a:lnTo>
                    <a:pt x="3424340" y="5776"/>
                  </a:lnTo>
                  <a:lnTo>
                    <a:pt x="3463054" y="22083"/>
                  </a:lnTo>
                  <a:lnTo>
                    <a:pt x="3495849" y="47386"/>
                  </a:lnTo>
                  <a:lnTo>
                    <a:pt x="3521183" y="80151"/>
                  </a:lnTo>
                  <a:lnTo>
                    <a:pt x="3537513" y="118842"/>
                  </a:lnTo>
                  <a:lnTo>
                    <a:pt x="3543300" y="161925"/>
                  </a:lnTo>
                  <a:lnTo>
                    <a:pt x="3543300" y="809498"/>
                  </a:lnTo>
                  <a:lnTo>
                    <a:pt x="3537513" y="852590"/>
                  </a:lnTo>
                  <a:lnTo>
                    <a:pt x="3521183" y="891304"/>
                  </a:lnTo>
                  <a:lnTo>
                    <a:pt x="3495849" y="924099"/>
                  </a:lnTo>
                  <a:lnTo>
                    <a:pt x="3463054" y="949433"/>
                  </a:lnTo>
                  <a:lnTo>
                    <a:pt x="3424340" y="965763"/>
                  </a:lnTo>
                  <a:lnTo>
                    <a:pt x="3381248" y="971550"/>
                  </a:lnTo>
                  <a:lnTo>
                    <a:pt x="161925" y="971550"/>
                  </a:lnTo>
                  <a:lnTo>
                    <a:pt x="118842" y="965763"/>
                  </a:lnTo>
                  <a:lnTo>
                    <a:pt x="80151" y="949433"/>
                  </a:lnTo>
                  <a:lnTo>
                    <a:pt x="47386" y="924099"/>
                  </a:lnTo>
                  <a:lnTo>
                    <a:pt x="22083" y="891304"/>
                  </a:lnTo>
                  <a:lnTo>
                    <a:pt x="5776" y="852590"/>
                  </a:lnTo>
                  <a:lnTo>
                    <a:pt x="0" y="809498"/>
                  </a:lnTo>
                  <a:lnTo>
                    <a:pt x="0" y="161925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00879" y="2159698"/>
            <a:ext cx="3086100" cy="8534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-5080" algn="ctr">
              <a:lnSpc>
                <a:spcPct val="100899"/>
              </a:lnSpc>
              <a:spcBef>
                <a:spcPts val="80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Salud  y</a:t>
            </a:r>
            <a:r>
              <a:rPr sz="1800" spc="409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bienestar</a:t>
            </a:r>
            <a:r>
              <a:rPr sz="1800" spc="459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integral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para</a:t>
            </a:r>
            <a:r>
              <a:rPr sz="1800" spc="3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800" spc="3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niñas</a:t>
            </a:r>
            <a:r>
              <a:rPr sz="1800" spc="3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800" spc="3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sus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diversidades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58762" y="1659001"/>
            <a:ext cx="11303635" cy="1387475"/>
            <a:chOff x="258762" y="1659001"/>
            <a:chExt cx="11303635" cy="1387475"/>
          </a:xfrm>
        </p:grpSpPr>
        <p:sp>
          <p:nvSpPr>
            <p:cNvPr id="21" name="object 21"/>
            <p:cNvSpPr/>
            <p:nvPr/>
          </p:nvSpPr>
          <p:spPr>
            <a:xfrm>
              <a:off x="8005826" y="2071751"/>
              <a:ext cx="3543300" cy="962025"/>
            </a:xfrm>
            <a:custGeom>
              <a:avLst/>
              <a:gdLst/>
              <a:ahLst/>
              <a:cxnLst/>
              <a:rect l="l" t="t" r="r" b="b"/>
              <a:pathLst>
                <a:path w="3543300" h="962025">
                  <a:moveTo>
                    <a:pt x="3382899" y="0"/>
                  </a:moveTo>
                  <a:lnTo>
                    <a:pt x="160274" y="0"/>
                  </a:lnTo>
                  <a:lnTo>
                    <a:pt x="109614" y="8170"/>
                  </a:lnTo>
                  <a:lnTo>
                    <a:pt x="65617" y="30922"/>
                  </a:lnTo>
                  <a:lnTo>
                    <a:pt x="30922" y="65617"/>
                  </a:lnTo>
                  <a:lnTo>
                    <a:pt x="8170" y="109614"/>
                  </a:lnTo>
                  <a:lnTo>
                    <a:pt x="0" y="160274"/>
                  </a:lnTo>
                  <a:lnTo>
                    <a:pt x="0" y="801624"/>
                  </a:lnTo>
                  <a:lnTo>
                    <a:pt x="8170" y="852297"/>
                  </a:lnTo>
                  <a:lnTo>
                    <a:pt x="30922" y="896325"/>
                  </a:lnTo>
                  <a:lnTo>
                    <a:pt x="65617" y="931057"/>
                  </a:lnTo>
                  <a:lnTo>
                    <a:pt x="109614" y="953841"/>
                  </a:lnTo>
                  <a:lnTo>
                    <a:pt x="160274" y="962025"/>
                  </a:lnTo>
                  <a:lnTo>
                    <a:pt x="3382899" y="962025"/>
                  </a:lnTo>
                  <a:lnTo>
                    <a:pt x="3433572" y="953841"/>
                  </a:lnTo>
                  <a:lnTo>
                    <a:pt x="3477600" y="931057"/>
                  </a:lnTo>
                  <a:lnTo>
                    <a:pt x="3512332" y="896325"/>
                  </a:lnTo>
                  <a:lnTo>
                    <a:pt x="3535116" y="852297"/>
                  </a:lnTo>
                  <a:lnTo>
                    <a:pt x="3543300" y="801624"/>
                  </a:lnTo>
                  <a:lnTo>
                    <a:pt x="3543300" y="160274"/>
                  </a:lnTo>
                  <a:lnTo>
                    <a:pt x="3535116" y="109614"/>
                  </a:lnTo>
                  <a:lnTo>
                    <a:pt x="3512332" y="65617"/>
                  </a:lnTo>
                  <a:lnTo>
                    <a:pt x="3477600" y="30922"/>
                  </a:lnTo>
                  <a:lnTo>
                    <a:pt x="3433572" y="8170"/>
                  </a:lnTo>
                  <a:lnTo>
                    <a:pt x="3382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05826" y="2071751"/>
              <a:ext cx="3543300" cy="962025"/>
            </a:xfrm>
            <a:custGeom>
              <a:avLst/>
              <a:gdLst/>
              <a:ahLst/>
              <a:cxnLst/>
              <a:rect l="l" t="t" r="r" b="b"/>
              <a:pathLst>
                <a:path w="3543300" h="962025">
                  <a:moveTo>
                    <a:pt x="0" y="160274"/>
                  </a:moveTo>
                  <a:lnTo>
                    <a:pt x="8170" y="109614"/>
                  </a:lnTo>
                  <a:lnTo>
                    <a:pt x="30922" y="65617"/>
                  </a:lnTo>
                  <a:lnTo>
                    <a:pt x="65617" y="30922"/>
                  </a:lnTo>
                  <a:lnTo>
                    <a:pt x="109614" y="8170"/>
                  </a:lnTo>
                  <a:lnTo>
                    <a:pt x="160274" y="0"/>
                  </a:lnTo>
                  <a:lnTo>
                    <a:pt x="3382899" y="0"/>
                  </a:lnTo>
                  <a:lnTo>
                    <a:pt x="3433572" y="8170"/>
                  </a:lnTo>
                  <a:lnTo>
                    <a:pt x="3477600" y="30922"/>
                  </a:lnTo>
                  <a:lnTo>
                    <a:pt x="3512332" y="65617"/>
                  </a:lnTo>
                  <a:lnTo>
                    <a:pt x="3535116" y="109614"/>
                  </a:lnTo>
                  <a:lnTo>
                    <a:pt x="3543300" y="160274"/>
                  </a:lnTo>
                  <a:lnTo>
                    <a:pt x="3543300" y="801624"/>
                  </a:lnTo>
                  <a:lnTo>
                    <a:pt x="3535116" y="852297"/>
                  </a:lnTo>
                  <a:lnTo>
                    <a:pt x="3512332" y="896325"/>
                  </a:lnTo>
                  <a:lnTo>
                    <a:pt x="3477600" y="931057"/>
                  </a:lnTo>
                  <a:lnTo>
                    <a:pt x="3433572" y="953841"/>
                  </a:lnTo>
                  <a:lnTo>
                    <a:pt x="3382899" y="962025"/>
                  </a:lnTo>
                  <a:lnTo>
                    <a:pt x="160274" y="962025"/>
                  </a:lnTo>
                  <a:lnTo>
                    <a:pt x="109614" y="953841"/>
                  </a:lnTo>
                  <a:lnTo>
                    <a:pt x="65617" y="931057"/>
                  </a:lnTo>
                  <a:lnTo>
                    <a:pt x="30922" y="896325"/>
                  </a:lnTo>
                  <a:lnTo>
                    <a:pt x="8170" y="852297"/>
                  </a:lnTo>
                  <a:lnTo>
                    <a:pt x="0" y="801624"/>
                  </a:lnTo>
                  <a:lnTo>
                    <a:pt x="0" y="160274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1462" y="16717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328612" y="0"/>
                  </a:moveTo>
                  <a:lnTo>
                    <a:pt x="280053" y="3303"/>
                  </a:lnTo>
                  <a:lnTo>
                    <a:pt x="233706" y="12899"/>
                  </a:lnTo>
                  <a:lnTo>
                    <a:pt x="190079" y="28318"/>
                  </a:lnTo>
                  <a:lnTo>
                    <a:pt x="149681" y="49088"/>
                  </a:lnTo>
                  <a:lnTo>
                    <a:pt x="113020" y="74740"/>
                  </a:lnTo>
                  <a:lnTo>
                    <a:pt x="80604" y="104802"/>
                  </a:lnTo>
                  <a:lnTo>
                    <a:pt x="52942" y="138804"/>
                  </a:lnTo>
                  <a:lnTo>
                    <a:pt x="30542" y="176275"/>
                  </a:lnTo>
                  <a:lnTo>
                    <a:pt x="13913" y="216745"/>
                  </a:lnTo>
                  <a:lnTo>
                    <a:pt x="3563" y="259744"/>
                  </a:lnTo>
                  <a:lnTo>
                    <a:pt x="0" y="304800"/>
                  </a:lnTo>
                  <a:lnTo>
                    <a:pt x="3563" y="349827"/>
                  </a:lnTo>
                  <a:lnTo>
                    <a:pt x="13913" y="392807"/>
                  </a:lnTo>
                  <a:lnTo>
                    <a:pt x="30542" y="433269"/>
                  </a:lnTo>
                  <a:lnTo>
                    <a:pt x="52942" y="470739"/>
                  </a:lnTo>
                  <a:lnTo>
                    <a:pt x="80604" y="504746"/>
                  </a:lnTo>
                  <a:lnTo>
                    <a:pt x="113020" y="534816"/>
                  </a:lnTo>
                  <a:lnTo>
                    <a:pt x="149681" y="560479"/>
                  </a:lnTo>
                  <a:lnTo>
                    <a:pt x="190079" y="581261"/>
                  </a:lnTo>
                  <a:lnTo>
                    <a:pt x="233706" y="596690"/>
                  </a:lnTo>
                  <a:lnTo>
                    <a:pt x="280053" y="606293"/>
                  </a:lnTo>
                  <a:lnTo>
                    <a:pt x="328612" y="609600"/>
                  </a:lnTo>
                  <a:lnTo>
                    <a:pt x="377171" y="606293"/>
                  </a:lnTo>
                  <a:lnTo>
                    <a:pt x="423518" y="596690"/>
                  </a:lnTo>
                  <a:lnTo>
                    <a:pt x="467145" y="581261"/>
                  </a:lnTo>
                  <a:lnTo>
                    <a:pt x="507543" y="560479"/>
                  </a:lnTo>
                  <a:lnTo>
                    <a:pt x="544204" y="534816"/>
                  </a:lnTo>
                  <a:lnTo>
                    <a:pt x="576620" y="504746"/>
                  </a:lnTo>
                  <a:lnTo>
                    <a:pt x="604282" y="470739"/>
                  </a:lnTo>
                  <a:lnTo>
                    <a:pt x="626682" y="433269"/>
                  </a:lnTo>
                  <a:lnTo>
                    <a:pt x="643311" y="392807"/>
                  </a:lnTo>
                  <a:lnTo>
                    <a:pt x="653661" y="349827"/>
                  </a:lnTo>
                  <a:lnTo>
                    <a:pt x="657225" y="304800"/>
                  </a:lnTo>
                  <a:lnTo>
                    <a:pt x="653661" y="259744"/>
                  </a:lnTo>
                  <a:lnTo>
                    <a:pt x="643311" y="216745"/>
                  </a:lnTo>
                  <a:lnTo>
                    <a:pt x="626682" y="176275"/>
                  </a:lnTo>
                  <a:lnTo>
                    <a:pt x="604282" y="138804"/>
                  </a:lnTo>
                  <a:lnTo>
                    <a:pt x="576620" y="104802"/>
                  </a:lnTo>
                  <a:lnTo>
                    <a:pt x="544204" y="74740"/>
                  </a:lnTo>
                  <a:lnTo>
                    <a:pt x="507543" y="49088"/>
                  </a:lnTo>
                  <a:lnTo>
                    <a:pt x="467145" y="28318"/>
                  </a:lnTo>
                  <a:lnTo>
                    <a:pt x="423518" y="12899"/>
                  </a:lnTo>
                  <a:lnTo>
                    <a:pt x="377171" y="3303"/>
                  </a:lnTo>
                  <a:lnTo>
                    <a:pt x="32861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1462" y="16717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0" y="304800"/>
                  </a:moveTo>
                  <a:lnTo>
                    <a:pt x="3563" y="259744"/>
                  </a:lnTo>
                  <a:lnTo>
                    <a:pt x="13913" y="216745"/>
                  </a:lnTo>
                  <a:lnTo>
                    <a:pt x="30542" y="176275"/>
                  </a:lnTo>
                  <a:lnTo>
                    <a:pt x="52942" y="138804"/>
                  </a:lnTo>
                  <a:lnTo>
                    <a:pt x="80604" y="104802"/>
                  </a:lnTo>
                  <a:lnTo>
                    <a:pt x="113020" y="74740"/>
                  </a:lnTo>
                  <a:lnTo>
                    <a:pt x="149681" y="49088"/>
                  </a:lnTo>
                  <a:lnTo>
                    <a:pt x="190079" y="28318"/>
                  </a:lnTo>
                  <a:lnTo>
                    <a:pt x="233706" y="12899"/>
                  </a:lnTo>
                  <a:lnTo>
                    <a:pt x="280053" y="3303"/>
                  </a:lnTo>
                  <a:lnTo>
                    <a:pt x="328612" y="0"/>
                  </a:lnTo>
                  <a:lnTo>
                    <a:pt x="377171" y="3303"/>
                  </a:lnTo>
                  <a:lnTo>
                    <a:pt x="423518" y="12899"/>
                  </a:lnTo>
                  <a:lnTo>
                    <a:pt x="467145" y="28318"/>
                  </a:lnTo>
                  <a:lnTo>
                    <a:pt x="507543" y="49088"/>
                  </a:lnTo>
                  <a:lnTo>
                    <a:pt x="544204" y="74740"/>
                  </a:lnTo>
                  <a:lnTo>
                    <a:pt x="576620" y="104802"/>
                  </a:lnTo>
                  <a:lnTo>
                    <a:pt x="604282" y="138804"/>
                  </a:lnTo>
                  <a:lnTo>
                    <a:pt x="626682" y="176275"/>
                  </a:lnTo>
                  <a:lnTo>
                    <a:pt x="643311" y="216745"/>
                  </a:lnTo>
                  <a:lnTo>
                    <a:pt x="653661" y="259744"/>
                  </a:lnTo>
                  <a:lnTo>
                    <a:pt x="657225" y="304800"/>
                  </a:lnTo>
                  <a:lnTo>
                    <a:pt x="653661" y="349827"/>
                  </a:lnTo>
                  <a:lnTo>
                    <a:pt x="643311" y="392807"/>
                  </a:lnTo>
                  <a:lnTo>
                    <a:pt x="626682" y="433269"/>
                  </a:lnTo>
                  <a:lnTo>
                    <a:pt x="604282" y="470739"/>
                  </a:lnTo>
                  <a:lnTo>
                    <a:pt x="576620" y="504746"/>
                  </a:lnTo>
                  <a:lnTo>
                    <a:pt x="544204" y="534816"/>
                  </a:lnTo>
                  <a:lnTo>
                    <a:pt x="507543" y="560479"/>
                  </a:lnTo>
                  <a:lnTo>
                    <a:pt x="467145" y="581261"/>
                  </a:lnTo>
                  <a:lnTo>
                    <a:pt x="423518" y="596690"/>
                  </a:lnTo>
                  <a:lnTo>
                    <a:pt x="377171" y="606293"/>
                  </a:lnTo>
                  <a:lnTo>
                    <a:pt x="328612" y="609600"/>
                  </a:lnTo>
                  <a:lnTo>
                    <a:pt x="280053" y="606293"/>
                  </a:lnTo>
                  <a:lnTo>
                    <a:pt x="233706" y="596690"/>
                  </a:lnTo>
                  <a:lnTo>
                    <a:pt x="190079" y="581261"/>
                  </a:lnTo>
                  <a:lnTo>
                    <a:pt x="149681" y="560479"/>
                  </a:lnTo>
                  <a:lnTo>
                    <a:pt x="113020" y="534816"/>
                  </a:lnTo>
                  <a:lnTo>
                    <a:pt x="80604" y="504746"/>
                  </a:lnTo>
                  <a:lnTo>
                    <a:pt x="52942" y="470739"/>
                  </a:lnTo>
                  <a:lnTo>
                    <a:pt x="30542" y="433269"/>
                  </a:lnTo>
                  <a:lnTo>
                    <a:pt x="13913" y="392807"/>
                  </a:lnTo>
                  <a:lnTo>
                    <a:pt x="3563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45440" y="3893756"/>
            <a:ext cx="2312035" cy="1071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algn="ctr">
              <a:lnSpc>
                <a:spcPct val="100699"/>
              </a:lnSpc>
              <a:spcBef>
                <a:spcPts val="110"/>
              </a:spcBef>
            </a:pP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Acceso</a:t>
            </a:r>
            <a:r>
              <a:rPr sz="1700" spc="3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700" spc="-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700" spc="3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justicia</a:t>
            </a:r>
            <a:r>
              <a:rPr sz="1700" spc="3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de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700" spc="-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700" spc="3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700" spc="4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niñas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víctimas</a:t>
            </a:r>
            <a:r>
              <a:rPr sz="17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7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todas</a:t>
            </a:r>
            <a:r>
              <a:rPr sz="1700" spc="-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las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violencias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12351" y="3764026"/>
            <a:ext cx="2587625" cy="1330325"/>
            <a:chOff x="9412351" y="3764026"/>
            <a:chExt cx="2587625" cy="1330325"/>
          </a:xfrm>
        </p:grpSpPr>
        <p:sp>
          <p:nvSpPr>
            <p:cNvPr id="27" name="object 27"/>
            <p:cNvSpPr/>
            <p:nvPr/>
          </p:nvSpPr>
          <p:spPr>
            <a:xfrm>
              <a:off x="9425051" y="3776726"/>
              <a:ext cx="2562225" cy="1304925"/>
            </a:xfrm>
            <a:custGeom>
              <a:avLst/>
              <a:gdLst/>
              <a:ahLst/>
              <a:cxnLst/>
              <a:rect l="l" t="t" r="r" b="b"/>
              <a:pathLst>
                <a:path w="2562225" h="1304925">
                  <a:moveTo>
                    <a:pt x="2344674" y="0"/>
                  </a:moveTo>
                  <a:lnTo>
                    <a:pt x="217424" y="0"/>
                  </a:lnTo>
                  <a:lnTo>
                    <a:pt x="167551" y="5739"/>
                  </a:lnTo>
                  <a:lnTo>
                    <a:pt x="121779" y="22088"/>
                  </a:lnTo>
                  <a:lnTo>
                    <a:pt x="81410" y="47746"/>
                  </a:lnTo>
                  <a:lnTo>
                    <a:pt x="47746" y="81410"/>
                  </a:lnTo>
                  <a:lnTo>
                    <a:pt x="22088" y="121779"/>
                  </a:lnTo>
                  <a:lnTo>
                    <a:pt x="5739" y="167551"/>
                  </a:lnTo>
                  <a:lnTo>
                    <a:pt x="0" y="217424"/>
                  </a:lnTo>
                  <a:lnTo>
                    <a:pt x="0" y="1087374"/>
                  </a:lnTo>
                  <a:lnTo>
                    <a:pt x="5739" y="1137253"/>
                  </a:lnTo>
                  <a:lnTo>
                    <a:pt x="22088" y="1183043"/>
                  </a:lnTo>
                  <a:lnTo>
                    <a:pt x="47746" y="1223437"/>
                  </a:lnTo>
                  <a:lnTo>
                    <a:pt x="81410" y="1257128"/>
                  </a:lnTo>
                  <a:lnTo>
                    <a:pt x="121779" y="1282811"/>
                  </a:lnTo>
                  <a:lnTo>
                    <a:pt x="167551" y="1299178"/>
                  </a:lnTo>
                  <a:lnTo>
                    <a:pt x="217424" y="1304925"/>
                  </a:lnTo>
                  <a:lnTo>
                    <a:pt x="2344674" y="1304925"/>
                  </a:lnTo>
                  <a:lnTo>
                    <a:pt x="2394553" y="1299178"/>
                  </a:lnTo>
                  <a:lnTo>
                    <a:pt x="2440343" y="1282811"/>
                  </a:lnTo>
                  <a:lnTo>
                    <a:pt x="2480737" y="1257128"/>
                  </a:lnTo>
                  <a:lnTo>
                    <a:pt x="2514428" y="1223437"/>
                  </a:lnTo>
                  <a:lnTo>
                    <a:pt x="2540111" y="1183043"/>
                  </a:lnTo>
                  <a:lnTo>
                    <a:pt x="2556478" y="1137253"/>
                  </a:lnTo>
                  <a:lnTo>
                    <a:pt x="2562225" y="1087374"/>
                  </a:lnTo>
                  <a:lnTo>
                    <a:pt x="2562225" y="217424"/>
                  </a:lnTo>
                  <a:lnTo>
                    <a:pt x="2556478" y="167551"/>
                  </a:lnTo>
                  <a:lnTo>
                    <a:pt x="2540111" y="121779"/>
                  </a:lnTo>
                  <a:lnTo>
                    <a:pt x="2514428" y="81410"/>
                  </a:lnTo>
                  <a:lnTo>
                    <a:pt x="2480737" y="47746"/>
                  </a:lnTo>
                  <a:lnTo>
                    <a:pt x="2440343" y="22088"/>
                  </a:lnTo>
                  <a:lnTo>
                    <a:pt x="2394553" y="5739"/>
                  </a:lnTo>
                  <a:lnTo>
                    <a:pt x="2344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425051" y="3776726"/>
              <a:ext cx="2562225" cy="1304925"/>
            </a:xfrm>
            <a:custGeom>
              <a:avLst/>
              <a:gdLst/>
              <a:ahLst/>
              <a:cxnLst/>
              <a:rect l="l" t="t" r="r" b="b"/>
              <a:pathLst>
                <a:path w="2562225" h="1304925">
                  <a:moveTo>
                    <a:pt x="0" y="217424"/>
                  </a:moveTo>
                  <a:lnTo>
                    <a:pt x="5739" y="167551"/>
                  </a:lnTo>
                  <a:lnTo>
                    <a:pt x="22088" y="121779"/>
                  </a:lnTo>
                  <a:lnTo>
                    <a:pt x="47746" y="81410"/>
                  </a:lnTo>
                  <a:lnTo>
                    <a:pt x="81410" y="47746"/>
                  </a:lnTo>
                  <a:lnTo>
                    <a:pt x="121779" y="22088"/>
                  </a:lnTo>
                  <a:lnTo>
                    <a:pt x="167551" y="5739"/>
                  </a:lnTo>
                  <a:lnTo>
                    <a:pt x="217424" y="0"/>
                  </a:lnTo>
                  <a:lnTo>
                    <a:pt x="2344674" y="0"/>
                  </a:lnTo>
                  <a:lnTo>
                    <a:pt x="2394553" y="5739"/>
                  </a:lnTo>
                  <a:lnTo>
                    <a:pt x="2440343" y="22088"/>
                  </a:lnTo>
                  <a:lnTo>
                    <a:pt x="2480737" y="47746"/>
                  </a:lnTo>
                  <a:lnTo>
                    <a:pt x="2514428" y="81410"/>
                  </a:lnTo>
                  <a:lnTo>
                    <a:pt x="2540111" y="121779"/>
                  </a:lnTo>
                  <a:lnTo>
                    <a:pt x="2556478" y="167551"/>
                  </a:lnTo>
                  <a:lnTo>
                    <a:pt x="2562225" y="217424"/>
                  </a:lnTo>
                  <a:lnTo>
                    <a:pt x="2562225" y="1087374"/>
                  </a:lnTo>
                  <a:lnTo>
                    <a:pt x="2556478" y="1137253"/>
                  </a:lnTo>
                  <a:lnTo>
                    <a:pt x="2540111" y="1183043"/>
                  </a:lnTo>
                  <a:lnTo>
                    <a:pt x="2514428" y="1223437"/>
                  </a:lnTo>
                  <a:lnTo>
                    <a:pt x="2480737" y="1257128"/>
                  </a:lnTo>
                  <a:lnTo>
                    <a:pt x="2440343" y="1282811"/>
                  </a:lnTo>
                  <a:lnTo>
                    <a:pt x="2394553" y="1299178"/>
                  </a:lnTo>
                  <a:lnTo>
                    <a:pt x="2344674" y="1304925"/>
                  </a:lnTo>
                  <a:lnTo>
                    <a:pt x="217424" y="1304925"/>
                  </a:lnTo>
                  <a:lnTo>
                    <a:pt x="167551" y="1299178"/>
                  </a:lnTo>
                  <a:lnTo>
                    <a:pt x="121779" y="1282811"/>
                  </a:lnTo>
                  <a:lnTo>
                    <a:pt x="81410" y="1257128"/>
                  </a:lnTo>
                  <a:lnTo>
                    <a:pt x="47746" y="1223437"/>
                  </a:lnTo>
                  <a:lnTo>
                    <a:pt x="22088" y="1183043"/>
                  </a:lnTo>
                  <a:lnTo>
                    <a:pt x="5739" y="1137253"/>
                  </a:lnTo>
                  <a:lnTo>
                    <a:pt x="0" y="1087374"/>
                  </a:lnTo>
                  <a:lnTo>
                    <a:pt x="0" y="217424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2802001" y="3221101"/>
            <a:ext cx="6350000" cy="2016125"/>
            <a:chOff x="2802001" y="3221101"/>
            <a:chExt cx="6350000" cy="2016125"/>
          </a:xfrm>
        </p:grpSpPr>
        <p:sp>
          <p:nvSpPr>
            <p:cNvPr id="30" name="object 30"/>
            <p:cNvSpPr/>
            <p:nvPr/>
          </p:nvSpPr>
          <p:spPr>
            <a:xfrm>
              <a:off x="3043301" y="3700526"/>
              <a:ext cx="2952750" cy="1524000"/>
            </a:xfrm>
            <a:custGeom>
              <a:avLst/>
              <a:gdLst/>
              <a:ahLst/>
              <a:cxnLst/>
              <a:rect l="l" t="t" r="r" b="b"/>
              <a:pathLst>
                <a:path w="2952750" h="1524000">
                  <a:moveTo>
                    <a:pt x="2698623" y="0"/>
                  </a:moveTo>
                  <a:lnTo>
                    <a:pt x="254000" y="0"/>
                  </a:lnTo>
                  <a:lnTo>
                    <a:pt x="208328" y="4090"/>
                  </a:lnTo>
                  <a:lnTo>
                    <a:pt x="165349" y="15884"/>
                  </a:lnTo>
                  <a:lnTo>
                    <a:pt x="125777" y="34666"/>
                  </a:lnTo>
                  <a:lnTo>
                    <a:pt x="90328" y="59719"/>
                  </a:lnTo>
                  <a:lnTo>
                    <a:pt x="59719" y="90328"/>
                  </a:lnTo>
                  <a:lnTo>
                    <a:pt x="34666" y="125777"/>
                  </a:lnTo>
                  <a:lnTo>
                    <a:pt x="15884" y="165349"/>
                  </a:lnTo>
                  <a:lnTo>
                    <a:pt x="4090" y="208328"/>
                  </a:lnTo>
                  <a:lnTo>
                    <a:pt x="0" y="254000"/>
                  </a:lnTo>
                  <a:lnTo>
                    <a:pt x="0" y="1269873"/>
                  </a:lnTo>
                  <a:lnTo>
                    <a:pt x="4090" y="1315548"/>
                  </a:lnTo>
                  <a:lnTo>
                    <a:pt x="15884" y="1358539"/>
                  </a:lnTo>
                  <a:lnTo>
                    <a:pt x="34666" y="1398128"/>
                  </a:lnTo>
                  <a:lnTo>
                    <a:pt x="59719" y="1433597"/>
                  </a:lnTo>
                  <a:lnTo>
                    <a:pt x="90328" y="1464227"/>
                  </a:lnTo>
                  <a:lnTo>
                    <a:pt x="125777" y="1489300"/>
                  </a:lnTo>
                  <a:lnTo>
                    <a:pt x="165349" y="1508099"/>
                  </a:lnTo>
                  <a:lnTo>
                    <a:pt x="208328" y="1519905"/>
                  </a:lnTo>
                  <a:lnTo>
                    <a:pt x="254000" y="1524000"/>
                  </a:lnTo>
                  <a:lnTo>
                    <a:pt x="2698623" y="1524000"/>
                  </a:lnTo>
                  <a:lnTo>
                    <a:pt x="2744298" y="1519905"/>
                  </a:lnTo>
                  <a:lnTo>
                    <a:pt x="2787289" y="1508099"/>
                  </a:lnTo>
                  <a:lnTo>
                    <a:pt x="2826878" y="1489300"/>
                  </a:lnTo>
                  <a:lnTo>
                    <a:pt x="2862347" y="1464227"/>
                  </a:lnTo>
                  <a:lnTo>
                    <a:pt x="2892977" y="1433597"/>
                  </a:lnTo>
                  <a:lnTo>
                    <a:pt x="2918050" y="1398128"/>
                  </a:lnTo>
                  <a:lnTo>
                    <a:pt x="2936849" y="1358539"/>
                  </a:lnTo>
                  <a:lnTo>
                    <a:pt x="2948655" y="1315548"/>
                  </a:lnTo>
                  <a:lnTo>
                    <a:pt x="2952750" y="1269873"/>
                  </a:lnTo>
                  <a:lnTo>
                    <a:pt x="2952750" y="254000"/>
                  </a:lnTo>
                  <a:lnTo>
                    <a:pt x="2948655" y="208328"/>
                  </a:lnTo>
                  <a:lnTo>
                    <a:pt x="2936849" y="165349"/>
                  </a:lnTo>
                  <a:lnTo>
                    <a:pt x="2918050" y="125777"/>
                  </a:lnTo>
                  <a:lnTo>
                    <a:pt x="2892977" y="90328"/>
                  </a:lnTo>
                  <a:lnTo>
                    <a:pt x="2862347" y="59719"/>
                  </a:lnTo>
                  <a:lnTo>
                    <a:pt x="2826878" y="34666"/>
                  </a:lnTo>
                  <a:lnTo>
                    <a:pt x="2787289" y="15884"/>
                  </a:lnTo>
                  <a:lnTo>
                    <a:pt x="2744298" y="4090"/>
                  </a:lnTo>
                  <a:lnTo>
                    <a:pt x="2698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43301" y="3700526"/>
              <a:ext cx="2952750" cy="1524000"/>
            </a:xfrm>
            <a:custGeom>
              <a:avLst/>
              <a:gdLst/>
              <a:ahLst/>
              <a:cxnLst/>
              <a:rect l="l" t="t" r="r" b="b"/>
              <a:pathLst>
                <a:path w="2952750" h="1524000">
                  <a:moveTo>
                    <a:pt x="0" y="254000"/>
                  </a:moveTo>
                  <a:lnTo>
                    <a:pt x="4090" y="208328"/>
                  </a:lnTo>
                  <a:lnTo>
                    <a:pt x="15884" y="165349"/>
                  </a:lnTo>
                  <a:lnTo>
                    <a:pt x="34666" y="125777"/>
                  </a:lnTo>
                  <a:lnTo>
                    <a:pt x="59719" y="90328"/>
                  </a:lnTo>
                  <a:lnTo>
                    <a:pt x="90328" y="59719"/>
                  </a:lnTo>
                  <a:lnTo>
                    <a:pt x="125777" y="34666"/>
                  </a:lnTo>
                  <a:lnTo>
                    <a:pt x="165349" y="15884"/>
                  </a:lnTo>
                  <a:lnTo>
                    <a:pt x="208328" y="4090"/>
                  </a:lnTo>
                  <a:lnTo>
                    <a:pt x="254000" y="0"/>
                  </a:lnTo>
                  <a:lnTo>
                    <a:pt x="2698623" y="0"/>
                  </a:lnTo>
                  <a:lnTo>
                    <a:pt x="2744298" y="4090"/>
                  </a:lnTo>
                  <a:lnTo>
                    <a:pt x="2787289" y="15884"/>
                  </a:lnTo>
                  <a:lnTo>
                    <a:pt x="2826878" y="34666"/>
                  </a:lnTo>
                  <a:lnTo>
                    <a:pt x="2862347" y="59719"/>
                  </a:lnTo>
                  <a:lnTo>
                    <a:pt x="2892977" y="90328"/>
                  </a:lnTo>
                  <a:lnTo>
                    <a:pt x="2918050" y="125777"/>
                  </a:lnTo>
                  <a:lnTo>
                    <a:pt x="2936849" y="165349"/>
                  </a:lnTo>
                  <a:lnTo>
                    <a:pt x="2948655" y="208328"/>
                  </a:lnTo>
                  <a:lnTo>
                    <a:pt x="2952750" y="254000"/>
                  </a:lnTo>
                  <a:lnTo>
                    <a:pt x="2952750" y="1269873"/>
                  </a:lnTo>
                  <a:lnTo>
                    <a:pt x="2948655" y="1315548"/>
                  </a:lnTo>
                  <a:lnTo>
                    <a:pt x="2936849" y="1358539"/>
                  </a:lnTo>
                  <a:lnTo>
                    <a:pt x="2918050" y="1398128"/>
                  </a:lnTo>
                  <a:lnTo>
                    <a:pt x="2892977" y="1433597"/>
                  </a:lnTo>
                  <a:lnTo>
                    <a:pt x="2862347" y="1464227"/>
                  </a:lnTo>
                  <a:lnTo>
                    <a:pt x="2826878" y="1489300"/>
                  </a:lnTo>
                  <a:lnTo>
                    <a:pt x="2787289" y="1508099"/>
                  </a:lnTo>
                  <a:lnTo>
                    <a:pt x="2744298" y="1519905"/>
                  </a:lnTo>
                  <a:lnTo>
                    <a:pt x="2698623" y="1524000"/>
                  </a:lnTo>
                  <a:lnTo>
                    <a:pt x="254000" y="1524000"/>
                  </a:lnTo>
                  <a:lnTo>
                    <a:pt x="208328" y="1519905"/>
                  </a:lnTo>
                  <a:lnTo>
                    <a:pt x="165349" y="1508099"/>
                  </a:lnTo>
                  <a:lnTo>
                    <a:pt x="125777" y="1489300"/>
                  </a:lnTo>
                  <a:lnTo>
                    <a:pt x="90328" y="1464227"/>
                  </a:lnTo>
                  <a:lnTo>
                    <a:pt x="59719" y="1433597"/>
                  </a:lnTo>
                  <a:lnTo>
                    <a:pt x="34666" y="1398128"/>
                  </a:lnTo>
                  <a:lnTo>
                    <a:pt x="15884" y="1358539"/>
                  </a:lnTo>
                  <a:lnTo>
                    <a:pt x="4090" y="1315548"/>
                  </a:lnTo>
                  <a:lnTo>
                    <a:pt x="0" y="1269873"/>
                  </a:lnTo>
                  <a:lnTo>
                    <a:pt x="0" y="254000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81801" y="3776726"/>
              <a:ext cx="2857500" cy="1304925"/>
            </a:xfrm>
            <a:custGeom>
              <a:avLst/>
              <a:gdLst/>
              <a:ahLst/>
              <a:cxnLst/>
              <a:rect l="l" t="t" r="r" b="b"/>
              <a:pathLst>
                <a:path w="2857500" h="1304925">
                  <a:moveTo>
                    <a:pt x="2639949" y="0"/>
                  </a:moveTo>
                  <a:lnTo>
                    <a:pt x="217424" y="0"/>
                  </a:lnTo>
                  <a:lnTo>
                    <a:pt x="167551" y="5739"/>
                  </a:lnTo>
                  <a:lnTo>
                    <a:pt x="121779" y="22088"/>
                  </a:lnTo>
                  <a:lnTo>
                    <a:pt x="81410" y="47746"/>
                  </a:lnTo>
                  <a:lnTo>
                    <a:pt x="47746" y="81410"/>
                  </a:lnTo>
                  <a:lnTo>
                    <a:pt x="22088" y="121779"/>
                  </a:lnTo>
                  <a:lnTo>
                    <a:pt x="5739" y="167551"/>
                  </a:lnTo>
                  <a:lnTo>
                    <a:pt x="0" y="217424"/>
                  </a:lnTo>
                  <a:lnTo>
                    <a:pt x="0" y="1087374"/>
                  </a:lnTo>
                  <a:lnTo>
                    <a:pt x="5739" y="1137253"/>
                  </a:lnTo>
                  <a:lnTo>
                    <a:pt x="22088" y="1183043"/>
                  </a:lnTo>
                  <a:lnTo>
                    <a:pt x="47746" y="1223437"/>
                  </a:lnTo>
                  <a:lnTo>
                    <a:pt x="81410" y="1257128"/>
                  </a:lnTo>
                  <a:lnTo>
                    <a:pt x="121779" y="1282811"/>
                  </a:lnTo>
                  <a:lnTo>
                    <a:pt x="167551" y="1299178"/>
                  </a:lnTo>
                  <a:lnTo>
                    <a:pt x="217424" y="1304925"/>
                  </a:lnTo>
                  <a:lnTo>
                    <a:pt x="2639949" y="1304925"/>
                  </a:lnTo>
                  <a:lnTo>
                    <a:pt x="2689828" y="1299178"/>
                  </a:lnTo>
                  <a:lnTo>
                    <a:pt x="2735618" y="1282811"/>
                  </a:lnTo>
                  <a:lnTo>
                    <a:pt x="2776012" y="1257128"/>
                  </a:lnTo>
                  <a:lnTo>
                    <a:pt x="2809703" y="1223437"/>
                  </a:lnTo>
                  <a:lnTo>
                    <a:pt x="2835386" y="1183043"/>
                  </a:lnTo>
                  <a:lnTo>
                    <a:pt x="2851753" y="1137253"/>
                  </a:lnTo>
                  <a:lnTo>
                    <a:pt x="2857500" y="1087374"/>
                  </a:lnTo>
                  <a:lnTo>
                    <a:pt x="2857500" y="217424"/>
                  </a:lnTo>
                  <a:lnTo>
                    <a:pt x="2851753" y="167551"/>
                  </a:lnTo>
                  <a:lnTo>
                    <a:pt x="2835386" y="121779"/>
                  </a:lnTo>
                  <a:lnTo>
                    <a:pt x="2809703" y="81410"/>
                  </a:lnTo>
                  <a:lnTo>
                    <a:pt x="2776012" y="47746"/>
                  </a:lnTo>
                  <a:lnTo>
                    <a:pt x="2735618" y="22088"/>
                  </a:lnTo>
                  <a:lnTo>
                    <a:pt x="2689828" y="5739"/>
                  </a:lnTo>
                  <a:lnTo>
                    <a:pt x="2639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81801" y="3776726"/>
              <a:ext cx="2857500" cy="1304925"/>
            </a:xfrm>
            <a:custGeom>
              <a:avLst/>
              <a:gdLst/>
              <a:ahLst/>
              <a:cxnLst/>
              <a:rect l="l" t="t" r="r" b="b"/>
              <a:pathLst>
                <a:path w="2857500" h="1304925">
                  <a:moveTo>
                    <a:pt x="0" y="217424"/>
                  </a:moveTo>
                  <a:lnTo>
                    <a:pt x="5739" y="167551"/>
                  </a:lnTo>
                  <a:lnTo>
                    <a:pt x="22088" y="121779"/>
                  </a:lnTo>
                  <a:lnTo>
                    <a:pt x="47746" y="81410"/>
                  </a:lnTo>
                  <a:lnTo>
                    <a:pt x="81410" y="47746"/>
                  </a:lnTo>
                  <a:lnTo>
                    <a:pt x="121779" y="22088"/>
                  </a:lnTo>
                  <a:lnTo>
                    <a:pt x="167551" y="5739"/>
                  </a:lnTo>
                  <a:lnTo>
                    <a:pt x="217424" y="0"/>
                  </a:lnTo>
                  <a:lnTo>
                    <a:pt x="2639949" y="0"/>
                  </a:lnTo>
                  <a:lnTo>
                    <a:pt x="2689828" y="5739"/>
                  </a:lnTo>
                  <a:lnTo>
                    <a:pt x="2735618" y="22088"/>
                  </a:lnTo>
                  <a:lnTo>
                    <a:pt x="2776012" y="47746"/>
                  </a:lnTo>
                  <a:lnTo>
                    <a:pt x="2809703" y="81410"/>
                  </a:lnTo>
                  <a:lnTo>
                    <a:pt x="2835386" y="121779"/>
                  </a:lnTo>
                  <a:lnTo>
                    <a:pt x="2851753" y="167551"/>
                  </a:lnTo>
                  <a:lnTo>
                    <a:pt x="2857500" y="217424"/>
                  </a:lnTo>
                  <a:lnTo>
                    <a:pt x="2857500" y="1087374"/>
                  </a:lnTo>
                  <a:lnTo>
                    <a:pt x="2851753" y="1137253"/>
                  </a:lnTo>
                  <a:lnTo>
                    <a:pt x="2835386" y="1183043"/>
                  </a:lnTo>
                  <a:lnTo>
                    <a:pt x="2809703" y="1223437"/>
                  </a:lnTo>
                  <a:lnTo>
                    <a:pt x="2776012" y="1257128"/>
                  </a:lnTo>
                  <a:lnTo>
                    <a:pt x="2735618" y="1282811"/>
                  </a:lnTo>
                  <a:lnTo>
                    <a:pt x="2689828" y="1299178"/>
                  </a:lnTo>
                  <a:lnTo>
                    <a:pt x="2639949" y="1304925"/>
                  </a:lnTo>
                  <a:lnTo>
                    <a:pt x="217424" y="1304925"/>
                  </a:lnTo>
                  <a:lnTo>
                    <a:pt x="167551" y="1299178"/>
                  </a:lnTo>
                  <a:lnTo>
                    <a:pt x="121779" y="1282811"/>
                  </a:lnTo>
                  <a:lnTo>
                    <a:pt x="81410" y="1257128"/>
                  </a:lnTo>
                  <a:lnTo>
                    <a:pt x="47746" y="1223437"/>
                  </a:lnTo>
                  <a:lnTo>
                    <a:pt x="22088" y="1183043"/>
                  </a:lnTo>
                  <a:lnTo>
                    <a:pt x="5739" y="1137253"/>
                  </a:lnTo>
                  <a:lnTo>
                    <a:pt x="0" y="1087374"/>
                  </a:lnTo>
                  <a:lnTo>
                    <a:pt x="0" y="217424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14701" y="32338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328549" y="0"/>
                  </a:moveTo>
                  <a:lnTo>
                    <a:pt x="279991" y="3303"/>
                  </a:lnTo>
                  <a:lnTo>
                    <a:pt x="233648" y="12899"/>
                  </a:lnTo>
                  <a:lnTo>
                    <a:pt x="190027" y="28318"/>
                  </a:lnTo>
                  <a:lnTo>
                    <a:pt x="149637" y="49088"/>
                  </a:lnTo>
                  <a:lnTo>
                    <a:pt x="112984" y="74740"/>
                  </a:lnTo>
                  <a:lnTo>
                    <a:pt x="80577" y="104802"/>
                  </a:lnTo>
                  <a:lnTo>
                    <a:pt x="52923" y="138804"/>
                  </a:lnTo>
                  <a:lnTo>
                    <a:pt x="30531" y="176275"/>
                  </a:lnTo>
                  <a:lnTo>
                    <a:pt x="13907" y="216745"/>
                  </a:lnTo>
                  <a:lnTo>
                    <a:pt x="3561" y="259744"/>
                  </a:lnTo>
                  <a:lnTo>
                    <a:pt x="0" y="304800"/>
                  </a:lnTo>
                  <a:lnTo>
                    <a:pt x="3561" y="349827"/>
                  </a:lnTo>
                  <a:lnTo>
                    <a:pt x="13907" y="392807"/>
                  </a:lnTo>
                  <a:lnTo>
                    <a:pt x="30531" y="433269"/>
                  </a:lnTo>
                  <a:lnTo>
                    <a:pt x="52923" y="470739"/>
                  </a:lnTo>
                  <a:lnTo>
                    <a:pt x="80577" y="504746"/>
                  </a:lnTo>
                  <a:lnTo>
                    <a:pt x="112984" y="534816"/>
                  </a:lnTo>
                  <a:lnTo>
                    <a:pt x="149637" y="560479"/>
                  </a:lnTo>
                  <a:lnTo>
                    <a:pt x="190027" y="581261"/>
                  </a:lnTo>
                  <a:lnTo>
                    <a:pt x="233648" y="596690"/>
                  </a:lnTo>
                  <a:lnTo>
                    <a:pt x="279991" y="606293"/>
                  </a:lnTo>
                  <a:lnTo>
                    <a:pt x="328549" y="609600"/>
                  </a:lnTo>
                  <a:lnTo>
                    <a:pt x="377109" y="606293"/>
                  </a:lnTo>
                  <a:lnTo>
                    <a:pt x="423460" y="596690"/>
                  </a:lnTo>
                  <a:lnTo>
                    <a:pt x="467093" y="581261"/>
                  </a:lnTo>
                  <a:lnTo>
                    <a:pt x="507498" y="560479"/>
                  </a:lnTo>
                  <a:lnTo>
                    <a:pt x="544168" y="534816"/>
                  </a:lnTo>
                  <a:lnTo>
                    <a:pt x="576592" y="504746"/>
                  </a:lnTo>
                  <a:lnTo>
                    <a:pt x="604263" y="470739"/>
                  </a:lnTo>
                  <a:lnTo>
                    <a:pt x="626670" y="433269"/>
                  </a:lnTo>
                  <a:lnTo>
                    <a:pt x="643305" y="392807"/>
                  </a:lnTo>
                  <a:lnTo>
                    <a:pt x="653660" y="349827"/>
                  </a:lnTo>
                  <a:lnTo>
                    <a:pt x="657225" y="304800"/>
                  </a:lnTo>
                  <a:lnTo>
                    <a:pt x="653660" y="259744"/>
                  </a:lnTo>
                  <a:lnTo>
                    <a:pt x="643305" y="216745"/>
                  </a:lnTo>
                  <a:lnTo>
                    <a:pt x="626670" y="176275"/>
                  </a:lnTo>
                  <a:lnTo>
                    <a:pt x="604263" y="138804"/>
                  </a:lnTo>
                  <a:lnTo>
                    <a:pt x="576592" y="104802"/>
                  </a:lnTo>
                  <a:lnTo>
                    <a:pt x="544168" y="74740"/>
                  </a:lnTo>
                  <a:lnTo>
                    <a:pt x="507498" y="49088"/>
                  </a:lnTo>
                  <a:lnTo>
                    <a:pt x="467093" y="28318"/>
                  </a:lnTo>
                  <a:lnTo>
                    <a:pt x="423460" y="12899"/>
                  </a:lnTo>
                  <a:lnTo>
                    <a:pt x="377109" y="3303"/>
                  </a:lnTo>
                  <a:lnTo>
                    <a:pt x="32854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14701" y="32338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0" y="304800"/>
                  </a:moveTo>
                  <a:lnTo>
                    <a:pt x="3561" y="259744"/>
                  </a:lnTo>
                  <a:lnTo>
                    <a:pt x="13907" y="216745"/>
                  </a:lnTo>
                  <a:lnTo>
                    <a:pt x="30531" y="176275"/>
                  </a:lnTo>
                  <a:lnTo>
                    <a:pt x="52923" y="138804"/>
                  </a:lnTo>
                  <a:lnTo>
                    <a:pt x="80577" y="104802"/>
                  </a:lnTo>
                  <a:lnTo>
                    <a:pt x="112984" y="74740"/>
                  </a:lnTo>
                  <a:lnTo>
                    <a:pt x="149637" y="49088"/>
                  </a:lnTo>
                  <a:lnTo>
                    <a:pt x="190027" y="28318"/>
                  </a:lnTo>
                  <a:lnTo>
                    <a:pt x="233648" y="12899"/>
                  </a:lnTo>
                  <a:lnTo>
                    <a:pt x="279991" y="3303"/>
                  </a:lnTo>
                  <a:lnTo>
                    <a:pt x="328549" y="0"/>
                  </a:lnTo>
                  <a:lnTo>
                    <a:pt x="377109" y="3303"/>
                  </a:lnTo>
                  <a:lnTo>
                    <a:pt x="423460" y="12899"/>
                  </a:lnTo>
                  <a:lnTo>
                    <a:pt x="467093" y="28318"/>
                  </a:lnTo>
                  <a:lnTo>
                    <a:pt x="507498" y="49088"/>
                  </a:lnTo>
                  <a:lnTo>
                    <a:pt x="544168" y="74740"/>
                  </a:lnTo>
                  <a:lnTo>
                    <a:pt x="576592" y="104802"/>
                  </a:lnTo>
                  <a:lnTo>
                    <a:pt x="604263" y="138804"/>
                  </a:lnTo>
                  <a:lnTo>
                    <a:pt x="626670" y="176275"/>
                  </a:lnTo>
                  <a:lnTo>
                    <a:pt x="643305" y="216745"/>
                  </a:lnTo>
                  <a:lnTo>
                    <a:pt x="653660" y="259744"/>
                  </a:lnTo>
                  <a:lnTo>
                    <a:pt x="657225" y="304800"/>
                  </a:lnTo>
                  <a:lnTo>
                    <a:pt x="653660" y="349827"/>
                  </a:lnTo>
                  <a:lnTo>
                    <a:pt x="643305" y="392807"/>
                  </a:lnTo>
                  <a:lnTo>
                    <a:pt x="626670" y="433269"/>
                  </a:lnTo>
                  <a:lnTo>
                    <a:pt x="604263" y="470739"/>
                  </a:lnTo>
                  <a:lnTo>
                    <a:pt x="576592" y="504746"/>
                  </a:lnTo>
                  <a:lnTo>
                    <a:pt x="544168" y="534816"/>
                  </a:lnTo>
                  <a:lnTo>
                    <a:pt x="507498" y="560479"/>
                  </a:lnTo>
                  <a:lnTo>
                    <a:pt x="467093" y="581261"/>
                  </a:lnTo>
                  <a:lnTo>
                    <a:pt x="423460" y="596690"/>
                  </a:lnTo>
                  <a:lnTo>
                    <a:pt x="377109" y="606293"/>
                  </a:lnTo>
                  <a:lnTo>
                    <a:pt x="328549" y="609600"/>
                  </a:lnTo>
                  <a:lnTo>
                    <a:pt x="279991" y="606293"/>
                  </a:lnTo>
                  <a:lnTo>
                    <a:pt x="233648" y="596690"/>
                  </a:lnTo>
                  <a:lnTo>
                    <a:pt x="190027" y="581261"/>
                  </a:lnTo>
                  <a:lnTo>
                    <a:pt x="149637" y="560479"/>
                  </a:lnTo>
                  <a:lnTo>
                    <a:pt x="112984" y="534816"/>
                  </a:lnTo>
                  <a:lnTo>
                    <a:pt x="80577" y="504746"/>
                  </a:lnTo>
                  <a:lnTo>
                    <a:pt x="52923" y="470739"/>
                  </a:lnTo>
                  <a:lnTo>
                    <a:pt x="30531" y="433269"/>
                  </a:lnTo>
                  <a:lnTo>
                    <a:pt x="13907" y="392807"/>
                  </a:lnTo>
                  <a:lnTo>
                    <a:pt x="3561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579229" y="3935412"/>
            <a:ext cx="2366645" cy="8534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Movilidad</a:t>
            </a:r>
            <a:r>
              <a:rPr sz="1800" spc="1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humana: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desplazadas,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refugiadas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migrantes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5300" y="1730755"/>
            <a:ext cx="20447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059301" y="1611375"/>
            <a:ext cx="692150" cy="635000"/>
            <a:chOff x="4059301" y="1611375"/>
            <a:chExt cx="692150" cy="635000"/>
          </a:xfrm>
        </p:grpSpPr>
        <p:sp>
          <p:nvSpPr>
            <p:cNvPr id="39" name="object 39"/>
            <p:cNvSpPr/>
            <p:nvPr/>
          </p:nvSpPr>
          <p:spPr>
            <a:xfrm>
              <a:off x="4072001" y="1624075"/>
              <a:ext cx="666750" cy="609600"/>
            </a:xfrm>
            <a:custGeom>
              <a:avLst/>
              <a:gdLst/>
              <a:ahLst/>
              <a:cxnLst/>
              <a:rect l="l" t="t" r="r" b="b"/>
              <a:pathLst>
                <a:path w="666750" h="609600">
                  <a:moveTo>
                    <a:pt x="333375" y="0"/>
                  </a:moveTo>
                  <a:lnTo>
                    <a:pt x="284104" y="3303"/>
                  </a:lnTo>
                  <a:lnTo>
                    <a:pt x="237080" y="12899"/>
                  </a:lnTo>
                  <a:lnTo>
                    <a:pt x="192818" y="28318"/>
                  </a:lnTo>
                  <a:lnTo>
                    <a:pt x="151834" y="49088"/>
                  </a:lnTo>
                  <a:lnTo>
                    <a:pt x="114643" y="74740"/>
                  </a:lnTo>
                  <a:lnTo>
                    <a:pt x="81760" y="104802"/>
                  </a:lnTo>
                  <a:lnTo>
                    <a:pt x="53700" y="138804"/>
                  </a:lnTo>
                  <a:lnTo>
                    <a:pt x="30979" y="176275"/>
                  </a:lnTo>
                  <a:lnTo>
                    <a:pt x="14112" y="216745"/>
                  </a:lnTo>
                  <a:lnTo>
                    <a:pt x="3613" y="259744"/>
                  </a:lnTo>
                  <a:lnTo>
                    <a:pt x="0" y="304800"/>
                  </a:lnTo>
                  <a:lnTo>
                    <a:pt x="3613" y="349827"/>
                  </a:lnTo>
                  <a:lnTo>
                    <a:pt x="14112" y="392807"/>
                  </a:lnTo>
                  <a:lnTo>
                    <a:pt x="30979" y="433269"/>
                  </a:lnTo>
                  <a:lnTo>
                    <a:pt x="53700" y="470739"/>
                  </a:lnTo>
                  <a:lnTo>
                    <a:pt x="81760" y="504746"/>
                  </a:lnTo>
                  <a:lnTo>
                    <a:pt x="114643" y="534816"/>
                  </a:lnTo>
                  <a:lnTo>
                    <a:pt x="151834" y="560479"/>
                  </a:lnTo>
                  <a:lnTo>
                    <a:pt x="192818" y="581261"/>
                  </a:lnTo>
                  <a:lnTo>
                    <a:pt x="237080" y="596690"/>
                  </a:lnTo>
                  <a:lnTo>
                    <a:pt x="284104" y="606293"/>
                  </a:lnTo>
                  <a:lnTo>
                    <a:pt x="333375" y="609600"/>
                  </a:lnTo>
                  <a:lnTo>
                    <a:pt x="382617" y="606293"/>
                  </a:lnTo>
                  <a:lnTo>
                    <a:pt x="429623" y="596690"/>
                  </a:lnTo>
                  <a:lnTo>
                    <a:pt x="473876" y="581261"/>
                  </a:lnTo>
                  <a:lnTo>
                    <a:pt x="514859" y="560479"/>
                  </a:lnTo>
                  <a:lnTo>
                    <a:pt x="552054" y="534816"/>
                  </a:lnTo>
                  <a:lnTo>
                    <a:pt x="584946" y="504746"/>
                  </a:lnTo>
                  <a:lnTo>
                    <a:pt x="613017" y="470739"/>
                  </a:lnTo>
                  <a:lnTo>
                    <a:pt x="635749" y="433269"/>
                  </a:lnTo>
                  <a:lnTo>
                    <a:pt x="652627" y="392807"/>
                  </a:lnTo>
                  <a:lnTo>
                    <a:pt x="663133" y="349827"/>
                  </a:lnTo>
                  <a:lnTo>
                    <a:pt x="666750" y="304800"/>
                  </a:lnTo>
                  <a:lnTo>
                    <a:pt x="663133" y="259744"/>
                  </a:lnTo>
                  <a:lnTo>
                    <a:pt x="652627" y="216745"/>
                  </a:lnTo>
                  <a:lnTo>
                    <a:pt x="635749" y="176275"/>
                  </a:lnTo>
                  <a:lnTo>
                    <a:pt x="613017" y="138804"/>
                  </a:lnTo>
                  <a:lnTo>
                    <a:pt x="584946" y="104802"/>
                  </a:lnTo>
                  <a:lnTo>
                    <a:pt x="552054" y="74740"/>
                  </a:lnTo>
                  <a:lnTo>
                    <a:pt x="514859" y="49088"/>
                  </a:lnTo>
                  <a:lnTo>
                    <a:pt x="473876" y="28318"/>
                  </a:lnTo>
                  <a:lnTo>
                    <a:pt x="429623" y="12899"/>
                  </a:lnTo>
                  <a:lnTo>
                    <a:pt x="382617" y="3303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72001" y="1624075"/>
              <a:ext cx="666750" cy="609600"/>
            </a:xfrm>
            <a:custGeom>
              <a:avLst/>
              <a:gdLst/>
              <a:ahLst/>
              <a:cxnLst/>
              <a:rect l="l" t="t" r="r" b="b"/>
              <a:pathLst>
                <a:path w="666750" h="609600">
                  <a:moveTo>
                    <a:pt x="0" y="304800"/>
                  </a:moveTo>
                  <a:lnTo>
                    <a:pt x="3613" y="259744"/>
                  </a:lnTo>
                  <a:lnTo>
                    <a:pt x="14112" y="216745"/>
                  </a:lnTo>
                  <a:lnTo>
                    <a:pt x="30979" y="176275"/>
                  </a:lnTo>
                  <a:lnTo>
                    <a:pt x="53700" y="138804"/>
                  </a:lnTo>
                  <a:lnTo>
                    <a:pt x="81760" y="104802"/>
                  </a:lnTo>
                  <a:lnTo>
                    <a:pt x="114643" y="74740"/>
                  </a:lnTo>
                  <a:lnTo>
                    <a:pt x="151834" y="49088"/>
                  </a:lnTo>
                  <a:lnTo>
                    <a:pt x="192818" y="28318"/>
                  </a:lnTo>
                  <a:lnTo>
                    <a:pt x="237080" y="12899"/>
                  </a:lnTo>
                  <a:lnTo>
                    <a:pt x="284104" y="3303"/>
                  </a:lnTo>
                  <a:lnTo>
                    <a:pt x="333375" y="0"/>
                  </a:lnTo>
                  <a:lnTo>
                    <a:pt x="382617" y="3303"/>
                  </a:lnTo>
                  <a:lnTo>
                    <a:pt x="429623" y="12899"/>
                  </a:lnTo>
                  <a:lnTo>
                    <a:pt x="473876" y="28318"/>
                  </a:lnTo>
                  <a:lnTo>
                    <a:pt x="514859" y="49088"/>
                  </a:lnTo>
                  <a:lnTo>
                    <a:pt x="552054" y="74740"/>
                  </a:lnTo>
                  <a:lnTo>
                    <a:pt x="584946" y="104802"/>
                  </a:lnTo>
                  <a:lnTo>
                    <a:pt x="613017" y="138804"/>
                  </a:lnTo>
                  <a:lnTo>
                    <a:pt x="635749" y="176275"/>
                  </a:lnTo>
                  <a:lnTo>
                    <a:pt x="652627" y="216745"/>
                  </a:lnTo>
                  <a:lnTo>
                    <a:pt x="663133" y="259744"/>
                  </a:lnTo>
                  <a:lnTo>
                    <a:pt x="666750" y="304800"/>
                  </a:lnTo>
                  <a:lnTo>
                    <a:pt x="663133" y="349827"/>
                  </a:lnTo>
                  <a:lnTo>
                    <a:pt x="652627" y="392807"/>
                  </a:lnTo>
                  <a:lnTo>
                    <a:pt x="635749" y="433269"/>
                  </a:lnTo>
                  <a:lnTo>
                    <a:pt x="613017" y="470739"/>
                  </a:lnTo>
                  <a:lnTo>
                    <a:pt x="584946" y="504746"/>
                  </a:lnTo>
                  <a:lnTo>
                    <a:pt x="552054" y="534816"/>
                  </a:lnTo>
                  <a:lnTo>
                    <a:pt x="514859" y="560479"/>
                  </a:lnTo>
                  <a:lnTo>
                    <a:pt x="473876" y="581261"/>
                  </a:lnTo>
                  <a:lnTo>
                    <a:pt x="429623" y="596690"/>
                  </a:lnTo>
                  <a:lnTo>
                    <a:pt x="382617" y="606293"/>
                  </a:lnTo>
                  <a:lnTo>
                    <a:pt x="333375" y="609600"/>
                  </a:lnTo>
                  <a:lnTo>
                    <a:pt x="284104" y="606293"/>
                  </a:lnTo>
                  <a:lnTo>
                    <a:pt x="237080" y="596690"/>
                  </a:lnTo>
                  <a:lnTo>
                    <a:pt x="192818" y="581261"/>
                  </a:lnTo>
                  <a:lnTo>
                    <a:pt x="151834" y="560479"/>
                  </a:lnTo>
                  <a:lnTo>
                    <a:pt x="114643" y="534816"/>
                  </a:lnTo>
                  <a:lnTo>
                    <a:pt x="81760" y="504746"/>
                  </a:lnTo>
                  <a:lnTo>
                    <a:pt x="53700" y="470739"/>
                  </a:lnTo>
                  <a:lnTo>
                    <a:pt x="30979" y="433269"/>
                  </a:lnTo>
                  <a:lnTo>
                    <a:pt x="14112" y="392807"/>
                  </a:lnTo>
                  <a:lnTo>
                    <a:pt x="3613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300220" y="1683956"/>
            <a:ext cx="20447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783576" y="1611375"/>
            <a:ext cx="682625" cy="635000"/>
            <a:chOff x="7783576" y="1611375"/>
            <a:chExt cx="682625" cy="635000"/>
          </a:xfrm>
        </p:grpSpPr>
        <p:sp>
          <p:nvSpPr>
            <p:cNvPr id="43" name="object 43"/>
            <p:cNvSpPr/>
            <p:nvPr/>
          </p:nvSpPr>
          <p:spPr>
            <a:xfrm>
              <a:off x="7796276" y="1624075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328549" y="0"/>
                  </a:moveTo>
                  <a:lnTo>
                    <a:pt x="279991" y="3303"/>
                  </a:lnTo>
                  <a:lnTo>
                    <a:pt x="233648" y="12899"/>
                  </a:lnTo>
                  <a:lnTo>
                    <a:pt x="190027" y="28318"/>
                  </a:lnTo>
                  <a:lnTo>
                    <a:pt x="149637" y="49088"/>
                  </a:lnTo>
                  <a:lnTo>
                    <a:pt x="112984" y="74740"/>
                  </a:lnTo>
                  <a:lnTo>
                    <a:pt x="80577" y="104802"/>
                  </a:lnTo>
                  <a:lnTo>
                    <a:pt x="52923" y="138804"/>
                  </a:lnTo>
                  <a:lnTo>
                    <a:pt x="30531" y="176275"/>
                  </a:lnTo>
                  <a:lnTo>
                    <a:pt x="13907" y="216745"/>
                  </a:lnTo>
                  <a:lnTo>
                    <a:pt x="3561" y="259744"/>
                  </a:lnTo>
                  <a:lnTo>
                    <a:pt x="0" y="304800"/>
                  </a:lnTo>
                  <a:lnTo>
                    <a:pt x="3561" y="349827"/>
                  </a:lnTo>
                  <a:lnTo>
                    <a:pt x="13907" y="392807"/>
                  </a:lnTo>
                  <a:lnTo>
                    <a:pt x="30531" y="433269"/>
                  </a:lnTo>
                  <a:lnTo>
                    <a:pt x="52923" y="470739"/>
                  </a:lnTo>
                  <a:lnTo>
                    <a:pt x="80577" y="504746"/>
                  </a:lnTo>
                  <a:lnTo>
                    <a:pt x="112984" y="534816"/>
                  </a:lnTo>
                  <a:lnTo>
                    <a:pt x="149637" y="560479"/>
                  </a:lnTo>
                  <a:lnTo>
                    <a:pt x="190027" y="581261"/>
                  </a:lnTo>
                  <a:lnTo>
                    <a:pt x="233648" y="596690"/>
                  </a:lnTo>
                  <a:lnTo>
                    <a:pt x="279991" y="606293"/>
                  </a:lnTo>
                  <a:lnTo>
                    <a:pt x="328549" y="609600"/>
                  </a:lnTo>
                  <a:lnTo>
                    <a:pt x="377109" y="606293"/>
                  </a:lnTo>
                  <a:lnTo>
                    <a:pt x="423460" y="596690"/>
                  </a:lnTo>
                  <a:lnTo>
                    <a:pt x="467093" y="581261"/>
                  </a:lnTo>
                  <a:lnTo>
                    <a:pt x="507498" y="560479"/>
                  </a:lnTo>
                  <a:lnTo>
                    <a:pt x="544168" y="534816"/>
                  </a:lnTo>
                  <a:lnTo>
                    <a:pt x="576592" y="504746"/>
                  </a:lnTo>
                  <a:lnTo>
                    <a:pt x="604263" y="470739"/>
                  </a:lnTo>
                  <a:lnTo>
                    <a:pt x="626670" y="433269"/>
                  </a:lnTo>
                  <a:lnTo>
                    <a:pt x="643305" y="392807"/>
                  </a:lnTo>
                  <a:lnTo>
                    <a:pt x="653660" y="349827"/>
                  </a:lnTo>
                  <a:lnTo>
                    <a:pt x="657225" y="304800"/>
                  </a:lnTo>
                  <a:lnTo>
                    <a:pt x="653660" y="259744"/>
                  </a:lnTo>
                  <a:lnTo>
                    <a:pt x="643305" y="216745"/>
                  </a:lnTo>
                  <a:lnTo>
                    <a:pt x="626670" y="176275"/>
                  </a:lnTo>
                  <a:lnTo>
                    <a:pt x="604263" y="138804"/>
                  </a:lnTo>
                  <a:lnTo>
                    <a:pt x="576592" y="104802"/>
                  </a:lnTo>
                  <a:lnTo>
                    <a:pt x="544168" y="74740"/>
                  </a:lnTo>
                  <a:lnTo>
                    <a:pt x="507498" y="49088"/>
                  </a:lnTo>
                  <a:lnTo>
                    <a:pt x="467093" y="28318"/>
                  </a:lnTo>
                  <a:lnTo>
                    <a:pt x="423460" y="12899"/>
                  </a:lnTo>
                  <a:lnTo>
                    <a:pt x="377109" y="3303"/>
                  </a:lnTo>
                  <a:lnTo>
                    <a:pt x="32854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96276" y="1624075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0" y="304800"/>
                  </a:moveTo>
                  <a:lnTo>
                    <a:pt x="3561" y="259744"/>
                  </a:lnTo>
                  <a:lnTo>
                    <a:pt x="13907" y="216745"/>
                  </a:lnTo>
                  <a:lnTo>
                    <a:pt x="30531" y="176275"/>
                  </a:lnTo>
                  <a:lnTo>
                    <a:pt x="52923" y="138804"/>
                  </a:lnTo>
                  <a:lnTo>
                    <a:pt x="80577" y="104802"/>
                  </a:lnTo>
                  <a:lnTo>
                    <a:pt x="112984" y="74740"/>
                  </a:lnTo>
                  <a:lnTo>
                    <a:pt x="149637" y="49088"/>
                  </a:lnTo>
                  <a:lnTo>
                    <a:pt x="190027" y="28318"/>
                  </a:lnTo>
                  <a:lnTo>
                    <a:pt x="233648" y="12899"/>
                  </a:lnTo>
                  <a:lnTo>
                    <a:pt x="279991" y="3303"/>
                  </a:lnTo>
                  <a:lnTo>
                    <a:pt x="328549" y="0"/>
                  </a:lnTo>
                  <a:lnTo>
                    <a:pt x="377109" y="3303"/>
                  </a:lnTo>
                  <a:lnTo>
                    <a:pt x="423460" y="12899"/>
                  </a:lnTo>
                  <a:lnTo>
                    <a:pt x="467093" y="28318"/>
                  </a:lnTo>
                  <a:lnTo>
                    <a:pt x="507498" y="49088"/>
                  </a:lnTo>
                  <a:lnTo>
                    <a:pt x="544168" y="74740"/>
                  </a:lnTo>
                  <a:lnTo>
                    <a:pt x="576592" y="104802"/>
                  </a:lnTo>
                  <a:lnTo>
                    <a:pt x="604263" y="138804"/>
                  </a:lnTo>
                  <a:lnTo>
                    <a:pt x="626670" y="176275"/>
                  </a:lnTo>
                  <a:lnTo>
                    <a:pt x="643305" y="216745"/>
                  </a:lnTo>
                  <a:lnTo>
                    <a:pt x="653660" y="259744"/>
                  </a:lnTo>
                  <a:lnTo>
                    <a:pt x="657225" y="304800"/>
                  </a:lnTo>
                  <a:lnTo>
                    <a:pt x="653660" y="349827"/>
                  </a:lnTo>
                  <a:lnTo>
                    <a:pt x="643305" y="392807"/>
                  </a:lnTo>
                  <a:lnTo>
                    <a:pt x="626670" y="433269"/>
                  </a:lnTo>
                  <a:lnTo>
                    <a:pt x="604263" y="470739"/>
                  </a:lnTo>
                  <a:lnTo>
                    <a:pt x="576592" y="504746"/>
                  </a:lnTo>
                  <a:lnTo>
                    <a:pt x="544168" y="534816"/>
                  </a:lnTo>
                  <a:lnTo>
                    <a:pt x="507498" y="560479"/>
                  </a:lnTo>
                  <a:lnTo>
                    <a:pt x="467093" y="581261"/>
                  </a:lnTo>
                  <a:lnTo>
                    <a:pt x="423460" y="596690"/>
                  </a:lnTo>
                  <a:lnTo>
                    <a:pt x="377109" y="606293"/>
                  </a:lnTo>
                  <a:lnTo>
                    <a:pt x="328549" y="609600"/>
                  </a:lnTo>
                  <a:lnTo>
                    <a:pt x="279991" y="606293"/>
                  </a:lnTo>
                  <a:lnTo>
                    <a:pt x="233648" y="596690"/>
                  </a:lnTo>
                  <a:lnTo>
                    <a:pt x="190027" y="581261"/>
                  </a:lnTo>
                  <a:lnTo>
                    <a:pt x="149637" y="560479"/>
                  </a:lnTo>
                  <a:lnTo>
                    <a:pt x="112984" y="534816"/>
                  </a:lnTo>
                  <a:lnTo>
                    <a:pt x="80577" y="504746"/>
                  </a:lnTo>
                  <a:lnTo>
                    <a:pt x="52923" y="470739"/>
                  </a:lnTo>
                  <a:lnTo>
                    <a:pt x="30531" y="433269"/>
                  </a:lnTo>
                  <a:lnTo>
                    <a:pt x="13907" y="392807"/>
                  </a:lnTo>
                  <a:lnTo>
                    <a:pt x="3561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021066" y="1679892"/>
            <a:ext cx="3412490" cy="1165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750">
              <a:latin typeface="Calibri"/>
              <a:cs typeface="Calibri"/>
            </a:endParaRPr>
          </a:p>
          <a:p>
            <a:pPr marL="542925" marR="5080" indent="-406400">
              <a:lnSpc>
                <a:spcPct val="100800"/>
              </a:lnSpc>
              <a:spcBef>
                <a:spcPts val="1295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Vida</a:t>
            </a:r>
            <a:r>
              <a:rPr sz="1800" spc="3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libre</a:t>
            </a:r>
            <a:r>
              <a:rPr sz="1800" spc="4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800" spc="3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violencias</a:t>
            </a:r>
            <a:r>
              <a:rPr sz="1800" spc="3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contra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800" spc="3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800" spc="3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800" spc="-1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800" spc="4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niñas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41014" y="3084498"/>
            <a:ext cx="2720340" cy="2096770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2750">
              <a:latin typeface="Calibri"/>
              <a:cs typeface="Calibri"/>
            </a:endParaRPr>
          </a:p>
          <a:p>
            <a:pPr marL="173990" marR="5080" algn="ctr">
              <a:lnSpc>
                <a:spcPct val="101200"/>
              </a:lnSpc>
              <a:spcBef>
                <a:spcPts val="1019"/>
              </a:spcBef>
              <a:tabLst>
                <a:tab pos="2033270" algn="l"/>
              </a:tabLst>
            </a:pPr>
            <a:r>
              <a:rPr sz="1700" spc="-20" dirty="0">
                <a:solidFill>
                  <a:srgbClr val="404040"/>
                </a:solidFill>
                <a:latin typeface="Arial MT"/>
                <a:cs typeface="Arial MT"/>
              </a:rPr>
              <a:t>Protección</a:t>
            </a:r>
            <a:r>
              <a:rPr sz="17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del</a:t>
            </a:r>
            <a:r>
              <a:rPr sz="1700" spc="1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territorio</a:t>
            </a:r>
            <a:r>
              <a:rPr sz="17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Arial MT"/>
                <a:cs typeface="Arial MT"/>
              </a:rPr>
              <a:t>de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grupos</a:t>
            </a:r>
            <a:r>
              <a:rPr sz="17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armados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	</a:t>
            </a:r>
            <a:r>
              <a:rPr sz="1700" spc="-50" dirty="0">
                <a:solidFill>
                  <a:srgbClr val="404040"/>
                </a:solidFill>
                <a:latin typeface="Arial MT"/>
                <a:cs typeface="Arial MT"/>
              </a:rPr>
              <a:t>e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industrias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extractivas </a:t>
            </a:r>
            <a:r>
              <a:rPr sz="1700" spc="-20" dirty="0">
                <a:solidFill>
                  <a:srgbClr val="404040"/>
                </a:solidFill>
                <a:latin typeface="Arial MT"/>
                <a:cs typeface="Arial MT"/>
              </a:rPr>
              <a:t>generadoras</a:t>
            </a:r>
            <a:r>
              <a:rPr sz="17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700" spc="-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violencias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contra</a:t>
            </a:r>
            <a:r>
              <a:rPr sz="1700" spc="-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700" spc="-10" dirty="0">
                <a:solidFill>
                  <a:srgbClr val="404040"/>
                </a:solidFill>
                <a:latin typeface="Arial MT"/>
                <a:cs typeface="Arial MT"/>
              </a:rPr>
              <a:t> mujeres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040501" y="3297301"/>
            <a:ext cx="682625" cy="635000"/>
            <a:chOff x="6040501" y="3297301"/>
            <a:chExt cx="682625" cy="635000"/>
          </a:xfrm>
        </p:grpSpPr>
        <p:sp>
          <p:nvSpPr>
            <p:cNvPr id="48" name="object 48"/>
            <p:cNvSpPr/>
            <p:nvPr/>
          </p:nvSpPr>
          <p:spPr>
            <a:xfrm>
              <a:off x="6053201" y="33100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328549" y="0"/>
                  </a:moveTo>
                  <a:lnTo>
                    <a:pt x="279991" y="3303"/>
                  </a:lnTo>
                  <a:lnTo>
                    <a:pt x="233648" y="12899"/>
                  </a:lnTo>
                  <a:lnTo>
                    <a:pt x="190027" y="28318"/>
                  </a:lnTo>
                  <a:lnTo>
                    <a:pt x="149637" y="49088"/>
                  </a:lnTo>
                  <a:lnTo>
                    <a:pt x="112984" y="74740"/>
                  </a:lnTo>
                  <a:lnTo>
                    <a:pt x="80577" y="104802"/>
                  </a:lnTo>
                  <a:lnTo>
                    <a:pt x="52923" y="138804"/>
                  </a:lnTo>
                  <a:lnTo>
                    <a:pt x="30531" y="176275"/>
                  </a:lnTo>
                  <a:lnTo>
                    <a:pt x="13907" y="216745"/>
                  </a:lnTo>
                  <a:lnTo>
                    <a:pt x="3561" y="259744"/>
                  </a:lnTo>
                  <a:lnTo>
                    <a:pt x="0" y="304800"/>
                  </a:lnTo>
                  <a:lnTo>
                    <a:pt x="3561" y="349827"/>
                  </a:lnTo>
                  <a:lnTo>
                    <a:pt x="13907" y="392807"/>
                  </a:lnTo>
                  <a:lnTo>
                    <a:pt x="30531" y="433269"/>
                  </a:lnTo>
                  <a:lnTo>
                    <a:pt x="52923" y="470739"/>
                  </a:lnTo>
                  <a:lnTo>
                    <a:pt x="80577" y="504746"/>
                  </a:lnTo>
                  <a:lnTo>
                    <a:pt x="112984" y="534816"/>
                  </a:lnTo>
                  <a:lnTo>
                    <a:pt x="149637" y="560479"/>
                  </a:lnTo>
                  <a:lnTo>
                    <a:pt x="190027" y="581261"/>
                  </a:lnTo>
                  <a:lnTo>
                    <a:pt x="233648" y="596690"/>
                  </a:lnTo>
                  <a:lnTo>
                    <a:pt x="279991" y="606293"/>
                  </a:lnTo>
                  <a:lnTo>
                    <a:pt x="328549" y="609600"/>
                  </a:lnTo>
                  <a:lnTo>
                    <a:pt x="377109" y="606293"/>
                  </a:lnTo>
                  <a:lnTo>
                    <a:pt x="423460" y="596690"/>
                  </a:lnTo>
                  <a:lnTo>
                    <a:pt x="467093" y="581261"/>
                  </a:lnTo>
                  <a:lnTo>
                    <a:pt x="507498" y="560479"/>
                  </a:lnTo>
                  <a:lnTo>
                    <a:pt x="544168" y="534816"/>
                  </a:lnTo>
                  <a:lnTo>
                    <a:pt x="576592" y="504746"/>
                  </a:lnTo>
                  <a:lnTo>
                    <a:pt x="604263" y="470739"/>
                  </a:lnTo>
                  <a:lnTo>
                    <a:pt x="626670" y="433269"/>
                  </a:lnTo>
                  <a:lnTo>
                    <a:pt x="643305" y="392807"/>
                  </a:lnTo>
                  <a:lnTo>
                    <a:pt x="653660" y="349827"/>
                  </a:lnTo>
                  <a:lnTo>
                    <a:pt x="657225" y="304800"/>
                  </a:lnTo>
                  <a:lnTo>
                    <a:pt x="653660" y="259744"/>
                  </a:lnTo>
                  <a:lnTo>
                    <a:pt x="643305" y="216745"/>
                  </a:lnTo>
                  <a:lnTo>
                    <a:pt x="626670" y="176275"/>
                  </a:lnTo>
                  <a:lnTo>
                    <a:pt x="604263" y="138804"/>
                  </a:lnTo>
                  <a:lnTo>
                    <a:pt x="576592" y="104802"/>
                  </a:lnTo>
                  <a:lnTo>
                    <a:pt x="544168" y="74740"/>
                  </a:lnTo>
                  <a:lnTo>
                    <a:pt x="507498" y="49088"/>
                  </a:lnTo>
                  <a:lnTo>
                    <a:pt x="467093" y="28318"/>
                  </a:lnTo>
                  <a:lnTo>
                    <a:pt x="423460" y="12899"/>
                  </a:lnTo>
                  <a:lnTo>
                    <a:pt x="377109" y="3303"/>
                  </a:lnTo>
                  <a:lnTo>
                    <a:pt x="32854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53201" y="3310001"/>
              <a:ext cx="657225" cy="609600"/>
            </a:xfrm>
            <a:custGeom>
              <a:avLst/>
              <a:gdLst/>
              <a:ahLst/>
              <a:cxnLst/>
              <a:rect l="l" t="t" r="r" b="b"/>
              <a:pathLst>
                <a:path w="657225" h="609600">
                  <a:moveTo>
                    <a:pt x="0" y="304800"/>
                  </a:moveTo>
                  <a:lnTo>
                    <a:pt x="3561" y="259744"/>
                  </a:lnTo>
                  <a:lnTo>
                    <a:pt x="13907" y="216745"/>
                  </a:lnTo>
                  <a:lnTo>
                    <a:pt x="30531" y="176275"/>
                  </a:lnTo>
                  <a:lnTo>
                    <a:pt x="52923" y="138804"/>
                  </a:lnTo>
                  <a:lnTo>
                    <a:pt x="80577" y="104802"/>
                  </a:lnTo>
                  <a:lnTo>
                    <a:pt x="112984" y="74740"/>
                  </a:lnTo>
                  <a:lnTo>
                    <a:pt x="149637" y="49088"/>
                  </a:lnTo>
                  <a:lnTo>
                    <a:pt x="190027" y="28318"/>
                  </a:lnTo>
                  <a:lnTo>
                    <a:pt x="233648" y="12899"/>
                  </a:lnTo>
                  <a:lnTo>
                    <a:pt x="279991" y="3303"/>
                  </a:lnTo>
                  <a:lnTo>
                    <a:pt x="328549" y="0"/>
                  </a:lnTo>
                  <a:lnTo>
                    <a:pt x="377109" y="3303"/>
                  </a:lnTo>
                  <a:lnTo>
                    <a:pt x="423460" y="12899"/>
                  </a:lnTo>
                  <a:lnTo>
                    <a:pt x="467093" y="28318"/>
                  </a:lnTo>
                  <a:lnTo>
                    <a:pt x="507498" y="49088"/>
                  </a:lnTo>
                  <a:lnTo>
                    <a:pt x="544168" y="74740"/>
                  </a:lnTo>
                  <a:lnTo>
                    <a:pt x="576592" y="104802"/>
                  </a:lnTo>
                  <a:lnTo>
                    <a:pt x="604263" y="138804"/>
                  </a:lnTo>
                  <a:lnTo>
                    <a:pt x="626670" y="176275"/>
                  </a:lnTo>
                  <a:lnTo>
                    <a:pt x="643305" y="216745"/>
                  </a:lnTo>
                  <a:lnTo>
                    <a:pt x="653660" y="259744"/>
                  </a:lnTo>
                  <a:lnTo>
                    <a:pt x="657225" y="304800"/>
                  </a:lnTo>
                  <a:lnTo>
                    <a:pt x="653660" y="349827"/>
                  </a:lnTo>
                  <a:lnTo>
                    <a:pt x="643305" y="392807"/>
                  </a:lnTo>
                  <a:lnTo>
                    <a:pt x="626670" y="433269"/>
                  </a:lnTo>
                  <a:lnTo>
                    <a:pt x="604263" y="470739"/>
                  </a:lnTo>
                  <a:lnTo>
                    <a:pt x="576592" y="504746"/>
                  </a:lnTo>
                  <a:lnTo>
                    <a:pt x="544168" y="534816"/>
                  </a:lnTo>
                  <a:lnTo>
                    <a:pt x="507498" y="560479"/>
                  </a:lnTo>
                  <a:lnTo>
                    <a:pt x="467093" y="581261"/>
                  </a:lnTo>
                  <a:lnTo>
                    <a:pt x="423460" y="596690"/>
                  </a:lnTo>
                  <a:lnTo>
                    <a:pt x="377109" y="606293"/>
                  </a:lnTo>
                  <a:lnTo>
                    <a:pt x="328549" y="609600"/>
                  </a:lnTo>
                  <a:lnTo>
                    <a:pt x="279991" y="606293"/>
                  </a:lnTo>
                  <a:lnTo>
                    <a:pt x="233648" y="596690"/>
                  </a:lnTo>
                  <a:lnTo>
                    <a:pt x="190027" y="581261"/>
                  </a:lnTo>
                  <a:lnTo>
                    <a:pt x="149637" y="560479"/>
                  </a:lnTo>
                  <a:lnTo>
                    <a:pt x="112984" y="534816"/>
                  </a:lnTo>
                  <a:lnTo>
                    <a:pt x="80577" y="504746"/>
                  </a:lnTo>
                  <a:lnTo>
                    <a:pt x="52923" y="470739"/>
                  </a:lnTo>
                  <a:lnTo>
                    <a:pt x="30531" y="433269"/>
                  </a:lnTo>
                  <a:lnTo>
                    <a:pt x="13907" y="392807"/>
                  </a:lnTo>
                  <a:lnTo>
                    <a:pt x="3561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277609" y="3161350"/>
            <a:ext cx="2735580" cy="1904364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2750">
              <a:latin typeface="Calibri"/>
              <a:cs typeface="Calibri"/>
            </a:endParaRPr>
          </a:p>
          <a:p>
            <a:pPr marL="163830" marR="5080" algn="ctr">
              <a:lnSpc>
                <a:spcPct val="100800"/>
              </a:lnSpc>
              <a:spcBef>
                <a:spcPts val="1080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Autonomía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45" dirty="0">
                <a:solidFill>
                  <a:srgbClr val="404040"/>
                </a:solidFill>
                <a:latin typeface="Arial MT"/>
                <a:cs typeface="Arial MT"/>
              </a:rPr>
              <a:t>económica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de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las</a:t>
            </a:r>
            <a:r>
              <a:rPr sz="1800" spc="-1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mujeres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para</a:t>
            </a:r>
            <a:r>
              <a:rPr sz="1800" spc="-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la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construcción</a:t>
            </a:r>
            <a:r>
              <a:rPr sz="1800" spc="-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800" spc="-1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paz</a:t>
            </a:r>
            <a:r>
              <a:rPr sz="1800" spc="-1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seguridad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9240901" y="3335401"/>
            <a:ext cx="692150" cy="635000"/>
            <a:chOff x="9240901" y="3335401"/>
            <a:chExt cx="692150" cy="635000"/>
          </a:xfrm>
        </p:grpSpPr>
        <p:sp>
          <p:nvSpPr>
            <p:cNvPr id="52" name="object 52"/>
            <p:cNvSpPr/>
            <p:nvPr/>
          </p:nvSpPr>
          <p:spPr>
            <a:xfrm>
              <a:off x="9253601" y="3348101"/>
              <a:ext cx="666750" cy="609600"/>
            </a:xfrm>
            <a:custGeom>
              <a:avLst/>
              <a:gdLst/>
              <a:ahLst/>
              <a:cxnLst/>
              <a:rect l="l" t="t" r="r" b="b"/>
              <a:pathLst>
                <a:path w="666750" h="609600">
                  <a:moveTo>
                    <a:pt x="333375" y="0"/>
                  </a:moveTo>
                  <a:lnTo>
                    <a:pt x="284104" y="3303"/>
                  </a:lnTo>
                  <a:lnTo>
                    <a:pt x="237080" y="12899"/>
                  </a:lnTo>
                  <a:lnTo>
                    <a:pt x="192818" y="28318"/>
                  </a:lnTo>
                  <a:lnTo>
                    <a:pt x="151834" y="49088"/>
                  </a:lnTo>
                  <a:lnTo>
                    <a:pt x="114643" y="74740"/>
                  </a:lnTo>
                  <a:lnTo>
                    <a:pt x="81760" y="104802"/>
                  </a:lnTo>
                  <a:lnTo>
                    <a:pt x="53700" y="138804"/>
                  </a:lnTo>
                  <a:lnTo>
                    <a:pt x="30979" y="176275"/>
                  </a:lnTo>
                  <a:lnTo>
                    <a:pt x="14112" y="216745"/>
                  </a:lnTo>
                  <a:lnTo>
                    <a:pt x="3613" y="259744"/>
                  </a:lnTo>
                  <a:lnTo>
                    <a:pt x="0" y="304800"/>
                  </a:lnTo>
                  <a:lnTo>
                    <a:pt x="3613" y="349827"/>
                  </a:lnTo>
                  <a:lnTo>
                    <a:pt x="14112" y="392807"/>
                  </a:lnTo>
                  <a:lnTo>
                    <a:pt x="30979" y="433269"/>
                  </a:lnTo>
                  <a:lnTo>
                    <a:pt x="53700" y="470739"/>
                  </a:lnTo>
                  <a:lnTo>
                    <a:pt x="81760" y="504746"/>
                  </a:lnTo>
                  <a:lnTo>
                    <a:pt x="114643" y="534816"/>
                  </a:lnTo>
                  <a:lnTo>
                    <a:pt x="151834" y="560479"/>
                  </a:lnTo>
                  <a:lnTo>
                    <a:pt x="192818" y="581261"/>
                  </a:lnTo>
                  <a:lnTo>
                    <a:pt x="237080" y="596690"/>
                  </a:lnTo>
                  <a:lnTo>
                    <a:pt x="284104" y="606293"/>
                  </a:lnTo>
                  <a:lnTo>
                    <a:pt x="333375" y="609600"/>
                  </a:lnTo>
                  <a:lnTo>
                    <a:pt x="382617" y="606293"/>
                  </a:lnTo>
                  <a:lnTo>
                    <a:pt x="429623" y="596690"/>
                  </a:lnTo>
                  <a:lnTo>
                    <a:pt x="473876" y="581261"/>
                  </a:lnTo>
                  <a:lnTo>
                    <a:pt x="514859" y="560479"/>
                  </a:lnTo>
                  <a:lnTo>
                    <a:pt x="552054" y="534816"/>
                  </a:lnTo>
                  <a:lnTo>
                    <a:pt x="584946" y="504746"/>
                  </a:lnTo>
                  <a:lnTo>
                    <a:pt x="613017" y="470739"/>
                  </a:lnTo>
                  <a:lnTo>
                    <a:pt x="635749" y="433269"/>
                  </a:lnTo>
                  <a:lnTo>
                    <a:pt x="652627" y="392807"/>
                  </a:lnTo>
                  <a:lnTo>
                    <a:pt x="663133" y="349827"/>
                  </a:lnTo>
                  <a:lnTo>
                    <a:pt x="666750" y="304800"/>
                  </a:lnTo>
                  <a:lnTo>
                    <a:pt x="663133" y="259744"/>
                  </a:lnTo>
                  <a:lnTo>
                    <a:pt x="652627" y="216745"/>
                  </a:lnTo>
                  <a:lnTo>
                    <a:pt x="635749" y="176275"/>
                  </a:lnTo>
                  <a:lnTo>
                    <a:pt x="613017" y="138804"/>
                  </a:lnTo>
                  <a:lnTo>
                    <a:pt x="584946" y="104802"/>
                  </a:lnTo>
                  <a:lnTo>
                    <a:pt x="552054" y="74740"/>
                  </a:lnTo>
                  <a:lnTo>
                    <a:pt x="514859" y="49088"/>
                  </a:lnTo>
                  <a:lnTo>
                    <a:pt x="473876" y="28318"/>
                  </a:lnTo>
                  <a:lnTo>
                    <a:pt x="429623" y="12899"/>
                  </a:lnTo>
                  <a:lnTo>
                    <a:pt x="382617" y="3303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253601" y="3348101"/>
              <a:ext cx="666750" cy="609600"/>
            </a:xfrm>
            <a:custGeom>
              <a:avLst/>
              <a:gdLst/>
              <a:ahLst/>
              <a:cxnLst/>
              <a:rect l="l" t="t" r="r" b="b"/>
              <a:pathLst>
                <a:path w="666750" h="609600">
                  <a:moveTo>
                    <a:pt x="0" y="304800"/>
                  </a:moveTo>
                  <a:lnTo>
                    <a:pt x="3613" y="259744"/>
                  </a:lnTo>
                  <a:lnTo>
                    <a:pt x="14112" y="216745"/>
                  </a:lnTo>
                  <a:lnTo>
                    <a:pt x="30979" y="176275"/>
                  </a:lnTo>
                  <a:lnTo>
                    <a:pt x="53700" y="138804"/>
                  </a:lnTo>
                  <a:lnTo>
                    <a:pt x="81760" y="104802"/>
                  </a:lnTo>
                  <a:lnTo>
                    <a:pt x="114643" y="74740"/>
                  </a:lnTo>
                  <a:lnTo>
                    <a:pt x="151834" y="49088"/>
                  </a:lnTo>
                  <a:lnTo>
                    <a:pt x="192818" y="28318"/>
                  </a:lnTo>
                  <a:lnTo>
                    <a:pt x="237080" y="12899"/>
                  </a:lnTo>
                  <a:lnTo>
                    <a:pt x="284104" y="3303"/>
                  </a:lnTo>
                  <a:lnTo>
                    <a:pt x="333375" y="0"/>
                  </a:lnTo>
                  <a:lnTo>
                    <a:pt x="382617" y="3303"/>
                  </a:lnTo>
                  <a:lnTo>
                    <a:pt x="429623" y="12899"/>
                  </a:lnTo>
                  <a:lnTo>
                    <a:pt x="473876" y="28318"/>
                  </a:lnTo>
                  <a:lnTo>
                    <a:pt x="514859" y="49088"/>
                  </a:lnTo>
                  <a:lnTo>
                    <a:pt x="552054" y="74740"/>
                  </a:lnTo>
                  <a:lnTo>
                    <a:pt x="584946" y="104802"/>
                  </a:lnTo>
                  <a:lnTo>
                    <a:pt x="613017" y="138804"/>
                  </a:lnTo>
                  <a:lnTo>
                    <a:pt x="635749" y="176275"/>
                  </a:lnTo>
                  <a:lnTo>
                    <a:pt x="652627" y="216745"/>
                  </a:lnTo>
                  <a:lnTo>
                    <a:pt x="663133" y="259744"/>
                  </a:lnTo>
                  <a:lnTo>
                    <a:pt x="666750" y="304800"/>
                  </a:lnTo>
                  <a:lnTo>
                    <a:pt x="663133" y="349827"/>
                  </a:lnTo>
                  <a:lnTo>
                    <a:pt x="652627" y="392807"/>
                  </a:lnTo>
                  <a:lnTo>
                    <a:pt x="635749" y="433269"/>
                  </a:lnTo>
                  <a:lnTo>
                    <a:pt x="613017" y="470739"/>
                  </a:lnTo>
                  <a:lnTo>
                    <a:pt x="584946" y="504746"/>
                  </a:lnTo>
                  <a:lnTo>
                    <a:pt x="552054" y="534816"/>
                  </a:lnTo>
                  <a:lnTo>
                    <a:pt x="514859" y="560479"/>
                  </a:lnTo>
                  <a:lnTo>
                    <a:pt x="473876" y="581261"/>
                  </a:lnTo>
                  <a:lnTo>
                    <a:pt x="429623" y="596690"/>
                  </a:lnTo>
                  <a:lnTo>
                    <a:pt x="382617" y="606293"/>
                  </a:lnTo>
                  <a:lnTo>
                    <a:pt x="333375" y="609600"/>
                  </a:lnTo>
                  <a:lnTo>
                    <a:pt x="284104" y="606293"/>
                  </a:lnTo>
                  <a:lnTo>
                    <a:pt x="237080" y="596690"/>
                  </a:lnTo>
                  <a:lnTo>
                    <a:pt x="192818" y="581261"/>
                  </a:lnTo>
                  <a:lnTo>
                    <a:pt x="151834" y="560479"/>
                  </a:lnTo>
                  <a:lnTo>
                    <a:pt x="114643" y="534816"/>
                  </a:lnTo>
                  <a:lnTo>
                    <a:pt x="81760" y="504746"/>
                  </a:lnTo>
                  <a:lnTo>
                    <a:pt x="53700" y="470739"/>
                  </a:lnTo>
                  <a:lnTo>
                    <a:pt x="30979" y="433269"/>
                  </a:lnTo>
                  <a:lnTo>
                    <a:pt x="14112" y="392807"/>
                  </a:lnTo>
                  <a:lnTo>
                    <a:pt x="3613" y="349827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9485883" y="3405504"/>
            <a:ext cx="20447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spc="-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56" name="object 5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8674" y="88022"/>
            <a:ext cx="10420350" cy="831850"/>
            <a:chOff x="828674" y="88022"/>
            <a:chExt cx="10420350" cy="831850"/>
          </a:xfrm>
        </p:grpSpPr>
        <p:sp>
          <p:nvSpPr>
            <p:cNvPr id="4" name="object 4"/>
            <p:cNvSpPr/>
            <p:nvPr/>
          </p:nvSpPr>
          <p:spPr>
            <a:xfrm>
              <a:off x="828674" y="108792"/>
              <a:ext cx="10420350" cy="790575"/>
            </a:xfrm>
            <a:custGeom>
              <a:avLst/>
              <a:gdLst/>
              <a:ahLst/>
              <a:cxnLst/>
              <a:rect l="l" t="t" r="r" b="b"/>
              <a:pathLst>
                <a:path w="10420350" h="790575">
                  <a:moveTo>
                    <a:pt x="10110512" y="767362"/>
                  </a:moveTo>
                  <a:lnTo>
                    <a:pt x="5050638" y="767362"/>
                  </a:lnTo>
                  <a:lnTo>
                    <a:pt x="8455061" y="784250"/>
                  </a:lnTo>
                  <a:lnTo>
                    <a:pt x="8907888" y="788770"/>
                  </a:lnTo>
                  <a:lnTo>
                    <a:pt x="9157748" y="790140"/>
                  </a:lnTo>
                  <a:lnTo>
                    <a:pt x="9310259" y="790140"/>
                  </a:lnTo>
                  <a:lnTo>
                    <a:pt x="9357121" y="789981"/>
                  </a:lnTo>
                  <a:lnTo>
                    <a:pt x="9401851" y="789754"/>
                  </a:lnTo>
                  <a:lnTo>
                    <a:pt x="9768272" y="784250"/>
                  </a:lnTo>
                  <a:lnTo>
                    <a:pt x="9920574" y="779716"/>
                  </a:lnTo>
                  <a:lnTo>
                    <a:pt x="9977931" y="777195"/>
                  </a:lnTo>
                  <a:lnTo>
                    <a:pt x="10035646" y="773849"/>
                  </a:lnTo>
                  <a:lnTo>
                    <a:pt x="10092412" y="769344"/>
                  </a:lnTo>
                  <a:lnTo>
                    <a:pt x="10110512" y="767362"/>
                  </a:lnTo>
                  <a:close/>
                </a:path>
                <a:path w="10420350" h="790575">
                  <a:moveTo>
                    <a:pt x="1619489" y="19160"/>
                  </a:moveTo>
                  <a:lnTo>
                    <a:pt x="401430" y="19160"/>
                  </a:lnTo>
                  <a:lnTo>
                    <a:pt x="335181" y="34826"/>
                  </a:lnTo>
                  <a:lnTo>
                    <a:pt x="278641" y="54365"/>
                  </a:lnTo>
                  <a:lnTo>
                    <a:pt x="230021" y="77106"/>
                  </a:lnTo>
                  <a:lnTo>
                    <a:pt x="188379" y="102179"/>
                  </a:lnTo>
                  <a:lnTo>
                    <a:pt x="152773" y="128712"/>
                  </a:lnTo>
                  <a:lnTo>
                    <a:pt x="122259" y="155833"/>
                  </a:lnTo>
                  <a:lnTo>
                    <a:pt x="83715" y="195302"/>
                  </a:lnTo>
                  <a:lnTo>
                    <a:pt x="50782" y="235490"/>
                  </a:lnTo>
                  <a:lnTo>
                    <a:pt x="23459" y="276274"/>
                  </a:lnTo>
                  <a:lnTo>
                    <a:pt x="1747" y="317532"/>
                  </a:lnTo>
                  <a:lnTo>
                    <a:pt x="0" y="593273"/>
                  </a:lnTo>
                  <a:lnTo>
                    <a:pt x="6852" y="609331"/>
                  </a:lnTo>
                  <a:lnTo>
                    <a:pt x="56070" y="672800"/>
                  </a:lnTo>
                  <a:lnTo>
                    <a:pt x="97863" y="701477"/>
                  </a:lnTo>
                  <a:lnTo>
                    <a:pt x="156203" y="725466"/>
                  </a:lnTo>
                  <a:lnTo>
                    <a:pt x="196198" y="736173"/>
                  </a:lnTo>
                  <a:lnTo>
                    <a:pt x="239429" y="744366"/>
                  </a:lnTo>
                  <a:lnTo>
                    <a:pt x="285313" y="750394"/>
                  </a:lnTo>
                  <a:lnTo>
                    <a:pt x="333265" y="754604"/>
                  </a:lnTo>
                  <a:lnTo>
                    <a:pt x="382703" y="757344"/>
                  </a:lnTo>
                  <a:lnTo>
                    <a:pt x="433044" y="758962"/>
                  </a:lnTo>
                  <a:lnTo>
                    <a:pt x="483702" y="759805"/>
                  </a:lnTo>
                  <a:lnTo>
                    <a:pt x="2425653" y="768416"/>
                  </a:lnTo>
                  <a:lnTo>
                    <a:pt x="3136944" y="768416"/>
                  </a:lnTo>
                  <a:lnTo>
                    <a:pt x="10110512" y="767362"/>
                  </a:lnTo>
                  <a:lnTo>
                    <a:pt x="10199512" y="755388"/>
                  </a:lnTo>
                  <a:lnTo>
                    <a:pt x="10247235" y="745267"/>
                  </a:lnTo>
                  <a:lnTo>
                    <a:pt x="10289605" y="732584"/>
                  </a:lnTo>
                  <a:lnTo>
                    <a:pt x="10325479" y="716990"/>
                  </a:lnTo>
                  <a:lnTo>
                    <a:pt x="10358843" y="695212"/>
                  </a:lnTo>
                  <a:lnTo>
                    <a:pt x="10393323" y="645939"/>
                  </a:lnTo>
                  <a:lnTo>
                    <a:pt x="10418416" y="570688"/>
                  </a:lnTo>
                  <a:lnTo>
                    <a:pt x="10420349" y="171407"/>
                  </a:lnTo>
                  <a:lnTo>
                    <a:pt x="10407329" y="152734"/>
                  </a:lnTo>
                  <a:lnTo>
                    <a:pt x="10371920" y="120889"/>
                  </a:lnTo>
                  <a:lnTo>
                    <a:pt x="10322172" y="92828"/>
                  </a:lnTo>
                  <a:lnTo>
                    <a:pt x="10255480" y="70219"/>
                  </a:lnTo>
                  <a:lnTo>
                    <a:pt x="10197505" y="59200"/>
                  </a:lnTo>
                  <a:lnTo>
                    <a:pt x="10150717" y="52983"/>
                  </a:lnTo>
                  <a:lnTo>
                    <a:pt x="10102170" y="48604"/>
                  </a:lnTo>
                  <a:lnTo>
                    <a:pt x="10052491" y="45637"/>
                  </a:lnTo>
                  <a:lnTo>
                    <a:pt x="10002310" y="43659"/>
                  </a:lnTo>
                  <a:lnTo>
                    <a:pt x="9216963" y="27352"/>
                  </a:lnTo>
                  <a:lnTo>
                    <a:pt x="4576893" y="27352"/>
                  </a:lnTo>
                  <a:lnTo>
                    <a:pt x="4172953" y="26386"/>
                  </a:lnTo>
                  <a:lnTo>
                    <a:pt x="3192062" y="22446"/>
                  </a:lnTo>
                  <a:lnTo>
                    <a:pt x="2109204" y="20497"/>
                  </a:lnTo>
                  <a:lnTo>
                    <a:pt x="1619489" y="19160"/>
                  </a:lnTo>
                  <a:close/>
                </a:path>
                <a:path w="10420350" h="790575">
                  <a:moveTo>
                    <a:pt x="9094830" y="25704"/>
                  </a:moveTo>
                  <a:lnTo>
                    <a:pt x="6105442" y="25704"/>
                  </a:lnTo>
                  <a:lnTo>
                    <a:pt x="5664419" y="27352"/>
                  </a:lnTo>
                  <a:lnTo>
                    <a:pt x="9218347" y="27352"/>
                  </a:lnTo>
                  <a:lnTo>
                    <a:pt x="9147327" y="26386"/>
                  </a:lnTo>
                  <a:lnTo>
                    <a:pt x="9147699" y="26386"/>
                  </a:lnTo>
                  <a:lnTo>
                    <a:pt x="9094830" y="25704"/>
                  </a:lnTo>
                  <a:close/>
                </a:path>
                <a:path w="10420350" h="790575">
                  <a:moveTo>
                    <a:pt x="8504038" y="20497"/>
                  </a:moveTo>
                  <a:lnTo>
                    <a:pt x="7233865" y="20497"/>
                  </a:lnTo>
                  <a:lnTo>
                    <a:pt x="7145628" y="20829"/>
                  </a:lnTo>
                  <a:lnTo>
                    <a:pt x="6110745" y="25704"/>
                  </a:lnTo>
                  <a:lnTo>
                    <a:pt x="9095113" y="25704"/>
                  </a:lnTo>
                  <a:lnTo>
                    <a:pt x="8598860" y="21055"/>
                  </a:lnTo>
                  <a:lnTo>
                    <a:pt x="8504038" y="20497"/>
                  </a:lnTo>
                  <a:close/>
                </a:path>
                <a:path w="10420350" h="790575">
                  <a:moveTo>
                    <a:pt x="8175143" y="19160"/>
                  </a:moveTo>
                  <a:lnTo>
                    <a:pt x="7644190" y="19160"/>
                  </a:lnTo>
                  <a:lnTo>
                    <a:pt x="7218402" y="20497"/>
                  </a:lnTo>
                  <a:lnTo>
                    <a:pt x="8530377" y="20497"/>
                  </a:lnTo>
                  <a:lnTo>
                    <a:pt x="8175143" y="19160"/>
                  </a:lnTo>
                  <a:close/>
                </a:path>
                <a:path w="10420350" h="790575">
                  <a:moveTo>
                    <a:pt x="636558" y="0"/>
                  </a:moveTo>
                  <a:lnTo>
                    <a:pt x="587352" y="858"/>
                  </a:lnTo>
                  <a:lnTo>
                    <a:pt x="538873" y="2972"/>
                  </a:lnTo>
                  <a:lnTo>
                    <a:pt x="491398" y="6592"/>
                  </a:lnTo>
                  <a:lnTo>
                    <a:pt x="445210" y="11971"/>
                  </a:lnTo>
                  <a:lnTo>
                    <a:pt x="401791" y="19160"/>
                  </a:lnTo>
                  <a:lnTo>
                    <a:pt x="1705952" y="19160"/>
                  </a:lnTo>
                  <a:lnTo>
                    <a:pt x="1091518" y="11119"/>
                  </a:lnTo>
                  <a:lnTo>
                    <a:pt x="736032" y="1046"/>
                  </a:lnTo>
                  <a:lnTo>
                    <a:pt x="686211" y="146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8674" y="88022"/>
              <a:ext cx="10420350" cy="831850"/>
            </a:xfrm>
            <a:custGeom>
              <a:avLst/>
              <a:gdLst/>
              <a:ahLst/>
              <a:cxnLst/>
              <a:rect l="l" t="t" r="r" b="b"/>
              <a:pathLst>
                <a:path w="10420350" h="831850">
                  <a:moveTo>
                    <a:pt x="9531530" y="830579"/>
                  </a:moveTo>
                  <a:lnTo>
                    <a:pt x="8935492" y="830579"/>
                  </a:lnTo>
                  <a:lnTo>
                    <a:pt x="8985164" y="831849"/>
                  </a:lnTo>
                  <a:lnTo>
                    <a:pt x="9482069" y="831849"/>
                  </a:lnTo>
                  <a:lnTo>
                    <a:pt x="9531530" y="830579"/>
                  </a:lnTo>
                  <a:close/>
                </a:path>
                <a:path w="10420350" h="831850">
                  <a:moveTo>
                    <a:pt x="9679910" y="828039"/>
                  </a:moveTo>
                  <a:lnTo>
                    <a:pt x="8639122" y="828039"/>
                  </a:lnTo>
                  <a:lnTo>
                    <a:pt x="8885900" y="830579"/>
                  </a:lnTo>
                  <a:lnTo>
                    <a:pt x="9580990" y="830579"/>
                  </a:lnTo>
                  <a:lnTo>
                    <a:pt x="9679910" y="828039"/>
                  </a:lnTo>
                  <a:close/>
                </a:path>
                <a:path w="10420350" h="831850">
                  <a:moveTo>
                    <a:pt x="10125615" y="808989"/>
                  </a:moveTo>
                  <a:lnTo>
                    <a:pt x="5004096" y="808989"/>
                  </a:lnTo>
                  <a:lnTo>
                    <a:pt x="5054965" y="810259"/>
                  </a:lnTo>
                  <a:lnTo>
                    <a:pt x="8137930" y="824229"/>
                  </a:lnTo>
                  <a:lnTo>
                    <a:pt x="8188311" y="824229"/>
                  </a:lnTo>
                  <a:lnTo>
                    <a:pt x="8238744" y="825499"/>
                  </a:lnTo>
                  <a:lnTo>
                    <a:pt x="8339609" y="825499"/>
                  </a:lnTo>
                  <a:lnTo>
                    <a:pt x="8589997" y="828039"/>
                  </a:lnTo>
                  <a:lnTo>
                    <a:pt x="9729370" y="828039"/>
                  </a:lnTo>
                  <a:lnTo>
                    <a:pt x="9877751" y="824229"/>
                  </a:lnTo>
                  <a:lnTo>
                    <a:pt x="10042564" y="816609"/>
                  </a:lnTo>
                  <a:lnTo>
                    <a:pt x="10125615" y="808989"/>
                  </a:lnTo>
                  <a:close/>
                </a:path>
                <a:path w="10420350" h="8318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7619"/>
                  </a:lnTo>
                  <a:lnTo>
                    <a:pt x="425499" y="13969"/>
                  </a:lnTo>
                  <a:lnTo>
                    <a:pt x="375693" y="21589"/>
                  </a:lnTo>
                  <a:lnTo>
                    <a:pt x="307946" y="38099"/>
                  </a:lnTo>
                  <a:lnTo>
                    <a:pt x="249620" y="57149"/>
                  </a:lnTo>
                  <a:lnTo>
                    <a:pt x="199885" y="78739"/>
                  </a:lnTo>
                  <a:lnTo>
                    <a:pt x="157908" y="101599"/>
                  </a:lnTo>
                  <a:lnTo>
                    <a:pt x="122858" y="124459"/>
                  </a:lnTo>
                  <a:lnTo>
                    <a:pt x="70213" y="170179"/>
                  </a:lnTo>
                  <a:lnTo>
                    <a:pt x="31054" y="209549"/>
                  </a:lnTo>
                  <a:lnTo>
                    <a:pt x="0" y="247649"/>
                  </a:lnTo>
                  <a:lnTo>
                    <a:pt x="0" y="699769"/>
                  </a:lnTo>
                  <a:lnTo>
                    <a:pt x="2609" y="702309"/>
                  </a:lnTo>
                  <a:lnTo>
                    <a:pt x="49882" y="735329"/>
                  </a:lnTo>
                  <a:lnTo>
                    <a:pt x="117734" y="763269"/>
                  </a:lnTo>
                  <a:lnTo>
                    <a:pt x="164575" y="775969"/>
                  </a:lnTo>
                  <a:lnTo>
                    <a:pt x="214573" y="784859"/>
                  </a:lnTo>
                  <a:lnTo>
                    <a:pt x="266852" y="792479"/>
                  </a:lnTo>
                  <a:lnTo>
                    <a:pt x="374752" y="800099"/>
                  </a:lnTo>
                  <a:lnTo>
                    <a:pt x="481276" y="802639"/>
                  </a:lnTo>
                  <a:lnTo>
                    <a:pt x="1999765" y="810259"/>
                  </a:lnTo>
                  <a:lnTo>
                    <a:pt x="3478541" y="810259"/>
                  </a:lnTo>
                  <a:lnTo>
                    <a:pt x="10125615" y="808989"/>
                  </a:lnTo>
                  <a:lnTo>
                    <a:pt x="10204084" y="800099"/>
                  </a:lnTo>
                  <a:lnTo>
                    <a:pt x="10252262" y="791209"/>
                  </a:lnTo>
                  <a:lnTo>
                    <a:pt x="10257181" y="789939"/>
                  </a:lnTo>
                  <a:lnTo>
                    <a:pt x="8999250" y="789939"/>
                  </a:lnTo>
                  <a:lnTo>
                    <a:pt x="8948332" y="788669"/>
                  </a:lnTo>
                  <a:lnTo>
                    <a:pt x="8846731" y="788669"/>
                  </a:lnTo>
                  <a:lnTo>
                    <a:pt x="8342928" y="783589"/>
                  </a:lnTo>
                  <a:lnTo>
                    <a:pt x="8292151" y="783589"/>
                  </a:lnTo>
                  <a:lnTo>
                    <a:pt x="8241377" y="782319"/>
                  </a:lnTo>
                  <a:lnTo>
                    <a:pt x="8140109" y="782319"/>
                  </a:lnTo>
                  <a:lnTo>
                    <a:pt x="2205806" y="767079"/>
                  </a:lnTo>
                  <a:lnTo>
                    <a:pt x="484292" y="759459"/>
                  </a:lnTo>
                  <a:lnTo>
                    <a:pt x="379131" y="756919"/>
                  </a:lnTo>
                  <a:lnTo>
                    <a:pt x="328014" y="753109"/>
                  </a:lnTo>
                  <a:lnTo>
                    <a:pt x="279194" y="748029"/>
                  </a:lnTo>
                  <a:lnTo>
                    <a:pt x="233659" y="740409"/>
                  </a:lnTo>
                  <a:lnTo>
                    <a:pt x="192400" y="730249"/>
                  </a:lnTo>
                  <a:lnTo>
                    <a:pt x="142657" y="708659"/>
                  </a:lnTo>
                  <a:lnTo>
                    <a:pt x="106701" y="683259"/>
                  </a:lnTo>
                  <a:lnTo>
                    <a:pt x="63424" y="626109"/>
                  </a:lnTo>
                  <a:lnTo>
                    <a:pt x="45086" y="581659"/>
                  </a:lnTo>
                  <a:lnTo>
                    <a:pt x="33482" y="537209"/>
                  </a:lnTo>
                  <a:lnTo>
                    <a:pt x="28557" y="492759"/>
                  </a:lnTo>
                  <a:lnTo>
                    <a:pt x="30259" y="447039"/>
                  </a:lnTo>
                  <a:lnTo>
                    <a:pt x="38531" y="402589"/>
                  </a:lnTo>
                  <a:lnTo>
                    <a:pt x="53321" y="358139"/>
                  </a:lnTo>
                  <a:lnTo>
                    <a:pt x="74573" y="313689"/>
                  </a:lnTo>
                  <a:lnTo>
                    <a:pt x="102233" y="269239"/>
                  </a:lnTo>
                  <a:lnTo>
                    <a:pt x="136246" y="227329"/>
                  </a:lnTo>
                  <a:lnTo>
                    <a:pt x="176559" y="185419"/>
                  </a:lnTo>
                  <a:lnTo>
                    <a:pt x="211666" y="153669"/>
                  </a:lnTo>
                  <a:lnTo>
                    <a:pt x="249223" y="126999"/>
                  </a:lnTo>
                  <a:lnTo>
                    <a:pt x="289421" y="104139"/>
                  </a:lnTo>
                  <a:lnTo>
                    <a:pt x="332447" y="86359"/>
                  </a:lnTo>
                  <a:lnTo>
                    <a:pt x="378491" y="71119"/>
                  </a:lnTo>
                  <a:lnTo>
                    <a:pt x="427740" y="59689"/>
                  </a:lnTo>
                  <a:lnTo>
                    <a:pt x="473081" y="52069"/>
                  </a:lnTo>
                  <a:lnTo>
                    <a:pt x="520624" y="46989"/>
                  </a:lnTo>
                  <a:lnTo>
                    <a:pt x="570023" y="44449"/>
                  </a:lnTo>
                  <a:lnTo>
                    <a:pt x="673011" y="41909"/>
                  </a:lnTo>
                  <a:lnTo>
                    <a:pt x="9956780" y="41909"/>
                  </a:lnTo>
                  <a:lnTo>
                    <a:pt x="9752085" y="36829"/>
                  </a:lnTo>
                  <a:lnTo>
                    <a:pt x="9700859" y="36829"/>
                  </a:lnTo>
                  <a:lnTo>
                    <a:pt x="9495775" y="31749"/>
                  </a:lnTo>
                  <a:lnTo>
                    <a:pt x="9444466" y="31749"/>
                  </a:lnTo>
                  <a:lnTo>
                    <a:pt x="9341807" y="29209"/>
                  </a:lnTo>
                  <a:lnTo>
                    <a:pt x="9290461" y="29209"/>
                  </a:lnTo>
                  <a:lnTo>
                    <a:pt x="9239104" y="27939"/>
                  </a:lnTo>
                  <a:lnTo>
                    <a:pt x="5731420" y="27939"/>
                  </a:lnTo>
                  <a:lnTo>
                    <a:pt x="4092777" y="26669"/>
                  </a:lnTo>
                  <a:lnTo>
                    <a:pt x="2885098" y="21589"/>
                  </a:lnTo>
                  <a:lnTo>
                    <a:pt x="2835233" y="20319"/>
                  </a:lnTo>
                  <a:lnTo>
                    <a:pt x="1843803" y="20319"/>
                  </a:lnTo>
                  <a:lnTo>
                    <a:pt x="1793764" y="19049"/>
                  </a:lnTo>
                  <a:lnTo>
                    <a:pt x="1643346" y="19049"/>
                  </a:lnTo>
                  <a:lnTo>
                    <a:pt x="1593126" y="17779"/>
                  </a:lnTo>
                  <a:lnTo>
                    <a:pt x="1492601" y="17779"/>
                  </a:lnTo>
                  <a:lnTo>
                    <a:pt x="1442309" y="16509"/>
                  </a:lnTo>
                  <a:lnTo>
                    <a:pt x="1392004" y="16509"/>
                  </a:lnTo>
                  <a:lnTo>
                    <a:pt x="1341694" y="15239"/>
                  </a:lnTo>
                  <a:lnTo>
                    <a:pt x="1291383" y="15239"/>
                  </a:lnTo>
                  <a:lnTo>
                    <a:pt x="1190787" y="12699"/>
                  </a:lnTo>
                  <a:lnTo>
                    <a:pt x="1140512" y="12699"/>
                  </a:lnTo>
                  <a:lnTo>
                    <a:pt x="889624" y="6349"/>
                  </a:lnTo>
                  <a:lnTo>
                    <a:pt x="839585" y="3809"/>
                  </a:lnTo>
                  <a:lnTo>
                    <a:pt x="686631" y="0"/>
                  </a:lnTo>
                  <a:close/>
                </a:path>
                <a:path w="10420350" h="831850">
                  <a:moveTo>
                    <a:pt x="9956780" y="41909"/>
                  </a:moveTo>
                  <a:lnTo>
                    <a:pt x="673011" y="41909"/>
                  </a:lnTo>
                  <a:lnTo>
                    <a:pt x="779287" y="44449"/>
                  </a:lnTo>
                  <a:lnTo>
                    <a:pt x="832796" y="46989"/>
                  </a:lnTo>
                  <a:lnTo>
                    <a:pt x="1186825" y="55879"/>
                  </a:lnTo>
                  <a:lnTo>
                    <a:pt x="1237471" y="55879"/>
                  </a:lnTo>
                  <a:lnTo>
                    <a:pt x="1338761" y="58419"/>
                  </a:lnTo>
                  <a:lnTo>
                    <a:pt x="1389393" y="58419"/>
                  </a:lnTo>
                  <a:lnTo>
                    <a:pt x="1440010" y="59689"/>
                  </a:lnTo>
                  <a:lnTo>
                    <a:pt x="1490605" y="59689"/>
                  </a:lnTo>
                  <a:lnTo>
                    <a:pt x="1541174" y="60959"/>
                  </a:lnTo>
                  <a:lnTo>
                    <a:pt x="1692666" y="60959"/>
                  </a:lnTo>
                  <a:lnTo>
                    <a:pt x="1743073" y="62229"/>
                  </a:lnTo>
                  <a:lnTo>
                    <a:pt x="8363989" y="62229"/>
                  </a:lnTo>
                  <a:lnTo>
                    <a:pt x="8415208" y="63499"/>
                  </a:lnTo>
                  <a:lnTo>
                    <a:pt x="8568905" y="63499"/>
                  </a:lnTo>
                  <a:lnTo>
                    <a:pt x="8620146" y="64769"/>
                  </a:lnTo>
                  <a:lnTo>
                    <a:pt x="8722635" y="64769"/>
                  </a:lnTo>
                  <a:lnTo>
                    <a:pt x="8773880" y="66039"/>
                  </a:lnTo>
                  <a:lnTo>
                    <a:pt x="8876367" y="66039"/>
                  </a:lnTo>
                  <a:lnTo>
                    <a:pt x="8927605" y="67309"/>
                  </a:lnTo>
                  <a:lnTo>
                    <a:pt x="8978839" y="67309"/>
                  </a:lnTo>
                  <a:lnTo>
                    <a:pt x="9030068" y="68579"/>
                  </a:lnTo>
                  <a:lnTo>
                    <a:pt x="9081289" y="68579"/>
                  </a:lnTo>
                  <a:lnTo>
                    <a:pt x="9132502" y="69849"/>
                  </a:lnTo>
                  <a:lnTo>
                    <a:pt x="9183706" y="69849"/>
                  </a:lnTo>
                  <a:lnTo>
                    <a:pt x="9286081" y="72389"/>
                  </a:lnTo>
                  <a:lnTo>
                    <a:pt x="9337250" y="72389"/>
                  </a:lnTo>
                  <a:lnTo>
                    <a:pt x="9490667" y="76199"/>
                  </a:lnTo>
                  <a:lnTo>
                    <a:pt x="9541772" y="76199"/>
                  </a:lnTo>
                  <a:lnTo>
                    <a:pt x="10009600" y="87629"/>
                  </a:lnTo>
                  <a:lnTo>
                    <a:pt x="10066289" y="90169"/>
                  </a:lnTo>
                  <a:lnTo>
                    <a:pt x="10119589" y="93979"/>
                  </a:lnTo>
                  <a:lnTo>
                    <a:pt x="10169182" y="100329"/>
                  </a:lnTo>
                  <a:lnTo>
                    <a:pt x="10214749" y="107949"/>
                  </a:lnTo>
                  <a:lnTo>
                    <a:pt x="10276929" y="126999"/>
                  </a:lnTo>
                  <a:lnTo>
                    <a:pt x="10317219" y="148589"/>
                  </a:lnTo>
                  <a:lnTo>
                    <a:pt x="10349501" y="175259"/>
                  </a:lnTo>
                  <a:lnTo>
                    <a:pt x="10374077" y="208279"/>
                  </a:lnTo>
                  <a:lnTo>
                    <a:pt x="10391254" y="246379"/>
                  </a:lnTo>
                  <a:lnTo>
                    <a:pt x="10403470" y="294639"/>
                  </a:lnTo>
                  <a:lnTo>
                    <a:pt x="10408654" y="344169"/>
                  </a:lnTo>
                  <a:lnTo>
                    <a:pt x="10407806" y="394969"/>
                  </a:lnTo>
                  <a:lnTo>
                    <a:pt x="10401927" y="444499"/>
                  </a:lnTo>
                  <a:lnTo>
                    <a:pt x="10392017" y="492759"/>
                  </a:lnTo>
                  <a:lnTo>
                    <a:pt x="10379076" y="542289"/>
                  </a:lnTo>
                  <a:lnTo>
                    <a:pt x="10364107" y="591819"/>
                  </a:lnTo>
                  <a:lnTo>
                    <a:pt x="10348108" y="640079"/>
                  </a:lnTo>
                  <a:lnTo>
                    <a:pt x="10348108" y="641349"/>
                  </a:lnTo>
                  <a:lnTo>
                    <a:pt x="10328949" y="687069"/>
                  </a:lnTo>
                  <a:lnTo>
                    <a:pt x="10282635" y="726439"/>
                  </a:lnTo>
                  <a:lnTo>
                    <a:pt x="10205390" y="751839"/>
                  </a:lnTo>
                  <a:lnTo>
                    <a:pt x="10156030" y="760729"/>
                  </a:lnTo>
                  <a:lnTo>
                    <a:pt x="10101291" y="768349"/>
                  </a:lnTo>
                  <a:lnTo>
                    <a:pt x="10042510" y="773429"/>
                  </a:lnTo>
                  <a:lnTo>
                    <a:pt x="9981021" y="777239"/>
                  </a:lnTo>
                  <a:lnTo>
                    <a:pt x="9918160" y="779779"/>
                  </a:lnTo>
                  <a:lnTo>
                    <a:pt x="9867458" y="781049"/>
                  </a:lnTo>
                  <a:lnTo>
                    <a:pt x="9816666" y="783589"/>
                  </a:lnTo>
                  <a:lnTo>
                    <a:pt x="9714850" y="786129"/>
                  </a:lnTo>
                  <a:lnTo>
                    <a:pt x="9663843" y="786129"/>
                  </a:lnTo>
                  <a:lnTo>
                    <a:pt x="9561680" y="788669"/>
                  </a:lnTo>
                  <a:lnTo>
                    <a:pt x="9510541" y="788669"/>
                  </a:lnTo>
                  <a:lnTo>
                    <a:pt x="9459376" y="789939"/>
                  </a:lnTo>
                  <a:lnTo>
                    <a:pt x="10257181" y="789939"/>
                  </a:lnTo>
                  <a:lnTo>
                    <a:pt x="10296529" y="779779"/>
                  </a:lnTo>
                  <a:lnTo>
                    <a:pt x="10336237" y="767079"/>
                  </a:lnTo>
                  <a:lnTo>
                    <a:pt x="10370737" y="750569"/>
                  </a:lnTo>
                  <a:lnTo>
                    <a:pt x="10409668" y="726439"/>
                  </a:lnTo>
                  <a:lnTo>
                    <a:pt x="10420349" y="132079"/>
                  </a:lnTo>
                  <a:lnTo>
                    <a:pt x="10389119" y="111759"/>
                  </a:lnTo>
                  <a:lnTo>
                    <a:pt x="10342046" y="90169"/>
                  </a:lnTo>
                  <a:lnTo>
                    <a:pt x="10287161" y="73659"/>
                  </a:lnTo>
                  <a:lnTo>
                    <a:pt x="10217640" y="60959"/>
                  </a:lnTo>
                  <a:lnTo>
                    <a:pt x="10163959" y="53339"/>
                  </a:lnTo>
                  <a:lnTo>
                    <a:pt x="10109524" y="48259"/>
                  </a:lnTo>
                  <a:lnTo>
                    <a:pt x="10055844" y="45719"/>
                  </a:lnTo>
                  <a:lnTo>
                    <a:pt x="10004426" y="44449"/>
                  </a:lnTo>
                  <a:lnTo>
                    <a:pt x="9956780" y="41909"/>
                  </a:lnTo>
                  <a:close/>
                </a:path>
                <a:path w="10420350" h="831850">
                  <a:moveTo>
                    <a:pt x="4220215" y="765809"/>
                  </a:moveTo>
                  <a:lnTo>
                    <a:pt x="4069995" y="765809"/>
                  </a:lnTo>
                  <a:lnTo>
                    <a:pt x="3970078" y="767079"/>
                  </a:lnTo>
                  <a:lnTo>
                    <a:pt x="4476626" y="767079"/>
                  </a:lnTo>
                  <a:lnTo>
                    <a:pt x="4220215" y="765809"/>
                  </a:lnTo>
                  <a:close/>
                </a:path>
                <a:path w="10420350" h="831850">
                  <a:moveTo>
                    <a:pt x="6035151" y="68579"/>
                  </a:moveTo>
                  <a:lnTo>
                    <a:pt x="4244285" y="68579"/>
                  </a:lnTo>
                  <a:lnTo>
                    <a:pt x="4444323" y="69849"/>
                  </a:lnTo>
                  <a:lnTo>
                    <a:pt x="5883812" y="69849"/>
                  </a:lnTo>
                  <a:lnTo>
                    <a:pt x="6035151" y="68579"/>
                  </a:lnTo>
                  <a:close/>
                </a:path>
                <a:path w="10420350" h="831850">
                  <a:moveTo>
                    <a:pt x="7139979" y="63499"/>
                  </a:moveTo>
                  <a:lnTo>
                    <a:pt x="2934896" y="63499"/>
                  </a:lnTo>
                  <a:lnTo>
                    <a:pt x="3991021" y="68579"/>
                  </a:lnTo>
                  <a:lnTo>
                    <a:pt x="6186074" y="68579"/>
                  </a:lnTo>
                  <a:lnTo>
                    <a:pt x="7139979" y="63499"/>
                  </a:lnTo>
                  <a:close/>
                </a:path>
                <a:path w="10420350" h="831850">
                  <a:moveTo>
                    <a:pt x="7444631" y="62229"/>
                  </a:moveTo>
                  <a:lnTo>
                    <a:pt x="2143911" y="62229"/>
                  </a:lnTo>
                  <a:lnTo>
                    <a:pt x="2587422" y="63499"/>
                  </a:lnTo>
                  <a:lnTo>
                    <a:pt x="7292155" y="63499"/>
                  </a:lnTo>
                  <a:lnTo>
                    <a:pt x="7444631" y="62229"/>
                  </a:lnTo>
                  <a:close/>
                </a:path>
                <a:path w="10420350" h="831850">
                  <a:moveTo>
                    <a:pt x="9084987" y="25399"/>
                  </a:moveTo>
                  <a:lnTo>
                    <a:pt x="6184139" y="25399"/>
                  </a:lnTo>
                  <a:lnTo>
                    <a:pt x="6033562" y="26669"/>
                  </a:lnTo>
                  <a:lnTo>
                    <a:pt x="5731420" y="27939"/>
                  </a:lnTo>
                  <a:lnTo>
                    <a:pt x="9187739" y="27939"/>
                  </a:lnTo>
                  <a:lnTo>
                    <a:pt x="9084987" y="25399"/>
                  </a:lnTo>
                  <a:close/>
                </a:path>
                <a:path w="10420350" h="831850">
                  <a:moveTo>
                    <a:pt x="8673849" y="21589"/>
                  </a:moveTo>
                  <a:lnTo>
                    <a:pt x="6986591" y="21589"/>
                  </a:lnTo>
                  <a:lnTo>
                    <a:pt x="6384055" y="25399"/>
                  </a:lnTo>
                  <a:lnTo>
                    <a:pt x="8982213" y="25399"/>
                  </a:lnTo>
                  <a:lnTo>
                    <a:pt x="8930820" y="24129"/>
                  </a:lnTo>
                  <a:lnTo>
                    <a:pt x="8879426" y="24129"/>
                  </a:lnTo>
                  <a:lnTo>
                    <a:pt x="8828030" y="22859"/>
                  </a:lnTo>
                  <a:lnTo>
                    <a:pt x="8725241" y="22859"/>
                  </a:lnTo>
                  <a:lnTo>
                    <a:pt x="8673849" y="21589"/>
                  </a:lnTo>
                  <a:close/>
                </a:path>
                <a:path w="10420350" h="831850">
                  <a:moveTo>
                    <a:pt x="8468328" y="20319"/>
                  </a:moveTo>
                  <a:lnTo>
                    <a:pt x="7342169" y="20319"/>
                  </a:lnTo>
                  <a:lnTo>
                    <a:pt x="7189560" y="21589"/>
                  </a:lnTo>
                  <a:lnTo>
                    <a:pt x="8519699" y="21589"/>
                  </a:lnTo>
                  <a:lnTo>
                    <a:pt x="8468328" y="2031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12494" y="105092"/>
            <a:ext cx="9164955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210" dirty="0"/>
              <a:t>Línea</a:t>
            </a:r>
            <a:r>
              <a:rPr sz="2400" spc="-114" dirty="0"/>
              <a:t> </a:t>
            </a:r>
            <a:r>
              <a:rPr sz="2400" spc="-235" dirty="0"/>
              <a:t>Temática</a:t>
            </a:r>
            <a:r>
              <a:rPr sz="2400" spc="-114" dirty="0"/>
              <a:t> </a:t>
            </a:r>
            <a:r>
              <a:rPr sz="2400" spc="-175" dirty="0"/>
              <a:t>1:</a:t>
            </a:r>
            <a:r>
              <a:rPr sz="2400" spc="-80" dirty="0"/>
              <a:t> </a:t>
            </a:r>
            <a:r>
              <a:rPr sz="2400" spc="-195" dirty="0"/>
              <a:t>Mujeres</a:t>
            </a:r>
            <a:r>
              <a:rPr sz="2400" spc="-100" dirty="0"/>
              <a:t> </a:t>
            </a:r>
            <a:r>
              <a:rPr sz="2400" spc="-254" dirty="0"/>
              <a:t>como</a:t>
            </a:r>
            <a:r>
              <a:rPr sz="2400" spc="-45" dirty="0"/>
              <a:t> </a:t>
            </a:r>
            <a:r>
              <a:rPr sz="2400" spc="-180" dirty="0"/>
              <a:t>guardianas</a:t>
            </a:r>
            <a:r>
              <a:rPr sz="2400" spc="-100" dirty="0"/>
              <a:t> </a:t>
            </a:r>
            <a:r>
              <a:rPr sz="2400" spc="-185" dirty="0"/>
              <a:t>y</a:t>
            </a:r>
            <a:r>
              <a:rPr sz="2400" spc="-50" dirty="0"/>
              <a:t> </a:t>
            </a:r>
            <a:r>
              <a:rPr sz="2400" spc="-175" dirty="0"/>
              <a:t>participantes</a:t>
            </a:r>
            <a:r>
              <a:rPr sz="2400" spc="-95" dirty="0"/>
              <a:t> </a:t>
            </a:r>
            <a:r>
              <a:rPr sz="2400" spc="-25" dirty="0"/>
              <a:t>en</a:t>
            </a:r>
            <a:endParaRPr sz="2400"/>
          </a:p>
          <a:p>
            <a:pPr marL="16510" algn="ctr">
              <a:lnSpc>
                <a:spcPct val="100000"/>
              </a:lnSpc>
              <a:spcBef>
                <a:spcPts val="50"/>
              </a:spcBef>
            </a:pPr>
            <a:r>
              <a:rPr sz="2400" spc="-155" dirty="0"/>
              <a:t>negociaciones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414525" y="2204973"/>
            <a:ext cx="2800350" cy="1676400"/>
          </a:xfrm>
          <a:prstGeom prst="rect">
            <a:avLst/>
          </a:prstGeom>
          <a:solidFill>
            <a:srgbClr val="C0504D"/>
          </a:solidFill>
          <a:ln w="25400">
            <a:solidFill>
              <a:srgbClr val="FFFFFF"/>
            </a:solidFill>
          </a:ln>
        </p:spPr>
        <p:txBody>
          <a:bodyPr vert="horz" wrap="square" lIns="0" tIns="208280" rIns="0" bIns="0" rtlCol="0">
            <a:spAutoFit/>
          </a:bodyPr>
          <a:lstStyle/>
          <a:p>
            <a:pPr marL="163195" marR="155575" indent="-5715" algn="ctr">
              <a:lnSpc>
                <a:spcPct val="104900"/>
              </a:lnSpc>
              <a:spcBef>
                <a:spcPts val="1640"/>
              </a:spcBef>
            </a:pP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Formación</a:t>
            </a:r>
            <a:r>
              <a:rPr sz="185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liderazgo,</a:t>
            </a:r>
            <a:r>
              <a:rPr sz="1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seguridad</a:t>
            </a:r>
            <a:r>
              <a:rPr sz="1850" b="1" spc="-50" dirty="0">
                <a:solidFill>
                  <a:srgbClr val="FFFFFF"/>
                </a:solidFill>
                <a:latin typeface="Arial"/>
                <a:cs typeface="Arial"/>
              </a:rPr>
              <a:t> y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resolución</a:t>
            </a:r>
            <a:r>
              <a:rPr sz="18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conflictos.</a:t>
            </a:r>
            <a:endParaRPr sz="1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0626" y="2204973"/>
            <a:ext cx="2790825" cy="1676400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75"/>
              </a:spcBef>
            </a:pPr>
            <a:endParaRPr sz="1850">
              <a:latin typeface="Times New Roman"/>
              <a:cs typeface="Times New Roman"/>
            </a:endParaRPr>
          </a:p>
          <a:p>
            <a:pPr marL="119380" marR="121920" indent="6350" algn="ctr">
              <a:lnSpc>
                <a:spcPct val="104900"/>
              </a:lnSpc>
            </a:pP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Capacitación</a:t>
            </a:r>
            <a:r>
              <a:rPr sz="18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autocuidado</a:t>
            </a:r>
            <a:r>
              <a:rPr sz="18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para servidores/as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35" dirty="0">
                <a:solidFill>
                  <a:srgbClr val="FFFFFF"/>
                </a:solidFill>
                <a:latin typeface="Arial"/>
                <a:cs typeface="Arial"/>
              </a:rPr>
              <a:t>públicos.</a:t>
            </a:r>
            <a:endParaRPr sz="1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77201" y="2204973"/>
            <a:ext cx="2800350" cy="1676400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75"/>
              </a:spcBef>
            </a:pPr>
            <a:endParaRPr sz="1850">
              <a:latin typeface="Times New Roman"/>
              <a:cs typeface="Times New Roman"/>
            </a:endParaRPr>
          </a:p>
          <a:p>
            <a:pPr marL="421005" marR="418465" algn="ctr">
              <a:lnSpc>
                <a:spcPct val="104900"/>
              </a:lnSpc>
            </a:pP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Campañas</a:t>
            </a:r>
            <a:r>
              <a:rPr sz="185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contra </a:t>
            </a:r>
            <a:r>
              <a:rPr sz="1850" b="1" spc="-30" dirty="0">
                <a:solidFill>
                  <a:srgbClr val="FFFFFF"/>
                </a:solidFill>
                <a:latin typeface="Arial"/>
                <a:cs typeface="Arial"/>
              </a:rPr>
              <a:t>racismo</a:t>
            </a:r>
            <a:r>
              <a:rPr sz="185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discriminación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57576" y="4157662"/>
            <a:ext cx="2800350" cy="1685925"/>
          </a:xfrm>
          <a:prstGeom prst="rect">
            <a:avLst/>
          </a:prstGeom>
          <a:solidFill>
            <a:srgbClr val="4AACC5"/>
          </a:solidFill>
          <a:ln w="25400">
            <a:solidFill>
              <a:srgbClr val="FFFFFF"/>
            </a:solidFill>
          </a:ln>
        </p:spPr>
        <p:txBody>
          <a:bodyPr vert="horz" wrap="square" lIns="0" tIns="217170" rIns="0" bIns="0" rtlCol="0">
            <a:spAutoFit/>
          </a:bodyPr>
          <a:lstStyle/>
          <a:p>
            <a:pPr marL="83185" marR="85725" indent="-635" algn="ctr">
              <a:lnSpc>
                <a:spcPct val="104900"/>
              </a:lnSpc>
              <a:spcBef>
                <a:spcPts val="1710"/>
              </a:spcBef>
            </a:pP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Pedagogía</a:t>
            </a:r>
            <a:r>
              <a:rPr sz="18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comunitaria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sobre</a:t>
            </a:r>
            <a:r>
              <a:rPr sz="18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agenda</a:t>
            </a:r>
            <a:r>
              <a:rPr sz="185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Mujeres,</a:t>
            </a:r>
            <a:r>
              <a:rPr sz="18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Paz</a:t>
            </a:r>
            <a:r>
              <a:rPr sz="185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Seguridad</a:t>
            </a:r>
            <a:r>
              <a:rPr sz="18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55" dirty="0">
                <a:solidFill>
                  <a:srgbClr val="FFFFFF"/>
                </a:solidFill>
                <a:latin typeface="Arial"/>
                <a:cs typeface="Arial"/>
              </a:rPr>
              <a:t>PAN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50" dirty="0">
                <a:solidFill>
                  <a:srgbClr val="FFFFFF"/>
                </a:solidFill>
                <a:latin typeface="Arial"/>
                <a:cs typeface="Arial"/>
              </a:rPr>
              <a:t>1325.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4151" y="4157662"/>
            <a:ext cx="2800350" cy="1685925"/>
          </a:xfrm>
          <a:prstGeom prst="rect">
            <a:avLst/>
          </a:prstGeom>
          <a:solidFill>
            <a:srgbClr val="F79546"/>
          </a:solidFill>
          <a:ln w="25400">
            <a:solidFill>
              <a:srgbClr val="FFFFFF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</a:pPr>
            <a:endParaRPr sz="1850">
              <a:latin typeface="Times New Roman"/>
              <a:cs typeface="Times New Roman"/>
            </a:endParaRPr>
          </a:p>
          <a:p>
            <a:pPr marL="85090" marR="77470" algn="ctr">
              <a:lnSpc>
                <a:spcPct val="104900"/>
              </a:lnSpc>
            </a:pP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Inclusión</a:t>
            </a:r>
            <a:r>
              <a:rPr sz="18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5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50" b="1" spc="-35" dirty="0">
                <a:solidFill>
                  <a:srgbClr val="FFFFFF"/>
                </a:solidFill>
                <a:latin typeface="Arial"/>
                <a:cs typeface="Arial"/>
              </a:rPr>
              <a:t>escenarios</a:t>
            </a:r>
            <a:r>
              <a:rPr sz="185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5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diálogo</a:t>
            </a:r>
            <a:r>
              <a:rPr sz="1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1850" b="1" spc="-20" dirty="0">
                <a:solidFill>
                  <a:srgbClr val="FFFFFF"/>
                </a:solidFill>
                <a:latin typeface="Arial"/>
                <a:cs typeface="Arial"/>
              </a:rPr>
              <a:t>paz.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615" y="1048067"/>
            <a:ext cx="10879455" cy="85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har char="•"/>
              <a:tabLst>
                <a:tab pos="298450" algn="l"/>
              </a:tabLst>
            </a:pPr>
            <a:r>
              <a:rPr sz="1800" spc="-35" dirty="0">
                <a:latin typeface="Arial MT"/>
                <a:cs typeface="Arial MT"/>
              </a:rPr>
              <a:t>Reconoce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fortalecer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papel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las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lideresas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procesos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paz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seguridad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territorial.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Acciones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 de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Igualdad,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ARN,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35" dirty="0">
                <a:latin typeface="Arial MT"/>
                <a:cs typeface="Arial MT"/>
              </a:rPr>
              <a:t>Educación,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Defensa,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TIC,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49" y="88022"/>
            <a:ext cx="10420350" cy="831850"/>
            <a:chOff x="742949" y="88022"/>
            <a:chExt cx="10420350" cy="831850"/>
          </a:xfrm>
        </p:grpSpPr>
        <p:sp>
          <p:nvSpPr>
            <p:cNvPr id="4" name="object 4"/>
            <p:cNvSpPr/>
            <p:nvPr/>
          </p:nvSpPr>
          <p:spPr>
            <a:xfrm>
              <a:off x="742949" y="108792"/>
              <a:ext cx="10420350" cy="790575"/>
            </a:xfrm>
            <a:custGeom>
              <a:avLst/>
              <a:gdLst/>
              <a:ahLst/>
              <a:cxnLst/>
              <a:rect l="l" t="t" r="r" b="b"/>
              <a:pathLst>
                <a:path w="10420350" h="790575">
                  <a:moveTo>
                    <a:pt x="10110512" y="767362"/>
                  </a:moveTo>
                  <a:lnTo>
                    <a:pt x="5050638" y="767362"/>
                  </a:lnTo>
                  <a:lnTo>
                    <a:pt x="8455061" y="784250"/>
                  </a:lnTo>
                  <a:lnTo>
                    <a:pt x="8907888" y="788770"/>
                  </a:lnTo>
                  <a:lnTo>
                    <a:pt x="9157748" y="790140"/>
                  </a:lnTo>
                  <a:lnTo>
                    <a:pt x="9310259" y="790140"/>
                  </a:lnTo>
                  <a:lnTo>
                    <a:pt x="9357121" y="789981"/>
                  </a:lnTo>
                  <a:lnTo>
                    <a:pt x="9401851" y="789754"/>
                  </a:lnTo>
                  <a:lnTo>
                    <a:pt x="9768272" y="784250"/>
                  </a:lnTo>
                  <a:lnTo>
                    <a:pt x="9920574" y="779716"/>
                  </a:lnTo>
                  <a:lnTo>
                    <a:pt x="9977931" y="777195"/>
                  </a:lnTo>
                  <a:lnTo>
                    <a:pt x="10035646" y="773849"/>
                  </a:lnTo>
                  <a:lnTo>
                    <a:pt x="10092412" y="769344"/>
                  </a:lnTo>
                  <a:lnTo>
                    <a:pt x="10110512" y="767362"/>
                  </a:lnTo>
                  <a:close/>
                </a:path>
                <a:path w="10420350" h="790575">
                  <a:moveTo>
                    <a:pt x="1619489" y="19160"/>
                  </a:moveTo>
                  <a:lnTo>
                    <a:pt x="401430" y="19160"/>
                  </a:lnTo>
                  <a:lnTo>
                    <a:pt x="335181" y="34826"/>
                  </a:lnTo>
                  <a:lnTo>
                    <a:pt x="278641" y="54365"/>
                  </a:lnTo>
                  <a:lnTo>
                    <a:pt x="230021" y="77106"/>
                  </a:lnTo>
                  <a:lnTo>
                    <a:pt x="188379" y="102179"/>
                  </a:lnTo>
                  <a:lnTo>
                    <a:pt x="152773" y="128712"/>
                  </a:lnTo>
                  <a:lnTo>
                    <a:pt x="122259" y="155833"/>
                  </a:lnTo>
                  <a:lnTo>
                    <a:pt x="83715" y="195302"/>
                  </a:lnTo>
                  <a:lnTo>
                    <a:pt x="50782" y="235490"/>
                  </a:lnTo>
                  <a:lnTo>
                    <a:pt x="23459" y="276274"/>
                  </a:lnTo>
                  <a:lnTo>
                    <a:pt x="1747" y="317532"/>
                  </a:lnTo>
                  <a:lnTo>
                    <a:pt x="0" y="593273"/>
                  </a:lnTo>
                  <a:lnTo>
                    <a:pt x="6852" y="609331"/>
                  </a:lnTo>
                  <a:lnTo>
                    <a:pt x="56070" y="672800"/>
                  </a:lnTo>
                  <a:lnTo>
                    <a:pt x="97863" y="701477"/>
                  </a:lnTo>
                  <a:lnTo>
                    <a:pt x="156203" y="725466"/>
                  </a:lnTo>
                  <a:lnTo>
                    <a:pt x="196198" y="736173"/>
                  </a:lnTo>
                  <a:lnTo>
                    <a:pt x="239429" y="744366"/>
                  </a:lnTo>
                  <a:lnTo>
                    <a:pt x="285313" y="750394"/>
                  </a:lnTo>
                  <a:lnTo>
                    <a:pt x="333265" y="754604"/>
                  </a:lnTo>
                  <a:lnTo>
                    <a:pt x="382703" y="757344"/>
                  </a:lnTo>
                  <a:lnTo>
                    <a:pt x="433044" y="758962"/>
                  </a:lnTo>
                  <a:lnTo>
                    <a:pt x="483702" y="759805"/>
                  </a:lnTo>
                  <a:lnTo>
                    <a:pt x="2425653" y="768416"/>
                  </a:lnTo>
                  <a:lnTo>
                    <a:pt x="3136944" y="768416"/>
                  </a:lnTo>
                  <a:lnTo>
                    <a:pt x="10110512" y="767362"/>
                  </a:lnTo>
                  <a:lnTo>
                    <a:pt x="10199512" y="755388"/>
                  </a:lnTo>
                  <a:lnTo>
                    <a:pt x="10247235" y="745267"/>
                  </a:lnTo>
                  <a:lnTo>
                    <a:pt x="10289605" y="732584"/>
                  </a:lnTo>
                  <a:lnTo>
                    <a:pt x="10325479" y="716990"/>
                  </a:lnTo>
                  <a:lnTo>
                    <a:pt x="10358843" y="695212"/>
                  </a:lnTo>
                  <a:lnTo>
                    <a:pt x="10393323" y="645939"/>
                  </a:lnTo>
                  <a:lnTo>
                    <a:pt x="10418416" y="570688"/>
                  </a:lnTo>
                  <a:lnTo>
                    <a:pt x="10420349" y="171407"/>
                  </a:lnTo>
                  <a:lnTo>
                    <a:pt x="10407329" y="152734"/>
                  </a:lnTo>
                  <a:lnTo>
                    <a:pt x="10371920" y="120889"/>
                  </a:lnTo>
                  <a:lnTo>
                    <a:pt x="10322172" y="92828"/>
                  </a:lnTo>
                  <a:lnTo>
                    <a:pt x="10255480" y="70219"/>
                  </a:lnTo>
                  <a:lnTo>
                    <a:pt x="10197505" y="59200"/>
                  </a:lnTo>
                  <a:lnTo>
                    <a:pt x="10150717" y="52983"/>
                  </a:lnTo>
                  <a:lnTo>
                    <a:pt x="10102170" y="48604"/>
                  </a:lnTo>
                  <a:lnTo>
                    <a:pt x="10052491" y="45637"/>
                  </a:lnTo>
                  <a:lnTo>
                    <a:pt x="10002310" y="43659"/>
                  </a:lnTo>
                  <a:lnTo>
                    <a:pt x="9216963" y="27352"/>
                  </a:lnTo>
                  <a:lnTo>
                    <a:pt x="4576893" y="27352"/>
                  </a:lnTo>
                  <a:lnTo>
                    <a:pt x="4172953" y="26386"/>
                  </a:lnTo>
                  <a:lnTo>
                    <a:pt x="3192062" y="22446"/>
                  </a:lnTo>
                  <a:lnTo>
                    <a:pt x="2109204" y="20497"/>
                  </a:lnTo>
                  <a:lnTo>
                    <a:pt x="1619489" y="19160"/>
                  </a:lnTo>
                  <a:close/>
                </a:path>
                <a:path w="10420350" h="790575">
                  <a:moveTo>
                    <a:pt x="9094830" y="25704"/>
                  </a:moveTo>
                  <a:lnTo>
                    <a:pt x="6105442" y="25704"/>
                  </a:lnTo>
                  <a:lnTo>
                    <a:pt x="5664419" y="27352"/>
                  </a:lnTo>
                  <a:lnTo>
                    <a:pt x="9218347" y="27352"/>
                  </a:lnTo>
                  <a:lnTo>
                    <a:pt x="9147327" y="26386"/>
                  </a:lnTo>
                  <a:lnTo>
                    <a:pt x="9147699" y="26386"/>
                  </a:lnTo>
                  <a:lnTo>
                    <a:pt x="9094830" y="25704"/>
                  </a:lnTo>
                  <a:close/>
                </a:path>
                <a:path w="10420350" h="790575">
                  <a:moveTo>
                    <a:pt x="8504038" y="20497"/>
                  </a:moveTo>
                  <a:lnTo>
                    <a:pt x="7233865" y="20497"/>
                  </a:lnTo>
                  <a:lnTo>
                    <a:pt x="7145628" y="20829"/>
                  </a:lnTo>
                  <a:lnTo>
                    <a:pt x="6110745" y="25704"/>
                  </a:lnTo>
                  <a:lnTo>
                    <a:pt x="9095113" y="25704"/>
                  </a:lnTo>
                  <a:lnTo>
                    <a:pt x="8598860" y="21055"/>
                  </a:lnTo>
                  <a:lnTo>
                    <a:pt x="8504038" y="20497"/>
                  </a:lnTo>
                  <a:close/>
                </a:path>
                <a:path w="10420350" h="790575">
                  <a:moveTo>
                    <a:pt x="8175143" y="19160"/>
                  </a:moveTo>
                  <a:lnTo>
                    <a:pt x="7644190" y="19160"/>
                  </a:lnTo>
                  <a:lnTo>
                    <a:pt x="7218402" y="20497"/>
                  </a:lnTo>
                  <a:lnTo>
                    <a:pt x="8530377" y="20497"/>
                  </a:lnTo>
                  <a:lnTo>
                    <a:pt x="8175143" y="19160"/>
                  </a:lnTo>
                  <a:close/>
                </a:path>
                <a:path w="10420350" h="790575">
                  <a:moveTo>
                    <a:pt x="636558" y="0"/>
                  </a:moveTo>
                  <a:lnTo>
                    <a:pt x="587352" y="858"/>
                  </a:lnTo>
                  <a:lnTo>
                    <a:pt x="538873" y="2972"/>
                  </a:lnTo>
                  <a:lnTo>
                    <a:pt x="491398" y="6592"/>
                  </a:lnTo>
                  <a:lnTo>
                    <a:pt x="445210" y="11971"/>
                  </a:lnTo>
                  <a:lnTo>
                    <a:pt x="401791" y="19160"/>
                  </a:lnTo>
                  <a:lnTo>
                    <a:pt x="1705952" y="19160"/>
                  </a:lnTo>
                  <a:lnTo>
                    <a:pt x="1091518" y="11119"/>
                  </a:lnTo>
                  <a:lnTo>
                    <a:pt x="736032" y="1046"/>
                  </a:lnTo>
                  <a:lnTo>
                    <a:pt x="686211" y="146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49" y="88022"/>
              <a:ext cx="10420350" cy="831850"/>
            </a:xfrm>
            <a:custGeom>
              <a:avLst/>
              <a:gdLst/>
              <a:ahLst/>
              <a:cxnLst/>
              <a:rect l="l" t="t" r="r" b="b"/>
              <a:pathLst>
                <a:path w="10420350" h="831850">
                  <a:moveTo>
                    <a:pt x="9531530" y="830579"/>
                  </a:moveTo>
                  <a:lnTo>
                    <a:pt x="8935492" y="830579"/>
                  </a:lnTo>
                  <a:lnTo>
                    <a:pt x="8985164" y="831849"/>
                  </a:lnTo>
                  <a:lnTo>
                    <a:pt x="9482069" y="831849"/>
                  </a:lnTo>
                  <a:lnTo>
                    <a:pt x="9531530" y="830579"/>
                  </a:lnTo>
                  <a:close/>
                </a:path>
                <a:path w="10420350" h="831850">
                  <a:moveTo>
                    <a:pt x="9679910" y="828039"/>
                  </a:moveTo>
                  <a:lnTo>
                    <a:pt x="8639122" y="828039"/>
                  </a:lnTo>
                  <a:lnTo>
                    <a:pt x="8885900" y="830579"/>
                  </a:lnTo>
                  <a:lnTo>
                    <a:pt x="9580990" y="830579"/>
                  </a:lnTo>
                  <a:lnTo>
                    <a:pt x="9679910" y="828039"/>
                  </a:lnTo>
                  <a:close/>
                </a:path>
                <a:path w="10420350" h="831850">
                  <a:moveTo>
                    <a:pt x="10125615" y="808989"/>
                  </a:moveTo>
                  <a:lnTo>
                    <a:pt x="5004096" y="808989"/>
                  </a:lnTo>
                  <a:lnTo>
                    <a:pt x="5054965" y="810259"/>
                  </a:lnTo>
                  <a:lnTo>
                    <a:pt x="8137930" y="824229"/>
                  </a:lnTo>
                  <a:lnTo>
                    <a:pt x="8188311" y="824229"/>
                  </a:lnTo>
                  <a:lnTo>
                    <a:pt x="8238744" y="825499"/>
                  </a:lnTo>
                  <a:lnTo>
                    <a:pt x="8339609" y="825499"/>
                  </a:lnTo>
                  <a:lnTo>
                    <a:pt x="8589997" y="828039"/>
                  </a:lnTo>
                  <a:lnTo>
                    <a:pt x="9729370" y="828039"/>
                  </a:lnTo>
                  <a:lnTo>
                    <a:pt x="9877751" y="824229"/>
                  </a:lnTo>
                  <a:lnTo>
                    <a:pt x="10042564" y="816609"/>
                  </a:lnTo>
                  <a:lnTo>
                    <a:pt x="10125615" y="808989"/>
                  </a:lnTo>
                  <a:close/>
                </a:path>
                <a:path w="10420350" h="8318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7619"/>
                  </a:lnTo>
                  <a:lnTo>
                    <a:pt x="425499" y="13969"/>
                  </a:lnTo>
                  <a:lnTo>
                    <a:pt x="375693" y="21589"/>
                  </a:lnTo>
                  <a:lnTo>
                    <a:pt x="307946" y="38099"/>
                  </a:lnTo>
                  <a:lnTo>
                    <a:pt x="249620" y="57149"/>
                  </a:lnTo>
                  <a:lnTo>
                    <a:pt x="199885" y="78739"/>
                  </a:lnTo>
                  <a:lnTo>
                    <a:pt x="157908" y="101599"/>
                  </a:lnTo>
                  <a:lnTo>
                    <a:pt x="122858" y="124459"/>
                  </a:lnTo>
                  <a:lnTo>
                    <a:pt x="70213" y="170179"/>
                  </a:lnTo>
                  <a:lnTo>
                    <a:pt x="31054" y="209549"/>
                  </a:lnTo>
                  <a:lnTo>
                    <a:pt x="0" y="247649"/>
                  </a:lnTo>
                  <a:lnTo>
                    <a:pt x="0" y="699769"/>
                  </a:lnTo>
                  <a:lnTo>
                    <a:pt x="2609" y="702309"/>
                  </a:lnTo>
                  <a:lnTo>
                    <a:pt x="49882" y="735329"/>
                  </a:lnTo>
                  <a:lnTo>
                    <a:pt x="117734" y="763269"/>
                  </a:lnTo>
                  <a:lnTo>
                    <a:pt x="164575" y="775969"/>
                  </a:lnTo>
                  <a:lnTo>
                    <a:pt x="214573" y="784859"/>
                  </a:lnTo>
                  <a:lnTo>
                    <a:pt x="266852" y="792479"/>
                  </a:lnTo>
                  <a:lnTo>
                    <a:pt x="374752" y="800099"/>
                  </a:lnTo>
                  <a:lnTo>
                    <a:pt x="481276" y="802639"/>
                  </a:lnTo>
                  <a:lnTo>
                    <a:pt x="1999765" y="810259"/>
                  </a:lnTo>
                  <a:lnTo>
                    <a:pt x="3478541" y="810259"/>
                  </a:lnTo>
                  <a:lnTo>
                    <a:pt x="10125615" y="808989"/>
                  </a:lnTo>
                  <a:lnTo>
                    <a:pt x="10204084" y="800099"/>
                  </a:lnTo>
                  <a:lnTo>
                    <a:pt x="10252262" y="791209"/>
                  </a:lnTo>
                  <a:lnTo>
                    <a:pt x="10257181" y="789939"/>
                  </a:lnTo>
                  <a:lnTo>
                    <a:pt x="8999250" y="789939"/>
                  </a:lnTo>
                  <a:lnTo>
                    <a:pt x="8948332" y="788669"/>
                  </a:lnTo>
                  <a:lnTo>
                    <a:pt x="8846731" y="788669"/>
                  </a:lnTo>
                  <a:lnTo>
                    <a:pt x="8342928" y="783589"/>
                  </a:lnTo>
                  <a:lnTo>
                    <a:pt x="8292151" y="783589"/>
                  </a:lnTo>
                  <a:lnTo>
                    <a:pt x="8241377" y="782319"/>
                  </a:lnTo>
                  <a:lnTo>
                    <a:pt x="8140109" y="782319"/>
                  </a:lnTo>
                  <a:lnTo>
                    <a:pt x="2205806" y="767079"/>
                  </a:lnTo>
                  <a:lnTo>
                    <a:pt x="484292" y="759459"/>
                  </a:lnTo>
                  <a:lnTo>
                    <a:pt x="379131" y="756919"/>
                  </a:lnTo>
                  <a:lnTo>
                    <a:pt x="328014" y="753109"/>
                  </a:lnTo>
                  <a:lnTo>
                    <a:pt x="279194" y="748029"/>
                  </a:lnTo>
                  <a:lnTo>
                    <a:pt x="233659" y="740409"/>
                  </a:lnTo>
                  <a:lnTo>
                    <a:pt x="192400" y="730249"/>
                  </a:lnTo>
                  <a:lnTo>
                    <a:pt x="142657" y="708659"/>
                  </a:lnTo>
                  <a:lnTo>
                    <a:pt x="106701" y="683259"/>
                  </a:lnTo>
                  <a:lnTo>
                    <a:pt x="63424" y="626109"/>
                  </a:lnTo>
                  <a:lnTo>
                    <a:pt x="45086" y="581659"/>
                  </a:lnTo>
                  <a:lnTo>
                    <a:pt x="33482" y="537209"/>
                  </a:lnTo>
                  <a:lnTo>
                    <a:pt x="28557" y="492759"/>
                  </a:lnTo>
                  <a:lnTo>
                    <a:pt x="30259" y="447039"/>
                  </a:lnTo>
                  <a:lnTo>
                    <a:pt x="38531" y="402589"/>
                  </a:lnTo>
                  <a:lnTo>
                    <a:pt x="53321" y="358139"/>
                  </a:lnTo>
                  <a:lnTo>
                    <a:pt x="74573" y="313689"/>
                  </a:lnTo>
                  <a:lnTo>
                    <a:pt x="102233" y="269239"/>
                  </a:lnTo>
                  <a:lnTo>
                    <a:pt x="136246" y="227329"/>
                  </a:lnTo>
                  <a:lnTo>
                    <a:pt x="176559" y="185419"/>
                  </a:lnTo>
                  <a:lnTo>
                    <a:pt x="211666" y="153669"/>
                  </a:lnTo>
                  <a:lnTo>
                    <a:pt x="249223" y="126999"/>
                  </a:lnTo>
                  <a:lnTo>
                    <a:pt x="289421" y="104139"/>
                  </a:lnTo>
                  <a:lnTo>
                    <a:pt x="332447" y="86359"/>
                  </a:lnTo>
                  <a:lnTo>
                    <a:pt x="378491" y="71119"/>
                  </a:lnTo>
                  <a:lnTo>
                    <a:pt x="427740" y="59689"/>
                  </a:lnTo>
                  <a:lnTo>
                    <a:pt x="473081" y="52069"/>
                  </a:lnTo>
                  <a:lnTo>
                    <a:pt x="520624" y="46989"/>
                  </a:lnTo>
                  <a:lnTo>
                    <a:pt x="570023" y="44449"/>
                  </a:lnTo>
                  <a:lnTo>
                    <a:pt x="673011" y="41909"/>
                  </a:lnTo>
                  <a:lnTo>
                    <a:pt x="9956780" y="41909"/>
                  </a:lnTo>
                  <a:lnTo>
                    <a:pt x="9752085" y="36829"/>
                  </a:lnTo>
                  <a:lnTo>
                    <a:pt x="9700859" y="36829"/>
                  </a:lnTo>
                  <a:lnTo>
                    <a:pt x="9495775" y="31749"/>
                  </a:lnTo>
                  <a:lnTo>
                    <a:pt x="9444466" y="31749"/>
                  </a:lnTo>
                  <a:lnTo>
                    <a:pt x="9341807" y="29209"/>
                  </a:lnTo>
                  <a:lnTo>
                    <a:pt x="9290461" y="29209"/>
                  </a:lnTo>
                  <a:lnTo>
                    <a:pt x="9239104" y="27939"/>
                  </a:lnTo>
                  <a:lnTo>
                    <a:pt x="5731420" y="27939"/>
                  </a:lnTo>
                  <a:lnTo>
                    <a:pt x="4092777" y="26669"/>
                  </a:lnTo>
                  <a:lnTo>
                    <a:pt x="2885098" y="21589"/>
                  </a:lnTo>
                  <a:lnTo>
                    <a:pt x="2835233" y="20319"/>
                  </a:lnTo>
                  <a:lnTo>
                    <a:pt x="1843803" y="20319"/>
                  </a:lnTo>
                  <a:lnTo>
                    <a:pt x="1793764" y="19049"/>
                  </a:lnTo>
                  <a:lnTo>
                    <a:pt x="1643346" y="19049"/>
                  </a:lnTo>
                  <a:lnTo>
                    <a:pt x="1593126" y="17779"/>
                  </a:lnTo>
                  <a:lnTo>
                    <a:pt x="1492601" y="17779"/>
                  </a:lnTo>
                  <a:lnTo>
                    <a:pt x="1442309" y="16509"/>
                  </a:lnTo>
                  <a:lnTo>
                    <a:pt x="1392004" y="16509"/>
                  </a:lnTo>
                  <a:lnTo>
                    <a:pt x="1341694" y="15239"/>
                  </a:lnTo>
                  <a:lnTo>
                    <a:pt x="1291383" y="15239"/>
                  </a:lnTo>
                  <a:lnTo>
                    <a:pt x="1190787" y="12699"/>
                  </a:lnTo>
                  <a:lnTo>
                    <a:pt x="1140512" y="12699"/>
                  </a:lnTo>
                  <a:lnTo>
                    <a:pt x="889624" y="6349"/>
                  </a:lnTo>
                  <a:lnTo>
                    <a:pt x="839585" y="3809"/>
                  </a:lnTo>
                  <a:lnTo>
                    <a:pt x="686631" y="0"/>
                  </a:lnTo>
                  <a:close/>
                </a:path>
                <a:path w="10420350" h="831850">
                  <a:moveTo>
                    <a:pt x="9956780" y="41909"/>
                  </a:moveTo>
                  <a:lnTo>
                    <a:pt x="673011" y="41909"/>
                  </a:lnTo>
                  <a:lnTo>
                    <a:pt x="779287" y="44449"/>
                  </a:lnTo>
                  <a:lnTo>
                    <a:pt x="832796" y="46989"/>
                  </a:lnTo>
                  <a:lnTo>
                    <a:pt x="1186825" y="55879"/>
                  </a:lnTo>
                  <a:lnTo>
                    <a:pt x="1237471" y="55879"/>
                  </a:lnTo>
                  <a:lnTo>
                    <a:pt x="1338761" y="58419"/>
                  </a:lnTo>
                  <a:lnTo>
                    <a:pt x="1389393" y="58419"/>
                  </a:lnTo>
                  <a:lnTo>
                    <a:pt x="1440010" y="59689"/>
                  </a:lnTo>
                  <a:lnTo>
                    <a:pt x="1490605" y="59689"/>
                  </a:lnTo>
                  <a:lnTo>
                    <a:pt x="1541174" y="60959"/>
                  </a:lnTo>
                  <a:lnTo>
                    <a:pt x="1692666" y="60959"/>
                  </a:lnTo>
                  <a:lnTo>
                    <a:pt x="1743073" y="62229"/>
                  </a:lnTo>
                  <a:lnTo>
                    <a:pt x="8363989" y="62229"/>
                  </a:lnTo>
                  <a:lnTo>
                    <a:pt x="8415208" y="63499"/>
                  </a:lnTo>
                  <a:lnTo>
                    <a:pt x="8568905" y="63499"/>
                  </a:lnTo>
                  <a:lnTo>
                    <a:pt x="8620146" y="64769"/>
                  </a:lnTo>
                  <a:lnTo>
                    <a:pt x="8722635" y="64769"/>
                  </a:lnTo>
                  <a:lnTo>
                    <a:pt x="8773880" y="66039"/>
                  </a:lnTo>
                  <a:lnTo>
                    <a:pt x="8876367" y="66039"/>
                  </a:lnTo>
                  <a:lnTo>
                    <a:pt x="8927605" y="67309"/>
                  </a:lnTo>
                  <a:lnTo>
                    <a:pt x="8978839" y="67309"/>
                  </a:lnTo>
                  <a:lnTo>
                    <a:pt x="9030068" y="68579"/>
                  </a:lnTo>
                  <a:lnTo>
                    <a:pt x="9081289" y="68579"/>
                  </a:lnTo>
                  <a:lnTo>
                    <a:pt x="9132502" y="69849"/>
                  </a:lnTo>
                  <a:lnTo>
                    <a:pt x="9183706" y="69849"/>
                  </a:lnTo>
                  <a:lnTo>
                    <a:pt x="9286081" y="72389"/>
                  </a:lnTo>
                  <a:lnTo>
                    <a:pt x="9337250" y="72389"/>
                  </a:lnTo>
                  <a:lnTo>
                    <a:pt x="9490667" y="76199"/>
                  </a:lnTo>
                  <a:lnTo>
                    <a:pt x="9541772" y="76199"/>
                  </a:lnTo>
                  <a:lnTo>
                    <a:pt x="10009600" y="87629"/>
                  </a:lnTo>
                  <a:lnTo>
                    <a:pt x="10066289" y="90169"/>
                  </a:lnTo>
                  <a:lnTo>
                    <a:pt x="10119589" y="93979"/>
                  </a:lnTo>
                  <a:lnTo>
                    <a:pt x="10169182" y="100329"/>
                  </a:lnTo>
                  <a:lnTo>
                    <a:pt x="10214749" y="107949"/>
                  </a:lnTo>
                  <a:lnTo>
                    <a:pt x="10276929" y="126999"/>
                  </a:lnTo>
                  <a:lnTo>
                    <a:pt x="10317219" y="148589"/>
                  </a:lnTo>
                  <a:lnTo>
                    <a:pt x="10349501" y="175259"/>
                  </a:lnTo>
                  <a:lnTo>
                    <a:pt x="10374077" y="208279"/>
                  </a:lnTo>
                  <a:lnTo>
                    <a:pt x="10391254" y="246379"/>
                  </a:lnTo>
                  <a:lnTo>
                    <a:pt x="10403470" y="294639"/>
                  </a:lnTo>
                  <a:lnTo>
                    <a:pt x="10408654" y="344169"/>
                  </a:lnTo>
                  <a:lnTo>
                    <a:pt x="10407806" y="394969"/>
                  </a:lnTo>
                  <a:lnTo>
                    <a:pt x="10401927" y="444499"/>
                  </a:lnTo>
                  <a:lnTo>
                    <a:pt x="10392017" y="492759"/>
                  </a:lnTo>
                  <a:lnTo>
                    <a:pt x="10379076" y="542289"/>
                  </a:lnTo>
                  <a:lnTo>
                    <a:pt x="10364107" y="591819"/>
                  </a:lnTo>
                  <a:lnTo>
                    <a:pt x="10348108" y="640079"/>
                  </a:lnTo>
                  <a:lnTo>
                    <a:pt x="10348108" y="641349"/>
                  </a:lnTo>
                  <a:lnTo>
                    <a:pt x="10328949" y="687069"/>
                  </a:lnTo>
                  <a:lnTo>
                    <a:pt x="10282635" y="726439"/>
                  </a:lnTo>
                  <a:lnTo>
                    <a:pt x="10205390" y="751839"/>
                  </a:lnTo>
                  <a:lnTo>
                    <a:pt x="10156030" y="760729"/>
                  </a:lnTo>
                  <a:lnTo>
                    <a:pt x="10101291" y="768349"/>
                  </a:lnTo>
                  <a:lnTo>
                    <a:pt x="10042510" y="773429"/>
                  </a:lnTo>
                  <a:lnTo>
                    <a:pt x="9981021" y="777239"/>
                  </a:lnTo>
                  <a:lnTo>
                    <a:pt x="9918160" y="779779"/>
                  </a:lnTo>
                  <a:lnTo>
                    <a:pt x="9867458" y="781049"/>
                  </a:lnTo>
                  <a:lnTo>
                    <a:pt x="9816666" y="783589"/>
                  </a:lnTo>
                  <a:lnTo>
                    <a:pt x="9714850" y="786129"/>
                  </a:lnTo>
                  <a:lnTo>
                    <a:pt x="9663843" y="786129"/>
                  </a:lnTo>
                  <a:lnTo>
                    <a:pt x="9561680" y="788669"/>
                  </a:lnTo>
                  <a:lnTo>
                    <a:pt x="9510541" y="788669"/>
                  </a:lnTo>
                  <a:lnTo>
                    <a:pt x="9459376" y="789939"/>
                  </a:lnTo>
                  <a:lnTo>
                    <a:pt x="10257181" y="789939"/>
                  </a:lnTo>
                  <a:lnTo>
                    <a:pt x="10296529" y="779779"/>
                  </a:lnTo>
                  <a:lnTo>
                    <a:pt x="10336237" y="767079"/>
                  </a:lnTo>
                  <a:lnTo>
                    <a:pt x="10370737" y="750569"/>
                  </a:lnTo>
                  <a:lnTo>
                    <a:pt x="10409668" y="726439"/>
                  </a:lnTo>
                  <a:lnTo>
                    <a:pt x="10420349" y="132079"/>
                  </a:lnTo>
                  <a:lnTo>
                    <a:pt x="10389119" y="111759"/>
                  </a:lnTo>
                  <a:lnTo>
                    <a:pt x="10342046" y="90169"/>
                  </a:lnTo>
                  <a:lnTo>
                    <a:pt x="10287161" y="73659"/>
                  </a:lnTo>
                  <a:lnTo>
                    <a:pt x="10217640" y="60959"/>
                  </a:lnTo>
                  <a:lnTo>
                    <a:pt x="10163959" y="53339"/>
                  </a:lnTo>
                  <a:lnTo>
                    <a:pt x="10109524" y="48259"/>
                  </a:lnTo>
                  <a:lnTo>
                    <a:pt x="10055844" y="45719"/>
                  </a:lnTo>
                  <a:lnTo>
                    <a:pt x="10004426" y="44449"/>
                  </a:lnTo>
                  <a:lnTo>
                    <a:pt x="9956780" y="41909"/>
                  </a:lnTo>
                  <a:close/>
                </a:path>
                <a:path w="10420350" h="831850">
                  <a:moveTo>
                    <a:pt x="4220215" y="765809"/>
                  </a:moveTo>
                  <a:lnTo>
                    <a:pt x="4069995" y="765809"/>
                  </a:lnTo>
                  <a:lnTo>
                    <a:pt x="3970078" y="767079"/>
                  </a:lnTo>
                  <a:lnTo>
                    <a:pt x="4476626" y="767079"/>
                  </a:lnTo>
                  <a:lnTo>
                    <a:pt x="4220215" y="765809"/>
                  </a:lnTo>
                  <a:close/>
                </a:path>
                <a:path w="10420350" h="831850">
                  <a:moveTo>
                    <a:pt x="6035151" y="68579"/>
                  </a:moveTo>
                  <a:lnTo>
                    <a:pt x="4244285" y="68579"/>
                  </a:lnTo>
                  <a:lnTo>
                    <a:pt x="4444323" y="69849"/>
                  </a:lnTo>
                  <a:lnTo>
                    <a:pt x="5883812" y="69849"/>
                  </a:lnTo>
                  <a:lnTo>
                    <a:pt x="6035151" y="68579"/>
                  </a:lnTo>
                  <a:close/>
                </a:path>
                <a:path w="10420350" h="831850">
                  <a:moveTo>
                    <a:pt x="7139979" y="63499"/>
                  </a:moveTo>
                  <a:lnTo>
                    <a:pt x="2934896" y="63499"/>
                  </a:lnTo>
                  <a:lnTo>
                    <a:pt x="3991021" y="68579"/>
                  </a:lnTo>
                  <a:lnTo>
                    <a:pt x="6186074" y="68579"/>
                  </a:lnTo>
                  <a:lnTo>
                    <a:pt x="7139979" y="63499"/>
                  </a:lnTo>
                  <a:close/>
                </a:path>
                <a:path w="10420350" h="831850">
                  <a:moveTo>
                    <a:pt x="7444631" y="62229"/>
                  </a:moveTo>
                  <a:lnTo>
                    <a:pt x="2143911" y="62229"/>
                  </a:lnTo>
                  <a:lnTo>
                    <a:pt x="2587422" y="63499"/>
                  </a:lnTo>
                  <a:lnTo>
                    <a:pt x="7292155" y="63499"/>
                  </a:lnTo>
                  <a:lnTo>
                    <a:pt x="7444631" y="62229"/>
                  </a:lnTo>
                  <a:close/>
                </a:path>
                <a:path w="10420350" h="831850">
                  <a:moveTo>
                    <a:pt x="9084987" y="25399"/>
                  </a:moveTo>
                  <a:lnTo>
                    <a:pt x="6184139" y="25399"/>
                  </a:lnTo>
                  <a:lnTo>
                    <a:pt x="6033562" y="26669"/>
                  </a:lnTo>
                  <a:lnTo>
                    <a:pt x="5731420" y="27939"/>
                  </a:lnTo>
                  <a:lnTo>
                    <a:pt x="9187739" y="27939"/>
                  </a:lnTo>
                  <a:lnTo>
                    <a:pt x="9084987" y="25399"/>
                  </a:lnTo>
                  <a:close/>
                </a:path>
                <a:path w="10420350" h="831850">
                  <a:moveTo>
                    <a:pt x="8673849" y="21589"/>
                  </a:moveTo>
                  <a:lnTo>
                    <a:pt x="6986591" y="21589"/>
                  </a:lnTo>
                  <a:lnTo>
                    <a:pt x="6384055" y="25399"/>
                  </a:lnTo>
                  <a:lnTo>
                    <a:pt x="8982213" y="25399"/>
                  </a:lnTo>
                  <a:lnTo>
                    <a:pt x="8930820" y="24129"/>
                  </a:lnTo>
                  <a:lnTo>
                    <a:pt x="8879426" y="24129"/>
                  </a:lnTo>
                  <a:lnTo>
                    <a:pt x="8828030" y="22859"/>
                  </a:lnTo>
                  <a:lnTo>
                    <a:pt x="8725241" y="22859"/>
                  </a:lnTo>
                  <a:lnTo>
                    <a:pt x="8673849" y="21589"/>
                  </a:lnTo>
                  <a:close/>
                </a:path>
                <a:path w="10420350" h="831850">
                  <a:moveTo>
                    <a:pt x="8468328" y="20319"/>
                  </a:moveTo>
                  <a:lnTo>
                    <a:pt x="7342169" y="20319"/>
                  </a:lnTo>
                  <a:lnTo>
                    <a:pt x="7189560" y="21589"/>
                  </a:lnTo>
                  <a:lnTo>
                    <a:pt x="8519699" y="21589"/>
                  </a:lnTo>
                  <a:lnTo>
                    <a:pt x="8468328" y="2031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57300" y="108585"/>
            <a:ext cx="9320530" cy="76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3696970" algn="l"/>
                <a:tab pos="4030979" algn="l"/>
                <a:tab pos="5593715" algn="l"/>
                <a:tab pos="6937375" algn="l"/>
                <a:tab pos="7785734" algn="l"/>
                <a:tab pos="9129395" algn="l"/>
              </a:tabLst>
            </a:pPr>
            <a:r>
              <a:rPr sz="2400" spc="-210" dirty="0"/>
              <a:t>Línea</a:t>
            </a:r>
            <a:r>
              <a:rPr sz="2400" spc="-100" dirty="0"/>
              <a:t> </a:t>
            </a:r>
            <a:r>
              <a:rPr sz="2400" spc="-235" dirty="0"/>
              <a:t>Temática</a:t>
            </a:r>
            <a:r>
              <a:rPr sz="2400" spc="-100" dirty="0"/>
              <a:t> </a:t>
            </a:r>
            <a:r>
              <a:rPr sz="2400" spc="-170" dirty="0"/>
              <a:t>2:</a:t>
            </a:r>
            <a:r>
              <a:rPr sz="2400" spc="-70" dirty="0"/>
              <a:t> </a:t>
            </a:r>
            <a:r>
              <a:rPr sz="2400" spc="-10" dirty="0"/>
              <a:t>Salud</a:t>
            </a:r>
            <a:r>
              <a:rPr sz="2400" dirty="0"/>
              <a:t>	</a:t>
            </a:r>
            <a:r>
              <a:rPr sz="2400" spc="-50" dirty="0"/>
              <a:t>y</a:t>
            </a:r>
            <a:r>
              <a:rPr sz="2400" dirty="0"/>
              <a:t>	</a:t>
            </a:r>
            <a:r>
              <a:rPr sz="2400" spc="-20" dirty="0"/>
              <a:t>bienestar</a:t>
            </a:r>
            <a:r>
              <a:rPr sz="2400" dirty="0"/>
              <a:t>	</a:t>
            </a:r>
            <a:r>
              <a:rPr sz="2400" spc="-10" dirty="0"/>
              <a:t>integral</a:t>
            </a:r>
            <a:r>
              <a:rPr sz="2400" dirty="0"/>
              <a:t>	</a:t>
            </a:r>
            <a:r>
              <a:rPr sz="2400" spc="-20" dirty="0"/>
              <a:t>para</a:t>
            </a:r>
            <a:r>
              <a:rPr sz="2400" dirty="0"/>
              <a:t>	</a:t>
            </a:r>
            <a:r>
              <a:rPr sz="2400" spc="-10" dirty="0"/>
              <a:t>mujeres</a:t>
            </a:r>
            <a:r>
              <a:rPr sz="2400" dirty="0"/>
              <a:t>	</a:t>
            </a:r>
            <a:r>
              <a:rPr sz="2400" spc="-50" dirty="0"/>
              <a:t>y</a:t>
            </a:r>
            <a:endParaRPr sz="2400"/>
          </a:p>
          <a:p>
            <a:pPr marR="1270" algn="ctr">
              <a:lnSpc>
                <a:spcPct val="100000"/>
              </a:lnSpc>
              <a:spcBef>
                <a:spcPts val="50"/>
              </a:spcBef>
              <a:tabLst>
                <a:tab pos="951230" algn="l"/>
                <a:tab pos="1483995" algn="l"/>
                <a:tab pos="2140585" algn="l"/>
              </a:tabLst>
            </a:pPr>
            <a:r>
              <a:rPr sz="2400" spc="-10" dirty="0"/>
              <a:t>niñas</a:t>
            </a:r>
            <a:r>
              <a:rPr sz="2400" dirty="0"/>
              <a:t>	</a:t>
            </a:r>
            <a:r>
              <a:rPr sz="2400" spc="-25" dirty="0"/>
              <a:t>en</a:t>
            </a:r>
            <a:r>
              <a:rPr sz="2400" dirty="0"/>
              <a:t>	</a:t>
            </a:r>
            <a:r>
              <a:rPr sz="2400" spc="-25" dirty="0"/>
              <a:t>sus</a:t>
            </a:r>
            <a:r>
              <a:rPr sz="2400" dirty="0"/>
              <a:t>	</a:t>
            </a:r>
            <a:r>
              <a:rPr sz="2400" spc="-110" dirty="0"/>
              <a:t>diversidades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062351" y="2357373"/>
            <a:ext cx="2714625" cy="1628775"/>
          </a:xfrm>
          <a:prstGeom prst="rect">
            <a:avLst/>
          </a:prstGeom>
          <a:solidFill>
            <a:srgbClr val="C0504D"/>
          </a:solidFill>
          <a:ln w="25400">
            <a:solidFill>
              <a:srgbClr val="FFFFFF"/>
            </a:solidFill>
          </a:ln>
        </p:spPr>
        <p:txBody>
          <a:bodyPr vert="horz" wrap="square" lIns="0" tIns="280670" rIns="0" bIns="0" rtlCol="0">
            <a:spAutoFit/>
          </a:bodyPr>
          <a:lstStyle/>
          <a:p>
            <a:pPr marL="77470" marR="75565" indent="-1270" algn="ctr">
              <a:lnSpc>
                <a:spcPct val="102800"/>
              </a:lnSpc>
              <a:spcBef>
                <a:spcPts val="2210"/>
              </a:spcBef>
            </a:pP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Rutas</a:t>
            </a:r>
            <a:r>
              <a:rPr sz="21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1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atención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integral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0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21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35" dirty="0">
                <a:solidFill>
                  <a:srgbClr val="FFFFFF"/>
                </a:solidFill>
                <a:latin typeface="Arial"/>
                <a:cs typeface="Arial"/>
              </a:rPr>
              <a:t>enfoque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1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género.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3201" y="2357373"/>
            <a:ext cx="2714625" cy="1628775"/>
          </a:xfrm>
          <a:prstGeom prst="rect">
            <a:avLst/>
          </a:prstGeom>
          <a:solidFill>
            <a:srgbClr val="BC9B52"/>
          </a:solidFill>
          <a:ln w="25400">
            <a:solidFill>
              <a:srgbClr val="FFFFFF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34620" marR="125730" indent="8255" algn="ctr">
              <a:lnSpc>
                <a:spcPct val="103299"/>
              </a:lnSpc>
              <a:spcBef>
                <a:spcPts val="910"/>
              </a:spcBef>
            </a:pPr>
            <a:r>
              <a:rPr sz="2100" b="1" spc="-30" dirty="0">
                <a:solidFill>
                  <a:srgbClr val="FFFFFF"/>
                </a:solidFill>
                <a:latin typeface="Arial"/>
                <a:cs typeface="Arial"/>
              </a:rPr>
              <a:t>Integración</a:t>
            </a:r>
            <a:r>
              <a:rPr sz="21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00" b="1" spc="-60" dirty="0">
                <a:solidFill>
                  <a:srgbClr val="FFFFFF"/>
                </a:solidFill>
                <a:latin typeface="Arial"/>
                <a:cs typeface="Arial"/>
              </a:rPr>
              <a:t>saberes</a:t>
            </a:r>
            <a:r>
              <a:rPr sz="21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ancestrales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1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35" dirty="0">
                <a:solidFill>
                  <a:srgbClr val="FFFFFF"/>
                </a:solidFill>
                <a:latin typeface="Arial"/>
                <a:cs typeface="Arial"/>
              </a:rPr>
              <a:t>programas</a:t>
            </a:r>
            <a:r>
              <a:rPr sz="21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salud.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7776" y="4262437"/>
            <a:ext cx="2714625" cy="1628775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281305" rIns="0" bIns="0" rtlCol="0">
            <a:spAutoFit/>
          </a:bodyPr>
          <a:lstStyle/>
          <a:p>
            <a:pPr marL="441959" marR="432434" indent="-2540" algn="ctr">
              <a:lnSpc>
                <a:spcPct val="102800"/>
              </a:lnSpc>
              <a:spcBef>
                <a:spcPts val="2215"/>
              </a:spcBef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comunitaria</a:t>
            </a:r>
            <a:r>
              <a:rPr sz="2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3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salud.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840" y="940498"/>
            <a:ext cx="10728325" cy="14065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8450" marR="461009" indent="-285750">
              <a:lnSpc>
                <a:spcPct val="100800"/>
              </a:lnSpc>
              <a:spcBef>
                <a:spcPts val="85"/>
              </a:spcBef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Garantiza </a:t>
            </a:r>
            <a:r>
              <a:rPr sz="1800" spc="-40" dirty="0">
                <a:latin typeface="Arial MT"/>
                <a:cs typeface="Arial MT"/>
              </a:rPr>
              <a:t>acceso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salud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física,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mental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emocional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 enfoque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diferencial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respeto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saberes ancestrales.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marR="5080" indent="-285750">
              <a:lnSpc>
                <a:spcPct val="100800"/>
              </a:lnSpc>
              <a:buChar char="•"/>
              <a:tabLst>
                <a:tab pos="298450" algn="l"/>
              </a:tabLst>
            </a:pPr>
            <a:r>
              <a:rPr sz="1800" dirty="0">
                <a:latin typeface="Arial MT"/>
                <a:cs typeface="Arial MT"/>
              </a:rPr>
              <a:t>Acciones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Igualdad,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Salud,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ARN,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40" dirty="0">
                <a:latin typeface="Arial MT"/>
                <a:cs typeface="Arial MT"/>
              </a:rPr>
              <a:t>Educación,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Defensa,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TIC,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49" y="88022"/>
            <a:ext cx="10420350" cy="831850"/>
            <a:chOff x="742949" y="88022"/>
            <a:chExt cx="10420350" cy="831850"/>
          </a:xfrm>
        </p:grpSpPr>
        <p:sp>
          <p:nvSpPr>
            <p:cNvPr id="4" name="object 4"/>
            <p:cNvSpPr/>
            <p:nvPr/>
          </p:nvSpPr>
          <p:spPr>
            <a:xfrm>
              <a:off x="742949" y="108792"/>
              <a:ext cx="10420350" cy="790575"/>
            </a:xfrm>
            <a:custGeom>
              <a:avLst/>
              <a:gdLst/>
              <a:ahLst/>
              <a:cxnLst/>
              <a:rect l="l" t="t" r="r" b="b"/>
              <a:pathLst>
                <a:path w="10420350" h="790575">
                  <a:moveTo>
                    <a:pt x="10110512" y="767362"/>
                  </a:moveTo>
                  <a:lnTo>
                    <a:pt x="5050638" y="767362"/>
                  </a:lnTo>
                  <a:lnTo>
                    <a:pt x="8455061" y="784250"/>
                  </a:lnTo>
                  <a:lnTo>
                    <a:pt x="8907888" y="788770"/>
                  </a:lnTo>
                  <a:lnTo>
                    <a:pt x="9157748" y="790140"/>
                  </a:lnTo>
                  <a:lnTo>
                    <a:pt x="9310259" y="790140"/>
                  </a:lnTo>
                  <a:lnTo>
                    <a:pt x="9357121" y="789981"/>
                  </a:lnTo>
                  <a:lnTo>
                    <a:pt x="9401851" y="789754"/>
                  </a:lnTo>
                  <a:lnTo>
                    <a:pt x="9768272" y="784250"/>
                  </a:lnTo>
                  <a:lnTo>
                    <a:pt x="9920574" y="779716"/>
                  </a:lnTo>
                  <a:lnTo>
                    <a:pt x="9977931" y="777195"/>
                  </a:lnTo>
                  <a:lnTo>
                    <a:pt x="10035646" y="773849"/>
                  </a:lnTo>
                  <a:lnTo>
                    <a:pt x="10092412" y="769344"/>
                  </a:lnTo>
                  <a:lnTo>
                    <a:pt x="10110512" y="767362"/>
                  </a:lnTo>
                  <a:close/>
                </a:path>
                <a:path w="10420350" h="790575">
                  <a:moveTo>
                    <a:pt x="1619489" y="19160"/>
                  </a:moveTo>
                  <a:lnTo>
                    <a:pt x="401430" y="19160"/>
                  </a:lnTo>
                  <a:lnTo>
                    <a:pt x="335181" y="34826"/>
                  </a:lnTo>
                  <a:lnTo>
                    <a:pt x="278641" y="54365"/>
                  </a:lnTo>
                  <a:lnTo>
                    <a:pt x="230021" y="77106"/>
                  </a:lnTo>
                  <a:lnTo>
                    <a:pt x="188379" y="102179"/>
                  </a:lnTo>
                  <a:lnTo>
                    <a:pt x="152773" y="128712"/>
                  </a:lnTo>
                  <a:lnTo>
                    <a:pt x="122259" y="155833"/>
                  </a:lnTo>
                  <a:lnTo>
                    <a:pt x="83715" y="195302"/>
                  </a:lnTo>
                  <a:lnTo>
                    <a:pt x="50782" y="235490"/>
                  </a:lnTo>
                  <a:lnTo>
                    <a:pt x="23459" y="276274"/>
                  </a:lnTo>
                  <a:lnTo>
                    <a:pt x="1747" y="317532"/>
                  </a:lnTo>
                  <a:lnTo>
                    <a:pt x="0" y="593273"/>
                  </a:lnTo>
                  <a:lnTo>
                    <a:pt x="6852" y="609331"/>
                  </a:lnTo>
                  <a:lnTo>
                    <a:pt x="56070" y="672800"/>
                  </a:lnTo>
                  <a:lnTo>
                    <a:pt x="97863" y="701477"/>
                  </a:lnTo>
                  <a:lnTo>
                    <a:pt x="156203" y="725466"/>
                  </a:lnTo>
                  <a:lnTo>
                    <a:pt x="196198" y="736173"/>
                  </a:lnTo>
                  <a:lnTo>
                    <a:pt x="239429" y="744366"/>
                  </a:lnTo>
                  <a:lnTo>
                    <a:pt x="285313" y="750394"/>
                  </a:lnTo>
                  <a:lnTo>
                    <a:pt x="333265" y="754604"/>
                  </a:lnTo>
                  <a:lnTo>
                    <a:pt x="382703" y="757344"/>
                  </a:lnTo>
                  <a:lnTo>
                    <a:pt x="433044" y="758962"/>
                  </a:lnTo>
                  <a:lnTo>
                    <a:pt x="483702" y="759805"/>
                  </a:lnTo>
                  <a:lnTo>
                    <a:pt x="2425653" y="768416"/>
                  </a:lnTo>
                  <a:lnTo>
                    <a:pt x="3136944" y="768416"/>
                  </a:lnTo>
                  <a:lnTo>
                    <a:pt x="10110512" y="767362"/>
                  </a:lnTo>
                  <a:lnTo>
                    <a:pt x="10199512" y="755388"/>
                  </a:lnTo>
                  <a:lnTo>
                    <a:pt x="10247235" y="745267"/>
                  </a:lnTo>
                  <a:lnTo>
                    <a:pt x="10289605" y="732584"/>
                  </a:lnTo>
                  <a:lnTo>
                    <a:pt x="10325479" y="716990"/>
                  </a:lnTo>
                  <a:lnTo>
                    <a:pt x="10358843" y="695212"/>
                  </a:lnTo>
                  <a:lnTo>
                    <a:pt x="10393323" y="645939"/>
                  </a:lnTo>
                  <a:lnTo>
                    <a:pt x="10418416" y="570688"/>
                  </a:lnTo>
                  <a:lnTo>
                    <a:pt x="10420349" y="171407"/>
                  </a:lnTo>
                  <a:lnTo>
                    <a:pt x="10407329" y="152734"/>
                  </a:lnTo>
                  <a:lnTo>
                    <a:pt x="10371920" y="120889"/>
                  </a:lnTo>
                  <a:lnTo>
                    <a:pt x="10322172" y="92828"/>
                  </a:lnTo>
                  <a:lnTo>
                    <a:pt x="10255480" y="70219"/>
                  </a:lnTo>
                  <a:lnTo>
                    <a:pt x="10197505" y="59200"/>
                  </a:lnTo>
                  <a:lnTo>
                    <a:pt x="10150717" y="52983"/>
                  </a:lnTo>
                  <a:lnTo>
                    <a:pt x="10102170" y="48604"/>
                  </a:lnTo>
                  <a:lnTo>
                    <a:pt x="10052491" y="45637"/>
                  </a:lnTo>
                  <a:lnTo>
                    <a:pt x="10002310" y="43659"/>
                  </a:lnTo>
                  <a:lnTo>
                    <a:pt x="9216963" y="27352"/>
                  </a:lnTo>
                  <a:lnTo>
                    <a:pt x="4576893" y="27352"/>
                  </a:lnTo>
                  <a:lnTo>
                    <a:pt x="4172953" y="26386"/>
                  </a:lnTo>
                  <a:lnTo>
                    <a:pt x="3192062" y="22446"/>
                  </a:lnTo>
                  <a:lnTo>
                    <a:pt x="2109204" y="20497"/>
                  </a:lnTo>
                  <a:lnTo>
                    <a:pt x="1619489" y="19160"/>
                  </a:lnTo>
                  <a:close/>
                </a:path>
                <a:path w="10420350" h="790575">
                  <a:moveTo>
                    <a:pt x="9094830" y="25704"/>
                  </a:moveTo>
                  <a:lnTo>
                    <a:pt x="6105442" y="25704"/>
                  </a:lnTo>
                  <a:lnTo>
                    <a:pt x="5664419" y="27352"/>
                  </a:lnTo>
                  <a:lnTo>
                    <a:pt x="9218347" y="27352"/>
                  </a:lnTo>
                  <a:lnTo>
                    <a:pt x="9147327" y="26386"/>
                  </a:lnTo>
                  <a:lnTo>
                    <a:pt x="9147699" y="26386"/>
                  </a:lnTo>
                  <a:lnTo>
                    <a:pt x="9094830" y="25704"/>
                  </a:lnTo>
                  <a:close/>
                </a:path>
                <a:path w="10420350" h="790575">
                  <a:moveTo>
                    <a:pt x="8504038" y="20497"/>
                  </a:moveTo>
                  <a:lnTo>
                    <a:pt x="7233865" y="20497"/>
                  </a:lnTo>
                  <a:lnTo>
                    <a:pt x="7145628" y="20829"/>
                  </a:lnTo>
                  <a:lnTo>
                    <a:pt x="6110745" y="25704"/>
                  </a:lnTo>
                  <a:lnTo>
                    <a:pt x="9095113" y="25704"/>
                  </a:lnTo>
                  <a:lnTo>
                    <a:pt x="8598860" y="21055"/>
                  </a:lnTo>
                  <a:lnTo>
                    <a:pt x="8504038" y="20497"/>
                  </a:lnTo>
                  <a:close/>
                </a:path>
                <a:path w="10420350" h="790575">
                  <a:moveTo>
                    <a:pt x="8175143" y="19160"/>
                  </a:moveTo>
                  <a:lnTo>
                    <a:pt x="7644190" y="19160"/>
                  </a:lnTo>
                  <a:lnTo>
                    <a:pt x="7218402" y="20497"/>
                  </a:lnTo>
                  <a:lnTo>
                    <a:pt x="8530377" y="20497"/>
                  </a:lnTo>
                  <a:lnTo>
                    <a:pt x="8175143" y="19160"/>
                  </a:lnTo>
                  <a:close/>
                </a:path>
                <a:path w="10420350" h="790575">
                  <a:moveTo>
                    <a:pt x="636558" y="0"/>
                  </a:moveTo>
                  <a:lnTo>
                    <a:pt x="587352" y="858"/>
                  </a:lnTo>
                  <a:lnTo>
                    <a:pt x="538873" y="2972"/>
                  </a:lnTo>
                  <a:lnTo>
                    <a:pt x="491398" y="6592"/>
                  </a:lnTo>
                  <a:lnTo>
                    <a:pt x="445210" y="11971"/>
                  </a:lnTo>
                  <a:lnTo>
                    <a:pt x="401791" y="19160"/>
                  </a:lnTo>
                  <a:lnTo>
                    <a:pt x="1705952" y="19160"/>
                  </a:lnTo>
                  <a:lnTo>
                    <a:pt x="1091518" y="11119"/>
                  </a:lnTo>
                  <a:lnTo>
                    <a:pt x="736032" y="1046"/>
                  </a:lnTo>
                  <a:lnTo>
                    <a:pt x="686211" y="146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49" y="88022"/>
              <a:ext cx="10420350" cy="831850"/>
            </a:xfrm>
            <a:custGeom>
              <a:avLst/>
              <a:gdLst/>
              <a:ahLst/>
              <a:cxnLst/>
              <a:rect l="l" t="t" r="r" b="b"/>
              <a:pathLst>
                <a:path w="10420350" h="831850">
                  <a:moveTo>
                    <a:pt x="9531530" y="830579"/>
                  </a:moveTo>
                  <a:lnTo>
                    <a:pt x="8935492" y="830579"/>
                  </a:lnTo>
                  <a:lnTo>
                    <a:pt x="8985164" y="831849"/>
                  </a:lnTo>
                  <a:lnTo>
                    <a:pt x="9482069" y="831849"/>
                  </a:lnTo>
                  <a:lnTo>
                    <a:pt x="9531530" y="830579"/>
                  </a:lnTo>
                  <a:close/>
                </a:path>
                <a:path w="10420350" h="831850">
                  <a:moveTo>
                    <a:pt x="9679910" y="828039"/>
                  </a:moveTo>
                  <a:lnTo>
                    <a:pt x="8639122" y="828039"/>
                  </a:lnTo>
                  <a:lnTo>
                    <a:pt x="8885900" y="830579"/>
                  </a:lnTo>
                  <a:lnTo>
                    <a:pt x="9580990" y="830579"/>
                  </a:lnTo>
                  <a:lnTo>
                    <a:pt x="9679910" y="828039"/>
                  </a:lnTo>
                  <a:close/>
                </a:path>
                <a:path w="10420350" h="831850">
                  <a:moveTo>
                    <a:pt x="10125615" y="808989"/>
                  </a:moveTo>
                  <a:lnTo>
                    <a:pt x="5004096" y="808989"/>
                  </a:lnTo>
                  <a:lnTo>
                    <a:pt x="5054965" y="810259"/>
                  </a:lnTo>
                  <a:lnTo>
                    <a:pt x="8137930" y="824229"/>
                  </a:lnTo>
                  <a:lnTo>
                    <a:pt x="8188311" y="824229"/>
                  </a:lnTo>
                  <a:lnTo>
                    <a:pt x="8238744" y="825499"/>
                  </a:lnTo>
                  <a:lnTo>
                    <a:pt x="8339609" y="825499"/>
                  </a:lnTo>
                  <a:lnTo>
                    <a:pt x="8589997" y="828039"/>
                  </a:lnTo>
                  <a:lnTo>
                    <a:pt x="9729370" y="828039"/>
                  </a:lnTo>
                  <a:lnTo>
                    <a:pt x="9877751" y="824229"/>
                  </a:lnTo>
                  <a:lnTo>
                    <a:pt x="10042564" y="816609"/>
                  </a:lnTo>
                  <a:lnTo>
                    <a:pt x="10125615" y="808989"/>
                  </a:lnTo>
                  <a:close/>
                </a:path>
                <a:path w="10420350" h="8318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7619"/>
                  </a:lnTo>
                  <a:lnTo>
                    <a:pt x="425499" y="13969"/>
                  </a:lnTo>
                  <a:lnTo>
                    <a:pt x="375693" y="21589"/>
                  </a:lnTo>
                  <a:lnTo>
                    <a:pt x="307946" y="38099"/>
                  </a:lnTo>
                  <a:lnTo>
                    <a:pt x="249620" y="57149"/>
                  </a:lnTo>
                  <a:lnTo>
                    <a:pt x="199885" y="78739"/>
                  </a:lnTo>
                  <a:lnTo>
                    <a:pt x="157908" y="101599"/>
                  </a:lnTo>
                  <a:lnTo>
                    <a:pt x="122858" y="124459"/>
                  </a:lnTo>
                  <a:lnTo>
                    <a:pt x="70213" y="170179"/>
                  </a:lnTo>
                  <a:lnTo>
                    <a:pt x="31054" y="209549"/>
                  </a:lnTo>
                  <a:lnTo>
                    <a:pt x="0" y="247649"/>
                  </a:lnTo>
                  <a:lnTo>
                    <a:pt x="0" y="699769"/>
                  </a:lnTo>
                  <a:lnTo>
                    <a:pt x="2609" y="702309"/>
                  </a:lnTo>
                  <a:lnTo>
                    <a:pt x="49882" y="735329"/>
                  </a:lnTo>
                  <a:lnTo>
                    <a:pt x="117734" y="763269"/>
                  </a:lnTo>
                  <a:lnTo>
                    <a:pt x="164575" y="775969"/>
                  </a:lnTo>
                  <a:lnTo>
                    <a:pt x="214573" y="784859"/>
                  </a:lnTo>
                  <a:lnTo>
                    <a:pt x="266852" y="792479"/>
                  </a:lnTo>
                  <a:lnTo>
                    <a:pt x="374752" y="800099"/>
                  </a:lnTo>
                  <a:lnTo>
                    <a:pt x="481276" y="802639"/>
                  </a:lnTo>
                  <a:lnTo>
                    <a:pt x="1999765" y="810259"/>
                  </a:lnTo>
                  <a:lnTo>
                    <a:pt x="3478541" y="810259"/>
                  </a:lnTo>
                  <a:lnTo>
                    <a:pt x="10125615" y="808989"/>
                  </a:lnTo>
                  <a:lnTo>
                    <a:pt x="10204084" y="800099"/>
                  </a:lnTo>
                  <a:lnTo>
                    <a:pt x="10252262" y="791209"/>
                  </a:lnTo>
                  <a:lnTo>
                    <a:pt x="10257181" y="789939"/>
                  </a:lnTo>
                  <a:lnTo>
                    <a:pt x="8999250" y="789939"/>
                  </a:lnTo>
                  <a:lnTo>
                    <a:pt x="8948332" y="788669"/>
                  </a:lnTo>
                  <a:lnTo>
                    <a:pt x="8846731" y="788669"/>
                  </a:lnTo>
                  <a:lnTo>
                    <a:pt x="8342928" y="783589"/>
                  </a:lnTo>
                  <a:lnTo>
                    <a:pt x="8292151" y="783589"/>
                  </a:lnTo>
                  <a:lnTo>
                    <a:pt x="8241377" y="782319"/>
                  </a:lnTo>
                  <a:lnTo>
                    <a:pt x="8140109" y="782319"/>
                  </a:lnTo>
                  <a:lnTo>
                    <a:pt x="2205806" y="767079"/>
                  </a:lnTo>
                  <a:lnTo>
                    <a:pt x="484292" y="759459"/>
                  </a:lnTo>
                  <a:lnTo>
                    <a:pt x="379131" y="756919"/>
                  </a:lnTo>
                  <a:lnTo>
                    <a:pt x="328014" y="753109"/>
                  </a:lnTo>
                  <a:lnTo>
                    <a:pt x="279194" y="748029"/>
                  </a:lnTo>
                  <a:lnTo>
                    <a:pt x="233659" y="740409"/>
                  </a:lnTo>
                  <a:lnTo>
                    <a:pt x="192400" y="730249"/>
                  </a:lnTo>
                  <a:lnTo>
                    <a:pt x="142657" y="708659"/>
                  </a:lnTo>
                  <a:lnTo>
                    <a:pt x="106701" y="683259"/>
                  </a:lnTo>
                  <a:lnTo>
                    <a:pt x="63424" y="626109"/>
                  </a:lnTo>
                  <a:lnTo>
                    <a:pt x="45086" y="581659"/>
                  </a:lnTo>
                  <a:lnTo>
                    <a:pt x="33482" y="537209"/>
                  </a:lnTo>
                  <a:lnTo>
                    <a:pt x="28557" y="492759"/>
                  </a:lnTo>
                  <a:lnTo>
                    <a:pt x="30259" y="447039"/>
                  </a:lnTo>
                  <a:lnTo>
                    <a:pt x="38531" y="402589"/>
                  </a:lnTo>
                  <a:lnTo>
                    <a:pt x="53321" y="358139"/>
                  </a:lnTo>
                  <a:lnTo>
                    <a:pt x="74573" y="313689"/>
                  </a:lnTo>
                  <a:lnTo>
                    <a:pt x="102233" y="269239"/>
                  </a:lnTo>
                  <a:lnTo>
                    <a:pt x="136246" y="227329"/>
                  </a:lnTo>
                  <a:lnTo>
                    <a:pt x="176559" y="185419"/>
                  </a:lnTo>
                  <a:lnTo>
                    <a:pt x="211666" y="153669"/>
                  </a:lnTo>
                  <a:lnTo>
                    <a:pt x="249223" y="126999"/>
                  </a:lnTo>
                  <a:lnTo>
                    <a:pt x="289421" y="104139"/>
                  </a:lnTo>
                  <a:lnTo>
                    <a:pt x="332447" y="86359"/>
                  </a:lnTo>
                  <a:lnTo>
                    <a:pt x="378491" y="71119"/>
                  </a:lnTo>
                  <a:lnTo>
                    <a:pt x="427740" y="59689"/>
                  </a:lnTo>
                  <a:lnTo>
                    <a:pt x="473081" y="52069"/>
                  </a:lnTo>
                  <a:lnTo>
                    <a:pt x="520624" y="46989"/>
                  </a:lnTo>
                  <a:lnTo>
                    <a:pt x="570023" y="44449"/>
                  </a:lnTo>
                  <a:lnTo>
                    <a:pt x="673011" y="41909"/>
                  </a:lnTo>
                  <a:lnTo>
                    <a:pt x="9956780" y="41909"/>
                  </a:lnTo>
                  <a:lnTo>
                    <a:pt x="9752085" y="36829"/>
                  </a:lnTo>
                  <a:lnTo>
                    <a:pt x="9700859" y="36829"/>
                  </a:lnTo>
                  <a:lnTo>
                    <a:pt x="9495775" y="31749"/>
                  </a:lnTo>
                  <a:lnTo>
                    <a:pt x="9444466" y="31749"/>
                  </a:lnTo>
                  <a:lnTo>
                    <a:pt x="9341807" y="29209"/>
                  </a:lnTo>
                  <a:lnTo>
                    <a:pt x="9290461" y="29209"/>
                  </a:lnTo>
                  <a:lnTo>
                    <a:pt x="9239104" y="27939"/>
                  </a:lnTo>
                  <a:lnTo>
                    <a:pt x="5731420" y="27939"/>
                  </a:lnTo>
                  <a:lnTo>
                    <a:pt x="4092777" y="26669"/>
                  </a:lnTo>
                  <a:lnTo>
                    <a:pt x="2885098" y="21589"/>
                  </a:lnTo>
                  <a:lnTo>
                    <a:pt x="2835233" y="20319"/>
                  </a:lnTo>
                  <a:lnTo>
                    <a:pt x="1843803" y="20319"/>
                  </a:lnTo>
                  <a:lnTo>
                    <a:pt x="1793764" y="19049"/>
                  </a:lnTo>
                  <a:lnTo>
                    <a:pt x="1643346" y="19049"/>
                  </a:lnTo>
                  <a:lnTo>
                    <a:pt x="1593126" y="17779"/>
                  </a:lnTo>
                  <a:lnTo>
                    <a:pt x="1492601" y="17779"/>
                  </a:lnTo>
                  <a:lnTo>
                    <a:pt x="1442309" y="16509"/>
                  </a:lnTo>
                  <a:lnTo>
                    <a:pt x="1392004" y="16509"/>
                  </a:lnTo>
                  <a:lnTo>
                    <a:pt x="1341694" y="15239"/>
                  </a:lnTo>
                  <a:lnTo>
                    <a:pt x="1291383" y="15239"/>
                  </a:lnTo>
                  <a:lnTo>
                    <a:pt x="1190787" y="12699"/>
                  </a:lnTo>
                  <a:lnTo>
                    <a:pt x="1140512" y="12699"/>
                  </a:lnTo>
                  <a:lnTo>
                    <a:pt x="889624" y="6349"/>
                  </a:lnTo>
                  <a:lnTo>
                    <a:pt x="839585" y="3809"/>
                  </a:lnTo>
                  <a:lnTo>
                    <a:pt x="686631" y="0"/>
                  </a:lnTo>
                  <a:close/>
                </a:path>
                <a:path w="10420350" h="831850">
                  <a:moveTo>
                    <a:pt x="9956780" y="41909"/>
                  </a:moveTo>
                  <a:lnTo>
                    <a:pt x="673011" y="41909"/>
                  </a:lnTo>
                  <a:lnTo>
                    <a:pt x="779287" y="44449"/>
                  </a:lnTo>
                  <a:lnTo>
                    <a:pt x="832796" y="46989"/>
                  </a:lnTo>
                  <a:lnTo>
                    <a:pt x="1186825" y="55879"/>
                  </a:lnTo>
                  <a:lnTo>
                    <a:pt x="1237471" y="55879"/>
                  </a:lnTo>
                  <a:lnTo>
                    <a:pt x="1338761" y="58419"/>
                  </a:lnTo>
                  <a:lnTo>
                    <a:pt x="1389393" y="58419"/>
                  </a:lnTo>
                  <a:lnTo>
                    <a:pt x="1440010" y="59689"/>
                  </a:lnTo>
                  <a:lnTo>
                    <a:pt x="1490605" y="59689"/>
                  </a:lnTo>
                  <a:lnTo>
                    <a:pt x="1541174" y="60959"/>
                  </a:lnTo>
                  <a:lnTo>
                    <a:pt x="1692666" y="60959"/>
                  </a:lnTo>
                  <a:lnTo>
                    <a:pt x="1743073" y="62229"/>
                  </a:lnTo>
                  <a:lnTo>
                    <a:pt x="8363989" y="62229"/>
                  </a:lnTo>
                  <a:lnTo>
                    <a:pt x="8415208" y="63499"/>
                  </a:lnTo>
                  <a:lnTo>
                    <a:pt x="8568905" y="63499"/>
                  </a:lnTo>
                  <a:lnTo>
                    <a:pt x="8620146" y="64769"/>
                  </a:lnTo>
                  <a:lnTo>
                    <a:pt x="8722635" y="64769"/>
                  </a:lnTo>
                  <a:lnTo>
                    <a:pt x="8773880" y="66039"/>
                  </a:lnTo>
                  <a:lnTo>
                    <a:pt x="8876367" y="66039"/>
                  </a:lnTo>
                  <a:lnTo>
                    <a:pt x="8927605" y="67309"/>
                  </a:lnTo>
                  <a:lnTo>
                    <a:pt x="8978839" y="67309"/>
                  </a:lnTo>
                  <a:lnTo>
                    <a:pt x="9030068" y="68579"/>
                  </a:lnTo>
                  <a:lnTo>
                    <a:pt x="9081289" y="68579"/>
                  </a:lnTo>
                  <a:lnTo>
                    <a:pt x="9132502" y="69849"/>
                  </a:lnTo>
                  <a:lnTo>
                    <a:pt x="9183706" y="69849"/>
                  </a:lnTo>
                  <a:lnTo>
                    <a:pt x="9286081" y="72389"/>
                  </a:lnTo>
                  <a:lnTo>
                    <a:pt x="9337250" y="72389"/>
                  </a:lnTo>
                  <a:lnTo>
                    <a:pt x="9490667" y="76199"/>
                  </a:lnTo>
                  <a:lnTo>
                    <a:pt x="9541772" y="76199"/>
                  </a:lnTo>
                  <a:lnTo>
                    <a:pt x="10009600" y="87629"/>
                  </a:lnTo>
                  <a:lnTo>
                    <a:pt x="10066289" y="90169"/>
                  </a:lnTo>
                  <a:lnTo>
                    <a:pt x="10119589" y="93979"/>
                  </a:lnTo>
                  <a:lnTo>
                    <a:pt x="10169182" y="100329"/>
                  </a:lnTo>
                  <a:lnTo>
                    <a:pt x="10214749" y="107949"/>
                  </a:lnTo>
                  <a:lnTo>
                    <a:pt x="10276929" y="126999"/>
                  </a:lnTo>
                  <a:lnTo>
                    <a:pt x="10317219" y="148589"/>
                  </a:lnTo>
                  <a:lnTo>
                    <a:pt x="10349501" y="175259"/>
                  </a:lnTo>
                  <a:lnTo>
                    <a:pt x="10374077" y="208279"/>
                  </a:lnTo>
                  <a:lnTo>
                    <a:pt x="10391254" y="246379"/>
                  </a:lnTo>
                  <a:lnTo>
                    <a:pt x="10403470" y="294639"/>
                  </a:lnTo>
                  <a:lnTo>
                    <a:pt x="10408654" y="344169"/>
                  </a:lnTo>
                  <a:lnTo>
                    <a:pt x="10407806" y="394969"/>
                  </a:lnTo>
                  <a:lnTo>
                    <a:pt x="10401927" y="444499"/>
                  </a:lnTo>
                  <a:lnTo>
                    <a:pt x="10392017" y="492759"/>
                  </a:lnTo>
                  <a:lnTo>
                    <a:pt x="10379076" y="542289"/>
                  </a:lnTo>
                  <a:lnTo>
                    <a:pt x="10364107" y="591819"/>
                  </a:lnTo>
                  <a:lnTo>
                    <a:pt x="10348108" y="640079"/>
                  </a:lnTo>
                  <a:lnTo>
                    <a:pt x="10348108" y="641349"/>
                  </a:lnTo>
                  <a:lnTo>
                    <a:pt x="10328949" y="687069"/>
                  </a:lnTo>
                  <a:lnTo>
                    <a:pt x="10282635" y="726439"/>
                  </a:lnTo>
                  <a:lnTo>
                    <a:pt x="10205390" y="751839"/>
                  </a:lnTo>
                  <a:lnTo>
                    <a:pt x="10156030" y="760729"/>
                  </a:lnTo>
                  <a:lnTo>
                    <a:pt x="10101291" y="768349"/>
                  </a:lnTo>
                  <a:lnTo>
                    <a:pt x="10042510" y="773429"/>
                  </a:lnTo>
                  <a:lnTo>
                    <a:pt x="9981021" y="777239"/>
                  </a:lnTo>
                  <a:lnTo>
                    <a:pt x="9918160" y="779779"/>
                  </a:lnTo>
                  <a:lnTo>
                    <a:pt x="9867458" y="781049"/>
                  </a:lnTo>
                  <a:lnTo>
                    <a:pt x="9816666" y="783589"/>
                  </a:lnTo>
                  <a:lnTo>
                    <a:pt x="9714850" y="786129"/>
                  </a:lnTo>
                  <a:lnTo>
                    <a:pt x="9663843" y="786129"/>
                  </a:lnTo>
                  <a:lnTo>
                    <a:pt x="9561680" y="788669"/>
                  </a:lnTo>
                  <a:lnTo>
                    <a:pt x="9510541" y="788669"/>
                  </a:lnTo>
                  <a:lnTo>
                    <a:pt x="9459376" y="789939"/>
                  </a:lnTo>
                  <a:lnTo>
                    <a:pt x="10257181" y="789939"/>
                  </a:lnTo>
                  <a:lnTo>
                    <a:pt x="10296529" y="779779"/>
                  </a:lnTo>
                  <a:lnTo>
                    <a:pt x="10336237" y="767079"/>
                  </a:lnTo>
                  <a:lnTo>
                    <a:pt x="10370737" y="750569"/>
                  </a:lnTo>
                  <a:lnTo>
                    <a:pt x="10409668" y="726439"/>
                  </a:lnTo>
                  <a:lnTo>
                    <a:pt x="10420349" y="132079"/>
                  </a:lnTo>
                  <a:lnTo>
                    <a:pt x="10389119" y="111759"/>
                  </a:lnTo>
                  <a:lnTo>
                    <a:pt x="10342046" y="90169"/>
                  </a:lnTo>
                  <a:lnTo>
                    <a:pt x="10287161" y="73659"/>
                  </a:lnTo>
                  <a:lnTo>
                    <a:pt x="10217640" y="60959"/>
                  </a:lnTo>
                  <a:lnTo>
                    <a:pt x="10163959" y="53339"/>
                  </a:lnTo>
                  <a:lnTo>
                    <a:pt x="10109524" y="48259"/>
                  </a:lnTo>
                  <a:lnTo>
                    <a:pt x="10055844" y="45719"/>
                  </a:lnTo>
                  <a:lnTo>
                    <a:pt x="10004426" y="44449"/>
                  </a:lnTo>
                  <a:lnTo>
                    <a:pt x="9956780" y="41909"/>
                  </a:lnTo>
                  <a:close/>
                </a:path>
                <a:path w="10420350" h="831850">
                  <a:moveTo>
                    <a:pt x="4220215" y="765809"/>
                  </a:moveTo>
                  <a:lnTo>
                    <a:pt x="4069995" y="765809"/>
                  </a:lnTo>
                  <a:lnTo>
                    <a:pt x="3970078" y="767079"/>
                  </a:lnTo>
                  <a:lnTo>
                    <a:pt x="4476626" y="767079"/>
                  </a:lnTo>
                  <a:lnTo>
                    <a:pt x="4220215" y="765809"/>
                  </a:lnTo>
                  <a:close/>
                </a:path>
                <a:path w="10420350" h="831850">
                  <a:moveTo>
                    <a:pt x="6035151" y="68579"/>
                  </a:moveTo>
                  <a:lnTo>
                    <a:pt x="4244285" y="68579"/>
                  </a:lnTo>
                  <a:lnTo>
                    <a:pt x="4444323" y="69849"/>
                  </a:lnTo>
                  <a:lnTo>
                    <a:pt x="5883812" y="69849"/>
                  </a:lnTo>
                  <a:lnTo>
                    <a:pt x="6035151" y="68579"/>
                  </a:lnTo>
                  <a:close/>
                </a:path>
                <a:path w="10420350" h="831850">
                  <a:moveTo>
                    <a:pt x="7139979" y="63499"/>
                  </a:moveTo>
                  <a:lnTo>
                    <a:pt x="2934896" y="63499"/>
                  </a:lnTo>
                  <a:lnTo>
                    <a:pt x="3991021" y="68579"/>
                  </a:lnTo>
                  <a:lnTo>
                    <a:pt x="6186074" y="68579"/>
                  </a:lnTo>
                  <a:lnTo>
                    <a:pt x="7139979" y="63499"/>
                  </a:lnTo>
                  <a:close/>
                </a:path>
                <a:path w="10420350" h="831850">
                  <a:moveTo>
                    <a:pt x="7444631" y="62229"/>
                  </a:moveTo>
                  <a:lnTo>
                    <a:pt x="2143911" y="62229"/>
                  </a:lnTo>
                  <a:lnTo>
                    <a:pt x="2587422" y="63499"/>
                  </a:lnTo>
                  <a:lnTo>
                    <a:pt x="7292155" y="63499"/>
                  </a:lnTo>
                  <a:lnTo>
                    <a:pt x="7444631" y="62229"/>
                  </a:lnTo>
                  <a:close/>
                </a:path>
                <a:path w="10420350" h="831850">
                  <a:moveTo>
                    <a:pt x="9084987" y="25399"/>
                  </a:moveTo>
                  <a:lnTo>
                    <a:pt x="6184139" y="25399"/>
                  </a:lnTo>
                  <a:lnTo>
                    <a:pt x="6033562" y="26669"/>
                  </a:lnTo>
                  <a:lnTo>
                    <a:pt x="5731420" y="27939"/>
                  </a:lnTo>
                  <a:lnTo>
                    <a:pt x="9187739" y="27939"/>
                  </a:lnTo>
                  <a:lnTo>
                    <a:pt x="9084987" y="25399"/>
                  </a:lnTo>
                  <a:close/>
                </a:path>
                <a:path w="10420350" h="831850">
                  <a:moveTo>
                    <a:pt x="8673849" y="21589"/>
                  </a:moveTo>
                  <a:lnTo>
                    <a:pt x="6986591" y="21589"/>
                  </a:lnTo>
                  <a:lnTo>
                    <a:pt x="6384055" y="25399"/>
                  </a:lnTo>
                  <a:lnTo>
                    <a:pt x="8982213" y="25399"/>
                  </a:lnTo>
                  <a:lnTo>
                    <a:pt x="8930820" y="24129"/>
                  </a:lnTo>
                  <a:lnTo>
                    <a:pt x="8879426" y="24129"/>
                  </a:lnTo>
                  <a:lnTo>
                    <a:pt x="8828030" y="22859"/>
                  </a:lnTo>
                  <a:lnTo>
                    <a:pt x="8725241" y="22859"/>
                  </a:lnTo>
                  <a:lnTo>
                    <a:pt x="8673849" y="21589"/>
                  </a:lnTo>
                  <a:close/>
                </a:path>
                <a:path w="10420350" h="831850">
                  <a:moveTo>
                    <a:pt x="8468328" y="20319"/>
                  </a:moveTo>
                  <a:lnTo>
                    <a:pt x="7342169" y="20319"/>
                  </a:lnTo>
                  <a:lnTo>
                    <a:pt x="7189560" y="21589"/>
                  </a:lnTo>
                  <a:lnTo>
                    <a:pt x="8519699" y="21589"/>
                  </a:lnTo>
                  <a:lnTo>
                    <a:pt x="8468328" y="2031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20164" y="108585"/>
            <a:ext cx="9178290" cy="76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210" dirty="0"/>
              <a:t>Línea</a:t>
            </a:r>
            <a:r>
              <a:rPr sz="2400" spc="-120" dirty="0"/>
              <a:t> </a:t>
            </a:r>
            <a:r>
              <a:rPr sz="2400" spc="-235" dirty="0"/>
              <a:t>Temática</a:t>
            </a:r>
            <a:r>
              <a:rPr sz="2400" spc="-120" dirty="0"/>
              <a:t> </a:t>
            </a:r>
            <a:r>
              <a:rPr sz="2400" spc="-175" dirty="0"/>
              <a:t>3:</a:t>
            </a:r>
            <a:r>
              <a:rPr sz="2400" spc="-85" dirty="0"/>
              <a:t> </a:t>
            </a:r>
            <a:r>
              <a:rPr sz="2400" spc="-150" dirty="0"/>
              <a:t>Vida</a:t>
            </a:r>
            <a:r>
              <a:rPr sz="2400" spc="-120" dirty="0"/>
              <a:t> </a:t>
            </a:r>
            <a:r>
              <a:rPr sz="2400" spc="-110" dirty="0"/>
              <a:t>libre</a:t>
            </a:r>
            <a:r>
              <a:rPr sz="2400" spc="-85" dirty="0"/>
              <a:t> </a:t>
            </a:r>
            <a:r>
              <a:rPr sz="2400" spc="-195" dirty="0"/>
              <a:t>de</a:t>
            </a:r>
            <a:r>
              <a:rPr sz="2400" spc="-85" dirty="0"/>
              <a:t> </a:t>
            </a:r>
            <a:r>
              <a:rPr sz="2400" spc="-200" dirty="0"/>
              <a:t>violencias</a:t>
            </a:r>
            <a:r>
              <a:rPr sz="2400" spc="-90" dirty="0"/>
              <a:t> </a:t>
            </a:r>
            <a:r>
              <a:rPr sz="2400" spc="-185" dirty="0"/>
              <a:t>contra</a:t>
            </a:r>
            <a:r>
              <a:rPr sz="2400" spc="-110" dirty="0"/>
              <a:t> </a:t>
            </a:r>
            <a:r>
              <a:rPr sz="2400" spc="-155" dirty="0"/>
              <a:t>las</a:t>
            </a:r>
            <a:r>
              <a:rPr sz="2400" spc="-90" dirty="0"/>
              <a:t> </a:t>
            </a:r>
            <a:r>
              <a:rPr sz="2400" spc="-204" dirty="0"/>
              <a:t>mujeres</a:t>
            </a:r>
            <a:r>
              <a:rPr sz="2400" spc="-85" dirty="0"/>
              <a:t> </a:t>
            </a:r>
            <a:r>
              <a:rPr sz="2400" spc="-50" dirty="0"/>
              <a:t>y</a:t>
            </a:r>
            <a:endParaRPr sz="2400"/>
          </a:p>
          <a:p>
            <a:pPr marL="13335" algn="ctr">
              <a:lnSpc>
                <a:spcPct val="100000"/>
              </a:lnSpc>
              <a:spcBef>
                <a:spcPts val="50"/>
              </a:spcBef>
            </a:pPr>
            <a:r>
              <a:rPr sz="2400" spc="-180" dirty="0"/>
              <a:t>las</a:t>
            </a:r>
            <a:r>
              <a:rPr sz="2400" spc="-90" dirty="0"/>
              <a:t> </a:t>
            </a:r>
            <a:r>
              <a:rPr sz="2400" spc="-10" dirty="0"/>
              <a:t>niñas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062351" y="2214498"/>
            <a:ext cx="2714625" cy="1628775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277495" rIns="0" bIns="0" rtlCol="0">
            <a:spAutoFit/>
          </a:bodyPr>
          <a:lstStyle/>
          <a:p>
            <a:pPr marL="165735" marR="161290" indent="3175" algn="ctr">
              <a:lnSpc>
                <a:spcPct val="102800"/>
              </a:lnSpc>
              <a:spcBef>
                <a:spcPts val="2185"/>
              </a:spcBef>
            </a:pP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Campañas</a:t>
            </a:r>
            <a:r>
              <a:rPr sz="21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transformar</a:t>
            </a:r>
            <a:r>
              <a:rPr sz="21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roles</a:t>
            </a:r>
            <a:r>
              <a:rPr sz="21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estereotipos.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3201" y="2214498"/>
            <a:ext cx="2714625" cy="1628775"/>
          </a:xfrm>
          <a:prstGeom prst="rect">
            <a:avLst/>
          </a:prstGeom>
          <a:solidFill>
            <a:srgbClr val="5667B4"/>
          </a:solidFill>
          <a:ln w="25400">
            <a:solidFill>
              <a:srgbClr val="FFFFFF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208279" marR="201930" algn="ctr">
              <a:lnSpc>
                <a:spcPct val="103299"/>
              </a:lnSpc>
              <a:spcBef>
                <a:spcPts val="880"/>
              </a:spcBef>
            </a:pPr>
            <a:r>
              <a:rPr sz="2100" b="1" spc="-50" dirty="0">
                <a:solidFill>
                  <a:srgbClr val="FFFFFF"/>
                </a:solidFill>
                <a:latin typeface="Arial"/>
                <a:cs typeface="Arial"/>
              </a:rPr>
              <a:t>Documentación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violencias</a:t>
            </a:r>
            <a:r>
              <a:rPr sz="2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contra </a:t>
            </a:r>
            <a:r>
              <a:rPr sz="2100" b="1" spc="-35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1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LBT</a:t>
            </a:r>
            <a:r>
              <a:rPr sz="21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1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conflicto.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7776" y="4110037"/>
            <a:ext cx="2714625" cy="1638300"/>
          </a:xfrm>
          <a:prstGeom prst="rect">
            <a:avLst/>
          </a:prstGeom>
          <a:solidFill>
            <a:srgbClr val="4AACC5"/>
          </a:solidFill>
          <a:ln w="25400">
            <a:solidFill>
              <a:srgbClr val="FFFFFF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129539" marR="124460" indent="5715" algn="ctr">
              <a:lnSpc>
                <a:spcPct val="103299"/>
              </a:lnSpc>
              <a:spcBef>
                <a:spcPts val="965"/>
              </a:spcBef>
            </a:pP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Protocolos</a:t>
            </a:r>
            <a:r>
              <a:rPr sz="21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atención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lideresas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1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defensoras</a:t>
            </a:r>
            <a:r>
              <a:rPr sz="21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derechos</a:t>
            </a:r>
            <a:r>
              <a:rPr sz="21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humanos.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840" y="940498"/>
            <a:ext cx="10728325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har char="•"/>
              <a:tabLst>
                <a:tab pos="297815" algn="l"/>
              </a:tabLst>
            </a:pPr>
            <a:r>
              <a:rPr sz="1800" spc="-10" dirty="0">
                <a:latin typeface="Arial MT"/>
                <a:cs typeface="Arial MT"/>
              </a:rPr>
              <a:t>Previene, </a:t>
            </a:r>
            <a:r>
              <a:rPr sz="1800" dirty="0">
                <a:latin typeface="Arial MT"/>
                <a:cs typeface="Arial MT"/>
              </a:rPr>
              <a:t>atiende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sanciona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violencias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basadas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género,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especialmente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contextos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conflicto.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marR="5080" indent="-285750">
              <a:lnSpc>
                <a:spcPct val="100899"/>
              </a:lnSpc>
              <a:buChar char="•"/>
              <a:tabLst>
                <a:tab pos="298450" algn="l"/>
              </a:tabLst>
            </a:pPr>
            <a:r>
              <a:rPr sz="1800" dirty="0">
                <a:latin typeface="Arial MT"/>
                <a:cs typeface="Arial MT"/>
              </a:rPr>
              <a:t>Acciones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Igualdad,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Salud,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ARN,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40" dirty="0">
                <a:latin typeface="Arial MT"/>
                <a:cs typeface="Arial MT"/>
              </a:rPr>
              <a:t>Educación,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Defensa,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TIC,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49" y="88022"/>
            <a:ext cx="10420350" cy="831850"/>
            <a:chOff x="742949" y="88022"/>
            <a:chExt cx="10420350" cy="831850"/>
          </a:xfrm>
        </p:grpSpPr>
        <p:sp>
          <p:nvSpPr>
            <p:cNvPr id="4" name="object 4"/>
            <p:cNvSpPr/>
            <p:nvPr/>
          </p:nvSpPr>
          <p:spPr>
            <a:xfrm>
              <a:off x="742949" y="108792"/>
              <a:ext cx="10420350" cy="790575"/>
            </a:xfrm>
            <a:custGeom>
              <a:avLst/>
              <a:gdLst/>
              <a:ahLst/>
              <a:cxnLst/>
              <a:rect l="l" t="t" r="r" b="b"/>
              <a:pathLst>
                <a:path w="10420350" h="790575">
                  <a:moveTo>
                    <a:pt x="10110512" y="767362"/>
                  </a:moveTo>
                  <a:lnTo>
                    <a:pt x="5050638" y="767362"/>
                  </a:lnTo>
                  <a:lnTo>
                    <a:pt x="8455061" y="784250"/>
                  </a:lnTo>
                  <a:lnTo>
                    <a:pt x="8907888" y="788770"/>
                  </a:lnTo>
                  <a:lnTo>
                    <a:pt x="9157748" y="790140"/>
                  </a:lnTo>
                  <a:lnTo>
                    <a:pt x="9310259" y="790140"/>
                  </a:lnTo>
                  <a:lnTo>
                    <a:pt x="9357121" y="789981"/>
                  </a:lnTo>
                  <a:lnTo>
                    <a:pt x="9401851" y="789754"/>
                  </a:lnTo>
                  <a:lnTo>
                    <a:pt x="9768272" y="784250"/>
                  </a:lnTo>
                  <a:lnTo>
                    <a:pt x="9920574" y="779716"/>
                  </a:lnTo>
                  <a:lnTo>
                    <a:pt x="9977931" y="777195"/>
                  </a:lnTo>
                  <a:lnTo>
                    <a:pt x="10035646" y="773849"/>
                  </a:lnTo>
                  <a:lnTo>
                    <a:pt x="10092412" y="769344"/>
                  </a:lnTo>
                  <a:lnTo>
                    <a:pt x="10110512" y="767362"/>
                  </a:lnTo>
                  <a:close/>
                </a:path>
                <a:path w="10420350" h="790575">
                  <a:moveTo>
                    <a:pt x="1619489" y="19160"/>
                  </a:moveTo>
                  <a:lnTo>
                    <a:pt x="401430" y="19160"/>
                  </a:lnTo>
                  <a:lnTo>
                    <a:pt x="335181" y="34826"/>
                  </a:lnTo>
                  <a:lnTo>
                    <a:pt x="278641" y="54365"/>
                  </a:lnTo>
                  <a:lnTo>
                    <a:pt x="230021" y="77106"/>
                  </a:lnTo>
                  <a:lnTo>
                    <a:pt x="188379" y="102179"/>
                  </a:lnTo>
                  <a:lnTo>
                    <a:pt x="152773" y="128712"/>
                  </a:lnTo>
                  <a:lnTo>
                    <a:pt x="122259" y="155833"/>
                  </a:lnTo>
                  <a:lnTo>
                    <a:pt x="83715" y="195302"/>
                  </a:lnTo>
                  <a:lnTo>
                    <a:pt x="50782" y="235490"/>
                  </a:lnTo>
                  <a:lnTo>
                    <a:pt x="23459" y="276274"/>
                  </a:lnTo>
                  <a:lnTo>
                    <a:pt x="1747" y="317532"/>
                  </a:lnTo>
                  <a:lnTo>
                    <a:pt x="0" y="593273"/>
                  </a:lnTo>
                  <a:lnTo>
                    <a:pt x="6852" y="609331"/>
                  </a:lnTo>
                  <a:lnTo>
                    <a:pt x="56070" y="672800"/>
                  </a:lnTo>
                  <a:lnTo>
                    <a:pt x="97863" y="701477"/>
                  </a:lnTo>
                  <a:lnTo>
                    <a:pt x="156203" y="725466"/>
                  </a:lnTo>
                  <a:lnTo>
                    <a:pt x="196198" y="736173"/>
                  </a:lnTo>
                  <a:lnTo>
                    <a:pt x="239429" y="744366"/>
                  </a:lnTo>
                  <a:lnTo>
                    <a:pt x="285313" y="750394"/>
                  </a:lnTo>
                  <a:lnTo>
                    <a:pt x="333265" y="754604"/>
                  </a:lnTo>
                  <a:lnTo>
                    <a:pt x="382703" y="757344"/>
                  </a:lnTo>
                  <a:lnTo>
                    <a:pt x="433044" y="758962"/>
                  </a:lnTo>
                  <a:lnTo>
                    <a:pt x="483702" y="759805"/>
                  </a:lnTo>
                  <a:lnTo>
                    <a:pt x="2425653" y="768416"/>
                  </a:lnTo>
                  <a:lnTo>
                    <a:pt x="3136944" y="768416"/>
                  </a:lnTo>
                  <a:lnTo>
                    <a:pt x="10110512" y="767362"/>
                  </a:lnTo>
                  <a:lnTo>
                    <a:pt x="10199512" y="755388"/>
                  </a:lnTo>
                  <a:lnTo>
                    <a:pt x="10247235" y="745267"/>
                  </a:lnTo>
                  <a:lnTo>
                    <a:pt x="10289605" y="732584"/>
                  </a:lnTo>
                  <a:lnTo>
                    <a:pt x="10325479" y="716990"/>
                  </a:lnTo>
                  <a:lnTo>
                    <a:pt x="10358843" y="695212"/>
                  </a:lnTo>
                  <a:lnTo>
                    <a:pt x="10393323" y="645939"/>
                  </a:lnTo>
                  <a:lnTo>
                    <a:pt x="10418416" y="570688"/>
                  </a:lnTo>
                  <a:lnTo>
                    <a:pt x="10420349" y="171407"/>
                  </a:lnTo>
                  <a:lnTo>
                    <a:pt x="10407329" y="152734"/>
                  </a:lnTo>
                  <a:lnTo>
                    <a:pt x="10371920" y="120889"/>
                  </a:lnTo>
                  <a:lnTo>
                    <a:pt x="10322172" y="92828"/>
                  </a:lnTo>
                  <a:lnTo>
                    <a:pt x="10255480" y="70219"/>
                  </a:lnTo>
                  <a:lnTo>
                    <a:pt x="10197505" y="59200"/>
                  </a:lnTo>
                  <a:lnTo>
                    <a:pt x="10150717" y="52983"/>
                  </a:lnTo>
                  <a:lnTo>
                    <a:pt x="10102170" y="48604"/>
                  </a:lnTo>
                  <a:lnTo>
                    <a:pt x="10052491" y="45637"/>
                  </a:lnTo>
                  <a:lnTo>
                    <a:pt x="10002310" y="43659"/>
                  </a:lnTo>
                  <a:lnTo>
                    <a:pt x="9216963" y="27352"/>
                  </a:lnTo>
                  <a:lnTo>
                    <a:pt x="4576893" y="27352"/>
                  </a:lnTo>
                  <a:lnTo>
                    <a:pt x="4172953" y="26386"/>
                  </a:lnTo>
                  <a:lnTo>
                    <a:pt x="3192062" y="22446"/>
                  </a:lnTo>
                  <a:lnTo>
                    <a:pt x="2109204" y="20497"/>
                  </a:lnTo>
                  <a:lnTo>
                    <a:pt x="1619489" y="19160"/>
                  </a:lnTo>
                  <a:close/>
                </a:path>
                <a:path w="10420350" h="790575">
                  <a:moveTo>
                    <a:pt x="9094830" y="25704"/>
                  </a:moveTo>
                  <a:lnTo>
                    <a:pt x="6105442" y="25704"/>
                  </a:lnTo>
                  <a:lnTo>
                    <a:pt x="5664419" y="27352"/>
                  </a:lnTo>
                  <a:lnTo>
                    <a:pt x="9218347" y="27352"/>
                  </a:lnTo>
                  <a:lnTo>
                    <a:pt x="9147327" y="26386"/>
                  </a:lnTo>
                  <a:lnTo>
                    <a:pt x="9147699" y="26386"/>
                  </a:lnTo>
                  <a:lnTo>
                    <a:pt x="9094830" y="25704"/>
                  </a:lnTo>
                  <a:close/>
                </a:path>
                <a:path w="10420350" h="790575">
                  <a:moveTo>
                    <a:pt x="8504038" y="20497"/>
                  </a:moveTo>
                  <a:lnTo>
                    <a:pt x="7233865" y="20497"/>
                  </a:lnTo>
                  <a:lnTo>
                    <a:pt x="7145628" y="20829"/>
                  </a:lnTo>
                  <a:lnTo>
                    <a:pt x="6110745" y="25704"/>
                  </a:lnTo>
                  <a:lnTo>
                    <a:pt x="9095113" y="25704"/>
                  </a:lnTo>
                  <a:lnTo>
                    <a:pt x="8598860" y="21055"/>
                  </a:lnTo>
                  <a:lnTo>
                    <a:pt x="8504038" y="20497"/>
                  </a:lnTo>
                  <a:close/>
                </a:path>
                <a:path w="10420350" h="790575">
                  <a:moveTo>
                    <a:pt x="8175143" y="19160"/>
                  </a:moveTo>
                  <a:lnTo>
                    <a:pt x="7644190" y="19160"/>
                  </a:lnTo>
                  <a:lnTo>
                    <a:pt x="7218402" y="20497"/>
                  </a:lnTo>
                  <a:lnTo>
                    <a:pt x="8530377" y="20497"/>
                  </a:lnTo>
                  <a:lnTo>
                    <a:pt x="8175143" y="19160"/>
                  </a:lnTo>
                  <a:close/>
                </a:path>
                <a:path w="10420350" h="790575">
                  <a:moveTo>
                    <a:pt x="636558" y="0"/>
                  </a:moveTo>
                  <a:lnTo>
                    <a:pt x="587352" y="858"/>
                  </a:lnTo>
                  <a:lnTo>
                    <a:pt x="538873" y="2972"/>
                  </a:lnTo>
                  <a:lnTo>
                    <a:pt x="491398" y="6592"/>
                  </a:lnTo>
                  <a:lnTo>
                    <a:pt x="445210" y="11971"/>
                  </a:lnTo>
                  <a:lnTo>
                    <a:pt x="401791" y="19160"/>
                  </a:lnTo>
                  <a:lnTo>
                    <a:pt x="1705952" y="19160"/>
                  </a:lnTo>
                  <a:lnTo>
                    <a:pt x="1091518" y="11119"/>
                  </a:lnTo>
                  <a:lnTo>
                    <a:pt x="736032" y="1046"/>
                  </a:lnTo>
                  <a:lnTo>
                    <a:pt x="686211" y="146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49" y="88022"/>
              <a:ext cx="10420350" cy="831850"/>
            </a:xfrm>
            <a:custGeom>
              <a:avLst/>
              <a:gdLst/>
              <a:ahLst/>
              <a:cxnLst/>
              <a:rect l="l" t="t" r="r" b="b"/>
              <a:pathLst>
                <a:path w="10420350" h="831850">
                  <a:moveTo>
                    <a:pt x="9531530" y="830579"/>
                  </a:moveTo>
                  <a:lnTo>
                    <a:pt x="8935492" y="830579"/>
                  </a:lnTo>
                  <a:lnTo>
                    <a:pt x="8985164" y="831849"/>
                  </a:lnTo>
                  <a:lnTo>
                    <a:pt x="9482069" y="831849"/>
                  </a:lnTo>
                  <a:lnTo>
                    <a:pt x="9531530" y="830579"/>
                  </a:lnTo>
                  <a:close/>
                </a:path>
                <a:path w="10420350" h="831850">
                  <a:moveTo>
                    <a:pt x="9679910" y="828039"/>
                  </a:moveTo>
                  <a:lnTo>
                    <a:pt x="8639122" y="828039"/>
                  </a:lnTo>
                  <a:lnTo>
                    <a:pt x="8885900" y="830579"/>
                  </a:lnTo>
                  <a:lnTo>
                    <a:pt x="9580990" y="830579"/>
                  </a:lnTo>
                  <a:lnTo>
                    <a:pt x="9679910" y="828039"/>
                  </a:lnTo>
                  <a:close/>
                </a:path>
                <a:path w="10420350" h="831850">
                  <a:moveTo>
                    <a:pt x="10125615" y="808989"/>
                  </a:moveTo>
                  <a:lnTo>
                    <a:pt x="5004096" y="808989"/>
                  </a:lnTo>
                  <a:lnTo>
                    <a:pt x="5054965" y="810259"/>
                  </a:lnTo>
                  <a:lnTo>
                    <a:pt x="8137930" y="824229"/>
                  </a:lnTo>
                  <a:lnTo>
                    <a:pt x="8188311" y="824229"/>
                  </a:lnTo>
                  <a:lnTo>
                    <a:pt x="8238744" y="825499"/>
                  </a:lnTo>
                  <a:lnTo>
                    <a:pt x="8339609" y="825499"/>
                  </a:lnTo>
                  <a:lnTo>
                    <a:pt x="8589997" y="828039"/>
                  </a:lnTo>
                  <a:lnTo>
                    <a:pt x="9729370" y="828039"/>
                  </a:lnTo>
                  <a:lnTo>
                    <a:pt x="9877751" y="824229"/>
                  </a:lnTo>
                  <a:lnTo>
                    <a:pt x="10042564" y="816609"/>
                  </a:lnTo>
                  <a:lnTo>
                    <a:pt x="10125615" y="808989"/>
                  </a:lnTo>
                  <a:close/>
                </a:path>
                <a:path w="10420350" h="8318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7619"/>
                  </a:lnTo>
                  <a:lnTo>
                    <a:pt x="425499" y="13969"/>
                  </a:lnTo>
                  <a:lnTo>
                    <a:pt x="375693" y="21589"/>
                  </a:lnTo>
                  <a:lnTo>
                    <a:pt x="307946" y="38099"/>
                  </a:lnTo>
                  <a:lnTo>
                    <a:pt x="249620" y="57149"/>
                  </a:lnTo>
                  <a:lnTo>
                    <a:pt x="199885" y="78739"/>
                  </a:lnTo>
                  <a:lnTo>
                    <a:pt x="157908" y="101599"/>
                  </a:lnTo>
                  <a:lnTo>
                    <a:pt x="122858" y="124459"/>
                  </a:lnTo>
                  <a:lnTo>
                    <a:pt x="70213" y="170179"/>
                  </a:lnTo>
                  <a:lnTo>
                    <a:pt x="31054" y="209549"/>
                  </a:lnTo>
                  <a:lnTo>
                    <a:pt x="0" y="247649"/>
                  </a:lnTo>
                  <a:lnTo>
                    <a:pt x="0" y="699769"/>
                  </a:lnTo>
                  <a:lnTo>
                    <a:pt x="2609" y="702309"/>
                  </a:lnTo>
                  <a:lnTo>
                    <a:pt x="49882" y="735329"/>
                  </a:lnTo>
                  <a:lnTo>
                    <a:pt x="117734" y="763269"/>
                  </a:lnTo>
                  <a:lnTo>
                    <a:pt x="164575" y="775969"/>
                  </a:lnTo>
                  <a:lnTo>
                    <a:pt x="214573" y="784859"/>
                  </a:lnTo>
                  <a:lnTo>
                    <a:pt x="266852" y="792479"/>
                  </a:lnTo>
                  <a:lnTo>
                    <a:pt x="374752" y="800099"/>
                  </a:lnTo>
                  <a:lnTo>
                    <a:pt x="481276" y="802639"/>
                  </a:lnTo>
                  <a:lnTo>
                    <a:pt x="1999765" y="810259"/>
                  </a:lnTo>
                  <a:lnTo>
                    <a:pt x="3478541" y="810259"/>
                  </a:lnTo>
                  <a:lnTo>
                    <a:pt x="10125615" y="808989"/>
                  </a:lnTo>
                  <a:lnTo>
                    <a:pt x="10204084" y="800099"/>
                  </a:lnTo>
                  <a:lnTo>
                    <a:pt x="10252262" y="791209"/>
                  </a:lnTo>
                  <a:lnTo>
                    <a:pt x="10257181" y="789939"/>
                  </a:lnTo>
                  <a:lnTo>
                    <a:pt x="8999250" y="789939"/>
                  </a:lnTo>
                  <a:lnTo>
                    <a:pt x="8948332" y="788669"/>
                  </a:lnTo>
                  <a:lnTo>
                    <a:pt x="8846731" y="788669"/>
                  </a:lnTo>
                  <a:lnTo>
                    <a:pt x="8342928" y="783589"/>
                  </a:lnTo>
                  <a:lnTo>
                    <a:pt x="8292151" y="783589"/>
                  </a:lnTo>
                  <a:lnTo>
                    <a:pt x="8241377" y="782319"/>
                  </a:lnTo>
                  <a:lnTo>
                    <a:pt x="8140109" y="782319"/>
                  </a:lnTo>
                  <a:lnTo>
                    <a:pt x="2205806" y="767079"/>
                  </a:lnTo>
                  <a:lnTo>
                    <a:pt x="484292" y="759459"/>
                  </a:lnTo>
                  <a:lnTo>
                    <a:pt x="379131" y="756919"/>
                  </a:lnTo>
                  <a:lnTo>
                    <a:pt x="328014" y="753109"/>
                  </a:lnTo>
                  <a:lnTo>
                    <a:pt x="279194" y="748029"/>
                  </a:lnTo>
                  <a:lnTo>
                    <a:pt x="233659" y="740409"/>
                  </a:lnTo>
                  <a:lnTo>
                    <a:pt x="192400" y="730249"/>
                  </a:lnTo>
                  <a:lnTo>
                    <a:pt x="142657" y="708659"/>
                  </a:lnTo>
                  <a:lnTo>
                    <a:pt x="106701" y="683259"/>
                  </a:lnTo>
                  <a:lnTo>
                    <a:pt x="63424" y="626109"/>
                  </a:lnTo>
                  <a:lnTo>
                    <a:pt x="45086" y="581659"/>
                  </a:lnTo>
                  <a:lnTo>
                    <a:pt x="33482" y="537209"/>
                  </a:lnTo>
                  <a:lnTo>
                    <a:pt x="28557" y="492759"/>
                  </a:lnTo>
                  <a:lnTo>
                    <a:pt x="30259" y="447039"/>
                  </a:lnTo>
                  <a:lnTo>
                    <a:pt x="38531" y="402589"/>
                  </a:lnTo>
                  <a:lnTo>
                    <a:pt x="53321" y="358139"/>
                  </a:lnTo>
                  <a:lnTo>
                    <a:pt x="74573" y="313689"/>
                  </a:lnTo>
                  <a:lnTo>
                    <a:pt x="102233" y="269239"/>
                  </a:lnTo>
                  <a:lnTo>
                    <a:pt x="136246" y="227329"/>
                  </a:lnTo>
                  <a:lnTo>
                    <a:pt x="176559" y="185419"/>
                  </a:lnTo>
                  <a:lnTo>
                    <a:pt x="211666" y="153669"/>
                  </a:lnTo>
                  <a:lnTo>
                    <a:pt x="249223" y="126999"/>
                  </a:lnTo>
                  <a:lnTo>
                    <a:pt x="289421" y="104139"/>
                  </a:lnTo>
                  <a:lnTo>
                    <a:pt x="332447" y="86359"/>
                  </a:lnTo>
                  <a:lnTo>
                    <a:pt x="378491" y="71119"/>
                  </a:lnTo>
                  <a:lnTo>
                    <a:pt x="427740" y="59689"/>
                  </a:lnTo>
                  <a:lnTo>
                    <a:pt x="473081" y="52069"/>
                  </a:lnTo>
                  <a:lnTo>
                    <a:pt x="520624" y="46989"/>
                  </a:lnTo>
                  <a:lnTo>
                    <a:pt x="570023" y="44449"/>
                  </a:lnTo>
                  <a:lnTo>
                    <a:pt x="673011" y="41909"/>
                  </a:lnTo>
                  <a:lnTo>
                    <a:pt x="9956780" y="41909"/>
                  </a:lnTo>
                  <a:lnTo>
                    <a:pt x="9752085" y="36829"/>
                  </a:lnTo>
                  <a:lnTo>
                    <a:pt x="9700859" y="36829"/>
                  </a:lnTo>
                  <a:lnTo>
                    <a:pt x="9495775" y="31749"/>
                  </a:lnTo>
                  <a:lnTo>
                    <a:pt x="9444466" y="31749"/>
                  </a:lnTo>
                  <a:lnTo>
                    <a:pt x="9341807" y="29209"/>
                  </a:lnTo>
                  <a:lnTo>
                    <a:pt x="9290461" y="29209"/>
                  </a:lnTo>
                  <a:lnTo>
                    <a:pt x="9239104" y="27939"/>
                  </a:lnTo>
                  <a:lnTo>
                    <a:pt x="5731420" y="27939"/>
                  </a:lnTo>
                  <a:lnTo>
                    <a:pt x="4092777" y="26669"/>
                  </a:lnTo>
                  <a:lnTo>
                    <a:pt x="2885098" y="21589"/>
                  </a:lnTo>
                  <a:lnTo>
                    <a:pt x="2835233" y="20319"/>
                  </a:lnTo>
                  <a:lnTo>
                    <a:pt x="1843803" y="20319"/>
                  </a:lnTo>
                  <a:lnTo>
                    <a:pt x="1793764" y="19049"/>
                  </a:lnTo>
                  <a:lnTo>
                    <a:pt x="1643346" y="19049"/>
                  </a:lnTo>
                  <a:lnTo>
                    <a:pt x="1593126" y="17779"/>
                  </a:lnTo>
                  <a:lnTo>
                    <a:pt x="1492601" y="17779"/>
                  </a:lnTo>
                  <a:lnTo>
                    <a:pt x="1442309" y="16509"/>
                  </a:lnTo>
                  <a:lnTo>
                    <a:pt x="1392004" y="16509"/>
                  </a:lnTo>
                  <a:lnTo>
                    <a:pt x="1341694" y="15239"/>
                  </a:lnTo>
                  <a:lnTo>
                    <a:pt x="1291383" y="15239"/>
                  </a:lnTo>
                  <a:lnTo>
                    <a:pt x="1190787" y="12699"/>
                  </a:lnTo>
                  <a:lnTo>
                    <a:pt x="1140512" y="12699"/>
                  </a:lnTo>
                  <a:lnTo>
                    <a:pt x="889624" y="6349"/>
                  </a:lnTo>
                  <a:lnTo>
                    <a:pt x="839585" y="3809"/>
                  </a:lnTo>
                  <a:lnTo>
                    <a:pt x="686631" y="0"/>
                  </a:lnTo>
                  <a:close/>
                </a:path>
                <a:path w="10420350" h="831850">
                  <a:moveTo>
                    <a:pt x="9956780" y="41909"/>
                  </a:moveTo>
                  <a:lnTo>
                    <a:pt x="673011" y="41909"/>
                  </a:lnTo>
                  <a:lnTo>
                    <a:pt x="779287" y="44449"/>
                  </a:lnTo>
                  <a:lnTo>
                    <a:pt x="832796" y="46989"/>
                  </a:lnTo>
                  <a:lnTo>
                    <a:pt x="1186825" y="55879"/>
                  </a:lnTo>
                  <a:lnTo>
                    <a:pt x="1237471" y="55879"/>
                  </a:lnTo>
                  <a:lnTo>
                    <a:pt x="1338761" y="58419"/>
                  </a:lnTo>
                  <a:lnTo>
                    <a:pt x="1389393" y="58419"/>
                  </a:lnTo>
                  <a:lnTo>
                    <a:pt x="1440010" y="59689"/>
                  </a:lnTo>
                  <a:lnTo>
                    <a:pt x="1490605" y="59689"/>
                  </a:lnTo>
                  <a:lnTo>
                    <a:pt x="1541174" y="60959"/>
                  </a:lnTo>
                  <a:lnTo>
                    <a:pt x="1692666" y="60959"/>
                  </a:lnTo>
                  <a:lnTo>
                    <a:pt x="1743073" y="62229"/>
                  </a:lnTo>
                  <a:lnTo>
                    <a:pt x="8363989" y="62229"/>
                  </a:lnTo>
                  <a:lnTo>
                    <a:pt x="8415208" y="63499"/>
                  </a:lnTo>
                  <a:lnTo>
                    <a:pt x="8568905" y="63499"/>
                  </a:lnTo>
                  <a:lnTo>
                    <a:pt x="8620146" y="64769"/>
                  </a:lnTo>
                  <a:lnTo>
                    <a:pt x="8722635" y="64769"/>
                  </a:lnTo>
                  <a:lnTo>
                    <a:pt x="8773880" y="66039"/>
                  </a:lnTo>
                  <a:lnTo>
                    <a:pt x="8876367" y="66039"/>
                  </a:lnTo>
                  <a:lnTo>
                    <a:pt x="8927605" y="67309"/>
                  </a:lnTo>
                  <a:lnTo>
                    <a:pt x="8978839" y="67309"/>
                  </a:lnTo>
                  <a:lnTo>
                    <a:pt x="9030068" y="68579"/>
                  </a:lnTo>
                  <a:lnTo>
                    <a:pt x="9081289" y="68579"/>
                  </a:lnTo>
                  <a:lnTo>
                    <a:pt x="9132502" y="69849"/>
                  </a:lnTo>
                  <a:lnTo>
                    <a:pt x="9183706" y="69849"/>
                  </a:lnTo>
                  <a:lnTo>
                    <a:pt x="9286081" y="72389"/>
                  </a:lnTo>
                  <a:lnTo>
                    <a:pt x="9337250" y="72389"/>
                  </a:lnTo>
                  <a:lnTo>
                    <a:pt x="9490667" y="76199"/>
                  </a:lnTo>
                  <a:lnTo>
                    <a:pt x="9541772" y="76199"/>
                  </a:lnTo>
                  <a:lnTo>
                    <a:pt x="10009600" y="87629"/>
                  </a:lnTo>
                  <a:lnTo>
                    <a:pt x="10066289" y="90169"/>
                  </a:lnTo>
                  <a:lnTo>
                    <a:pt x="10119589" y="93979"/>
                  </a:lnTo>
                  <a:lnTo>
                    <a:pt x="10169182" y="100329"/>
                  </a:lnTo>
                  <a:lnTo>
                    <a:pt x="10214749" y="107949"/>
                  </a:lnTo>
                  <a:lnTo>
                    <a:pt x="10276929" y="126999"/>
                  </a:lnTo>
                  <a:lnTo>
                    <a:pt x="10317219" y="148589"/>
                  </a:lnTo>
                  <a:lnTo>
                    <a:pt x="10349501" y="175259"/>
                  </a:lnTo>
                  <a:lnTo>
                    <a:pt x="10374077" y="208279"/>
                  </a:lnTo>
                  <a:lnTo>
                    <a:pt x="10391254" y="246379"/>
                  </a:lnTo>
                  <a:lnTo>
                    <a:pt x="10403470" y="294639"/>
                  </a:lnTo>
                  <a:lnTo>
                    <a:pt x="10408654" y="344169"/>
                  </a:lnTo>
                  <a:lnTo>
                    <a:pt x="10407806" y="394969"/>
                  </a:lnTo>
                  <a:lnTo>
                    <a:pt x="10401927" y="444499"/>
                  </a:lnTo>
                  <a:lnTo>
                    <a:pt x="10392017" y="492759"/>
                  </a:lnTo>
                  <a:lnTo>
                    <a:pt x="10379076" y="542289"/>
                  </a:lnTo>
                  <a:lnTo>
                    <a:pt x="10364107" y="591819"/>
                  </a:lnTo>
                  <a:lnTo>
                    <a:pt x="10348108" y="640079"/>
                  </a:lnTo>
                  <a:lnTo>
                    <a:pt x="10348108" y="641349"/>
                  </a:lnTo>
                  <a:lnTo>
                    <a:pt x="10328949" y="687069"/>
                  </a:lnTo>
                  <a:lnTo>
                    <a:pt x="10282635" y="726439"/>
                  </a:lnTo>
                  <a:lnTo>
                    <a:pt x="10205390" y="751839"/>
                  </a:lnTo>
                  <a:lnTo>
                    <a:pt x="10156030" y="760729"/>
                  </a:lnTo>
                  <a:lnTo>
                    <a:pt x="10101291" y="768349"/>
                  </a:lnTo>
                  <a:lnTo>
                    <a:pt x="10042510" y="773429"/>
                  </a:lnTo>
                  <a:lnTo>
                    <a:pt x="9981021" y="777239"/>
                  </a:lnTo>
                  <a:lnTo>
                    <a:pt x="9918160" y="779779"/>
                  </a:lnTo>
                  <a:lnTo>
                    <a:pt x="9867458" y="781049"/>
                  </a:lnTo>
                  <a:lnTo>
                    <a:pt x="9816666" y="783589"/>
                  </a:lnTo>
                  <a:lnTo>
                    <a:pt x="9714850" y="786129"/>
                  </a:lnTo>
                  <a:lnTo>
                    <a:pt x="9663843" y="786129"/>
                  </a:lnTo>
                  <a:lnTo>
                    <a:pt x="9561680" y="788669"/>
                  </a:lnTo>
                  <a:lnTo>
                    <a:pt x="9510541" y="788669"/>
                  </a:lnTo>
                  <a:lnTo>
                    <a:pt x="9459376" y="789939"/>
                  </a:lnTo>
                  <a:lnTo>
                    <a:pt x="10257181" y="789939"/>
                  </a:lnTo>
                  <a:lnTo>
                    <a:pt x="10296529" y="779779"/>
                  </a:lnTo>
                  <a:lnTo>
                    <a:pt x="10336237" y="767079"/>
                  </a:lnTo>
                  <a:lnTo>
                    <a:pt x="10370737" y="750569"/>
                  </a:lnTo>
                  <a:lnTo>
                    <a:pt x="10409668" y="726439"/>
                  </a:lnTo>
                  <a:lnTo>
                    <a:pt x="10420349" y="132079"/>
                  </a:lnTo>
                  <a:lnTo>
                    <a:pt x="10389119" y="111759"/>
                  </a:lnTo>
                  <a:lnTo>
                    <a:pt x="10342046" y="90169"/>
                  </a:lnTo>
                  <a:lnTo>
                    <a:pt x="10287161" y="73659"/>
                  </a:lnTo>
                  <a:lnTo>
                    <a:pt x="10217640" y="60959"/>
                  </a:lnTo>
                  <a:lnTo>
                    <a:pt x="10163959" y="53339"/>
                  </a:lnTo>
                  <a:lnTo>
                    <a:pt x="10109524" y="48259"/>
                  </a:lnTo>
                  <a:lnTo>
                    <a:pt x="10055844" y="45719"/>
                  </a:lnTo>
                  <a:lnTo>
                    <a:pt x="10004426" y="44449"/>
                  </a:lnTo>
                  <a:lnTo>
                    <a:pt x="9956780" y="41909"/>
                  </a:lnTo>
                  <a:close/>
                </a:path>
                <a:path w="10420350" h="831850">
                  <a:moveTo>
                    <a:pt x="4220215" y="765809"/>
                  </a:moveTo>
                  <a:lnTo>
                    <a:pt x="4069995" y="765809"/>
                  </a:lnTo>
                  <a:lnTo>
                    <a:pt x="3970078" y="767079"/>
                  </a:lnTo>
                  <a:lnTo>
                    <a:pt x="4476626" y="767079"/>
                  </a:lnTo>
                  <a:lnTo>
                    <a:pt x="4220215" y="765809"/>
                  </a:lnTo>
                  <a:close/>
                </a:path>
                <a:path w="10420350" h="831850">
                  <a:moveTo>
                    <a:pt x="6035151" y="68579"/>
                  </a:moveTo>
                  <a:lnTo>
                    <a:pt x="4244285" y="68579"/>
                  </a:lnTo>
                  <a:lnTo>
                    <a:pt x="4444323" y="69849"/>
                  </a:lnTo>
                  <a:lnTo>
                    <a:pt x="5883812" y="69849"/>
                  </a:lnTo>
                  <a:lnTo>
                    <a:pt x="6035151" y="68579"/>
                  </a:lnTo>
                  <a:close/>
                </a:path>
                <a:path w="10420350" h="831850">
                  <a:moveTo>
                    <a:pt x="7139979" y="63499"/>
                  </a:moveTo>
                  <a:lnTo>
                    <a:pt x="2934896" y="63499"/>
                  </a:lnTo>
                  <a:lnTo>
                    <a:pt x="3991021" y="68579"/>
                  </a:lnTo>
                  <a:lnTo>
                    <a:pt x="6186074" y="68579"/>
                  </a:lnTo>
                  <a:lnTo>
                    <a:pt x="7139979" y="63499"/>
                  </a:lnTo>
                  <a:close/>
                </a:path>
                <a:path w="10420350" h="831850">
                  <a:moveTo>
                    <a:pt x="7444631" y="62229"/>
                  </a:moveTo>
                  <a:lnTo>
                    <a:pt x="2143911" y="62229"/>
                  </a:lnTo>
                  <a:lnTo>
                    <a:pt x="2587422" y="63499"/>
                  </a:lnTo>
                  <a:lnTo>
                    <a:pt x="7292155" y="63499"/>
                  </a:lnTo>
                  <a:lnTo>
                    <a:pt x="7444631" y="62229"/>
                  </a:lnTo>
                  <a:close/>
                </a:path>
                <a:path w="10420350" h="831850">
                  <a:moveTo>
                    <a:pt x="9084987" y="25399"/>
                  </a:moveTo>
                  <a:lnTo>
                    <a:pt x="6184139" y="25399"/>
                  </a:lnTo>
                  <a:lnTo>
                    <a:pt x="6033562" y="26669"/>
                  </a:lnTo>
                  <a:lnTo>
                    <a:pt x="5731420" y="27939"/>
                  </a:lnTo>
                  <a:lnTo>
                    <a:pt x="9187739" y="27939"/>
                  </a:lnTo>
                  <a:lnTo>
                    <a:pt x="9084987" y="25399"/>
                  </a:lnTo>
                  <a:close/>
                </a:path>
                <a:path w="10420350" h="831850">
                  <a:moveTo>
                    <a:pt x="8673849" y="21589"/>
                  </a:moveTo>
                  <a:lnTo>
                    <a:pt x="6986591" y="21589"/>
                  </a:lnTo>
                  <a:lnTo>
                    <a:pt x="6384055" y="25399"/>
                  </a:lnTo>
                  <a:lnTo>
                    <a:pt x="8982213" y="25399"/>
                  </a:lnTo>
                  <a:lnTo>
                    <a:pt x="8930820" y="24129"/>
                  </a:lnTo>
                  <a:lnTo>
                    <a:pt x="8879426" y="24129"/>
                  </a:lnTo>
                  <a:lnTo>
                    <a:pt x="8828030" y="22859"/>
                  </a:lnTo>
                  <a:lnTo>
                    <a:pt x="8725241" y="22859"/>
                  </a:lnTo>
                  <a:lnTo>
                    <a:pt x="8673849" y="21589"/>
                  </a:lnTo>
                  <a:close/>
                </a:path>
                <a:path w="10420350" h="831850">
                  <a:moveTo>
                    <a:pt x="8468328" y="20319"/>
                  </a:moveTo>
                  <a:lnTo>
                    <a:pt x="7342169" y="20319"/>
                  </a:lnTo>
                  <a:lnTo>
                    <a:pt x="7189560" y="21589"/>
                  </a:lnTo>
                  <a:lnTo>
                    <a:pt x="8519699" y="21589"/>
                  </a:lnTo>
                  <a:lnTo>
                    <a:pt x="8468328" y="2031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41425" y="108585"/>
            <a:ext cx="9344025" cy="76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3877310" algn="l"/>
                <a:tab pos="4592320" algn="l"/>
                <a:tab pos="5812155" algn="l"/>
                <a:tab pos="6345555" algn="l"/>
                <a:tab pos="8203565" algn="l"/>
                <a:tab pos="8546465" algn="l"/>
              </a:tabLst>
            </a:pPr>
            <a:r>
              <a:rPr sz="2400" spc="-210" dirty="0"/>
              <a:t>Línea</a:t>
            </a:r>
            <a:r>
              <a:rPr sz="2400" spc="-105" dirty="0"/>
              <a:t> </a:t>
            </a:r>
            <a:r>
              <a:rPr sz="2400" spc="-235" dirty="0"/>
              <a:t>Temática</a:t>
            </a:r>
            <a:r>
              <a:rPr sz="2400" spc="-100" dirty="0"/>
              <a:t> </a:t>
            </a:r>
            <a:r>
              <a:rPr sz="2400" spc="-170" dirty="0"/>
              <a:t>4:</a:t>
            </a:r>
            <a:r>
              <a:rPr sz="2400" spc="-70" dirty="0"/>
              <a:t> </a:t>
            </a:r>
            <a:r>
              <a:rPr sz="2400" spc="-290" dirty="0"/>
              <a:t>Acceso</a:t>
            </a:r>
            <a:r>
              <a:rPr sz="2400" dirty="0"/>
              <a:t>	</a:t>
            </a:r>
            <a:r>
              <a:rPr sz="2400" spc="-240" dirty="0"/>
              <a:t>a</a:t>
            </a:r>
            <a:r>
              <a:rPr sz="2400" spc="-140" dirty="0"/>
              <a:t> </a:t>
            </a:r>
            <a:r>
              <a:rPr sz="2400" spc="-25" dirty="0"/>
              <a:t>la</a:t>
            </a:r>
            <a:r>
              <a:rPr sz="2400" dirty="0"/>
              <a:t>	</a:t>
            </a:r>
            <a:r>
              <a:rPr sz="2400" spc="-30" dirty="0"/>
              <a:t>justicia</a:t>
            </a:r>
            <a:r>
              <a:rPr sz="2400" dirty="0"/>
              <a:t>	</a:t>
            </a:r>
            <a:r>
              <a:rPr sz="2400" spc="-25" dirty="0"/>
              <a:t>de</a:t>
            </a:r>
            <a:r>
              <a:rPr sz="2400" dirty="0"/>
              <a:t>	</a:t>
            </a:r>
            <a:r>
              <a:rPr sz="2400" spc="-180" dirty="0"/>
              <a:t>las</a:t>
            </a:r>
            <a:r>
              <a:rPr sz="2400" spc="-95" dirty="0"/>
              <a:t> </a:t>
            </a:r>
            <a:r>
              <a:rPr sz="2400" spc="-10" dirty="0"/>
              <a:t>mujeres</a:t>
            </a:r>
            <a:r>
              <a:rPr sz="2400" dirty="0"/>
              <a:t>	</a:t>
            </a:r>
            <a:r>
              <a:rPr sz="2400" spc="-50" dirty="0"/>
              <a:t>y</a:t>
            </a:r>
            <a:r>
              <a:rPr sz="2400" dirty="0"/>
              <a:t>	</a:t>
            </a:r>
            <a:r>
              <a:rPr sz="2400" spc="-175" dirty="0"/>
              <a:t>niñas</a:t>
            </a:r>
            <a:endParaRPr sz="2400"/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400" spc="-210" dirty="0"/>
              <a:t>víctimas</a:t>
            </a:r>
            <a:r>
              <a:rPr sz="2400" spc="-110" dirty="0"/>
              <a:t> </a:t>
            </a:r>
            <a:r>
              <a:rPr sz="2400" spc="-229" dirty="0"/>
              <a:t>de</a:t>
            </a:r>
            <a:r>
              <a:rPr sz="2400" spc="-100" dirty="0"/>
              <a:t> </a:t>
            </a:r>
            <a:r>
              <a:rPr sz="2400" spc="-175" dirty="0"/>
              <a:t>todas</a:t>
            </a:r>
            <a:r>
              <a:rPr sz="2400" spc="-110" dirty="0"/>
              <a:t> </a:t>
            </a:r>
            <a:r>
              <a:rPr sz="2400" spc="-155" dirty="0"/>
              <a:t>las</a:t>
            </a:r>
            <a:r>
              <a:rPr sz="2400" spc="-105" dirty="0"/>
              <a:t> </a:t>
            </a:r>
            <a:r>
              <a:rPr sz="2400" spc="-100" dirty="0"/>
              <a:t>violencias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062351" y="2214498"/>
            <a:ext cx="2714625" cy="1628775"/>
          </a:xfrm>
          <a:prstGeom prst="rect">
            <a:avLst/>
          </a:prstGeom>
          <a:solidFill>
            <a:srgbClr val="C0504D"/>
          </a:solidFill>
          <a:ln w="25400">
            <a:solidFill>
              <a:srgbClr val="FFFFFF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 marL="104139" marR="98425" algn="ctr">
              <a:lnSpc>
                <a:spcPct val="104800"/>
              </a:lnSpc>
              <a:spcBef>
                <a:spcPts val="695"/>
              </a:spcBef>
            </a:pPr>
            <a:r>
              <a:rPr sz="2150" b="1" spc="-10" dirty="0">
                <a:solidFill>
                  <a:srgbClr val="FFFFFF"/>
                </a:solidFill>
                <a:latin typeface="Arial"/>
                <a:cs typeface="Arial"/>
              </a:rPr>
              <a:t>Fortalecimiento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 de </a:t>
            </a:r>
            <a:r>
              <a:rPr sz="2150" b="1" spc="-35" dirty="0">
                <a:solidFill>
                  <a:srgbClr val="FFFFFF"/>
                </a:solidFill>
                <a:latin typeface="Arial"/>
                <a:cs typeface="Arial"/>
              </a:rPr>
              <a:t>justicia</a:t>
            </a:r>
            <a:r>
              <a:rPr sz="215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propia</a:t>
            </a:r>
            <a:r>
              <a:rPr sz="215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ordinaria</a:t>
            </a:r>
            <a:r>
              <a:rPr sz="215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con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enfoque</a:t>
            </a:r>
            <a:r>
              <a:rPr sz="215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1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FFFFFF"/>
                </a:solidFill>
                <a:latin typeface="Arial"/>
                <a:cs typeface="Arial"/>
              </a:rPr>
              <a:t>género.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3201" y="2214498"/>
            <a:ext cx="2714625" cy="1628775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259715" rIns="0" bIns="0" rtlCol="0">
            <a:spAutoFit/>
          </a:bodyPr>
          <a:lstStyle/>
          <a:p>
            <a:pPr marL="409575" marR="401320" indent="6350" algn="ctr">
              <a:lnSpc>
                <a:spcPct val="104800"/>
              </a:lnSpc>
              <a:spcBef>
                <a:spcPts val="2045"/>
              </a:spcBef>
            </a:pPr>
            <a:r>
              <a:rPr sz="2150" b="1" spc="-40" dirty="0">
                <a:solidFill>
                  <a:srgbClr val="FFFFFF"/>
                </a:solidFill>
                <a:latin typeface="Arial"/>
                <a:cs typeface="Arial"/>
              </a:rPr>
              <a:t>Formación</a:t>
            </a:r>
            <a:r>
              <a:rPr sz="21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exigibilidad</a:t>
            </a:r>
            <a:r>
              <a:rPr sz="21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150" b="1" spc="-10" dirty="0">
                <a:solidFill>
                  <a:srgbClr val="FFFFFF"/>
                </a:solidFill>
                <a:latin typeface="Arial"/>
                <a:cs typeface="Arial"/>
              </a:rPr>
              <a:t>derechos.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7776" y="4110037"/>
            <a:ext cx="2714625" cy="1638300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40335" marR="129539" indent="-1270" algn="ctr">
              <a:lnSpc>
                <a:spcPct val="104800"/>
              </a:lnSpc>
              <a:spcBef>
                <a:spcPts val="775"/>
              </a:spcBef>
            </a:pPr>
            <a:r>
              <a:rPr sz="2150" b="1" spc="-45" dirty="0">
                <a:solidFill>
                  <a:srgbClr val="FFFFFF"/>
                </a:solidFill>
                <a:latin typeface="Arial"/>
                <a:cs typeface="Arial"/>
              </a:rPr>
              <a:t>Incorporación</a:t>
            </a:r>
            <a:r>
              <a:rPr sz="21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enfoque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1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FFFFFF"/>
                </a:solidFill>
                <a:latin typeface="Arial"/>
                <a:cs typeface="Arial"/>
              </a:rPr>
              <a:t>género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1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FFFFFF"/>
                </a:solidFill>
                <a:latin typeface="Arial"/>
                <a:cs typeface="Arial"/>
              </a:rPr>
              <a:t>justicia transicional.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840" y="940498"/>
            <a:ext cx="9640570" cy="85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har char="•"/>
              <a:tabLst>
                <a:tab pos="297815" algn="l"/>
              </a:tabLst>
            </a:pPr>
            <a:r>
              <a:rPr sz="1800" dirty="0">
                <a:latin typeface="Arial MT"/>
                <a:cs typeface="Arial MT"/>
              </a:rPr>
              <a:t>Articula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rutas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justicia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ordinaria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propia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garantizar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derechos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víctimas.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800" dirty="0">
                <a:latin typeface="Arial MT"/>
                <a:cs typeface="Arial MT"/>
              </a:rPr>
              <a:t>Acciones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Justicia,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ARN,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JEP,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50" y="94229"/>
            <a:ext cx="10420350" cy="1252220"/>
            <a:chOff x="742950" y="94229"/>
            <a:chExt cx="10420350" cy="1252220"/>
          </a:xfrm>
        </p:grpSpPr>
        <p:sp>
          <p:nvSpPr>
            <p:cNvPr id="4" name="object 4"/>
            <p:cNvSpPr/>
            <p:nvPr/>
          </p:nvSpPr>
          <p:spPr>
            <a:xfrm>
              <a:off x="742950" y="125297"/>
              <a:ext cx="10420350" cy="1189990"/>
            </a:xfrm>
            <a:custGeom>
              <a:avLst/>
              <a:gdLst/>
              <a:ahLst/>
              <a:cxnLst/>
              <a:rect l="l" t="t" r="r" b="b"/>
              <a:pathLst>
                <a:path w="10420350" h="1189990">
                  <a:moveTo>
                    <a:pt x="10116519" y="1154338"/>
                  </a:moveTo>
                  <a:lnTo>
                    <a:pt x="4743608" y="1154338"/>
                  </a:lnTo>
                  <a:lnTo>
                    <a:pt x="4923581" y="1154861"/>
                  </a:lnTo>
                  <a:lnTo>
                    <a:pt x="5227784" y="1156065"/>
                  </a:lnTo>
                  <a:lnTo>
                    <a:pt x="5411668" y="1156943"/>
                  </a:lnTo>
                  <a:lnTo>
                    <a:pt x="7746600" y="1173932"/>
                  </a:lnTo>
                  <a:lnTo>
                    <a:pt x="8754679" y="1185465"/>
                  </a:lnTo>
                  <a:lnTo>
                    <a:pt x="8907889" y="1187562"/>
                  </a:lnTo>
                  <a:lnTo>
                    <a:pt x="9185228" y="1189755"/>
                  </a:lnTo>
                  <a:lnTo>
                    <a:pt x="9286292" y="1189755"/>
                  </a:lnTo>
                  <a:lnTo>
                    <a:pt x="9357121" y="1189387"/>
                  </a:lnTo>
                  <a:lnTo>
                    <a:pt x="9401852" y="1189044"/>
                  </a:lnTo>
                  <a:lnTo>
                    <a:pt x="9666652" y="1184114"/>
                  </a:lnTo>
                  <a:lnTo>
                    <a:pt x="9869826" y="1176459"/>
                  </a:lnTo>
                  <a:lnTo>
                    <a:pt x="9920574" y="1173932"/>
                  </a:lnTo>
                  <a:lnTo>
                    <a:pt x="9977932" y="1170136"/>
                  </a:lnTo>
                  <a:lnTo>
                    <a:pt x="10035647" y="1165098"/>
                  </a:lnTo>
                  <a:lnTo>
                    <a:pt x="10092576" y="1158296"/>
                  </a:lnTo>
                  <a:lnTo>
                    <a:pt x="10116519" y="1154338"/>
                  </a:lnTo>
                  <a:close/>
                </a:path>
                <a:path w="10420350" h="1189990">
                  <a:moveTo>
                    <a:pt x="3121218" y="1156943"/>
                  </a:moveTo>
                  <a:lnTo>
                    <a:pt x="2453671" y="1156943"/>
                  </a:lnTo>
                  <a:lnTo>
                    <a:pt x="2512514" y="1157103"/>
                  </a:lnTo>
                  <a:lnTo>
                    <a:pt x="3066610" y="1157103"/>
                  </a:lnTo>
                  <a:lnTo>
                    <a:pt x="3121218" y="1156943"/>
                  </a:lnTo>
                  <a:close/>
                </a:path>
                <a:path w="10420350" h="1189990">
                  <a:moveTo>
                    <a:pt x="3280574" y="1156328"/>
                  </a:moveTo>
                  <a:lnTo>
                    <a:pt x="2265623" y="1156328"/>
                  </a:lnTo>
                  <a:lnTo>
                    <a:pt x="2444878" y="1156943"/>
                  </a:lnTo>
                  <a:lnTo>
                    <a:pt x="3128232" y="1156943"/>
                  </a:lnTo>
                  <a:lnTo>
                    <a:pt x="3280574" y="1156328"/>
                  </a:lnTo>
                  <a:close/>
                </a:path>
                <a:path w="10420350" h="1189990">
                  <a:moveTo>
                    <a:pt x="636558" y="0"/>
                  </a:moveTo>
                  <a:lnTo>
                    <a:pt x="587352" y="1291"/>
                  </a:lnTo>
                  <a:lnTo>
                    <a:pt x="538873" y="4474"/>
                  </a:lnTo>
                  <a:lnTo>
                    <a:pt x="491399" y="9926"/>
                  </a:lnTo>
                  <a:lnTo>
                    <a:pt x="445210" y="18024"/>
                  </a:lnTo>
                  <a:lnTo>
                    <a:pt x="400281" y="29253"/>
                  </a:lnTo>
                  <a:lnTo>
                    <a:pt x="343960" y="48701"/>
                  </a:lnTo>
                  <a:lnTo>
                    <a:pt x="293946" y="72897"/>
                  </a:lnTo>
                  <a:lnTo>
                    <a:pt x="249949" y="100910"/>
                  </a:lnTo>
                  <a:lnTo>
                    <a:pt x="211375" y="131916"/>
                  </a:lnTo>
                  <a:lnTo>
                    <a:pt x="177632" y="165086"/>
                  </a:lnTo>
                  <a:lnTo>
                    <a:pt x="148124" y="199597"/>
                  </a:lnTo>
                  <a:lnTo>
                    <a:pt x="122259" y="234620"/>
                  </a:lnTo>
                  <a:lnTo>
                    <a:pt x="93445" y="278085"/>
                  </a:lnTo>
                  <a:lnTo>
                    <a:pt x="67648" y="322158"/>
                  </a:lnTo>
                  <a:lnTo>
                    <a:pt x="44869" y="366766"/>
                  </a:lnTo>
                  <a:lnTo>
                    <a:pt x="25106" y="411837"/>
                  </a:lnTo>
                  <a:lnTo>
                    <a:pt x="8361" y="457298"/>
                  </a:lnTo>
                  <a:lnTo>
                    <a:pt x="0" y="485180"/>
                  </a:lnTo>
                  <a:lnTo>
                    <a:pt x="0" y="894245"/>
                  </a:lnTo>
                  <a:lnTo>
                    <a:pt x="22385" y="956046"/>
                  </a:lnTo>
                  <a:lnTo>
                    <a:pt x="43131" y="994384"/>
                  </a:lnTo>
                  <a:lnTo>
                    <a:pt x="71046" y="1030885"/>
                  </a:lnTo>
                  <a:lnTo>
                    <a:pt x="108085" y="1064019"/>
                  </a:lnTo>
                  <a:lnTo>
                    <a:pt x="156203" y="1092253"/>
                  </a:lnTo>
                  <a:lnTo>
                    <a:pt x="196198" y="1108373"/>
                  </a:lnTo>
                  <a:lnTo>
                    <a:pt x="239429" y="1120709"/>
                  </a:lnTo>
                  <a:lnTo>
                    <a:pt x="285313" y="1129785"/>
                  </a:lnTo>
                  <a:lnTo>
                    <a:pt x="333265" y="1136123"/>
                  </a:lnTo>
                  <a:lnTo>
                    <a:pt x="382704" y="1140249"/>
                  </a:lnTo>
                  <a:lnTo>
                    <a:pt x="433044" y="1142684"/>
                  </a:lnTo>
                  <a:lnTo>
                    <a:pt x="483702" y="1143953"/>
                  </a:lnTo>
                  <a:lnTo>
                    <a:pt x="1968771" y="1154861"/>
                  </a:lnTo>
                  <a:lnTo>
                    <a:pt x="2272660" y="1156328"/>
                  </a:lnTo>
                  <a:lnTo>
                    <a:pt x="3273389" y="1156328"/>
                  </a:lnTo>
                  <a:lnTo>
                    <a:pt x="3469265" y="1155319"/>
                  </a:lnTo>
                  <a:lnTo>
                    <a:pt x="10116519" y="1154338"/>
                  </a:lnTo>
                  <a:lnTo>
                    <a:pt x="10199513" y="1137303"/>
                  </a:lnTo>
                  <a:lnTo>
                    <a:pt x="10247236" y="1122065"/>
                  </a:lnTo>
                  <a:lnTo>
                    <a:pt x="10289605" y="1102969"/>
                  </a:lnTo>
                  <a:lnTo>
                    <a:pt x="10325480" y="1079491"/>
                  </a:lnTo>
                  <a:lnTo>
                    <a:pt x="10358843" y="1046703"/>
                  </a:lnTo>
                  <a:lnTo>
                    <a:pt x="10380129" y="1010567"/>
                  </a:lnTo>
                  <a:lnTo>
                    <a:pt x="10393324" y="972519"/>
                  </a:lnTo>
                  <a:lnTo>
                    <a:pt x="10402418" y="933993"/>
                  </a:lnTo>
                  <a:lnTo>
                    <a:pt x="10413149" y="884169"/>
                  </a:lnTo>
                  <a:lnTo>
                    <a:pt x="10420350" y="849678"/>
                  </a:lnTo>
                  <a:lnTo>
                    <a:pt x="10420350" y="256418"/>
                  </a:lnTo>
                  <a:lnTo>
                    <a:pt x="10391254" y="205427"/>
                  </a:lnTo>
                  <a:lnTo>
                    <a:pt x="10357060" y="167170"/>
                  </a:lnTo>
                  <a:lnTo>
                    <a:pt x="10312305" y="133450"/>
                  </a:lnTo>
                  <a:lnTo>
                    <a:pt x="10255481" y="105722"/>
                  </a:lnTo>
                  <a:lnTo>
                    <a:pt x="10197505" y="89131"/>
                  </a:lnTo>
                  <a:lnTo>
                    <a:pt x="10150718" y="79772"/>
                  </a:lnTo>
                  <a:lnTo>
                    <a:pt x="10102171" y="73178"/>
                  </a:lnTo>
                  <a:lnTo>
                    <a:pt x="10052492" y="68711"/>
                  </a:lnTo>
                  <a:lnTo>
                    <a:pt x="10002310" y="65733"/>
                  </a:lnTo>
                  <a:lnTo>
                    <a:pt x="9242193" y="41727"/>
                  </a:lnTo>
                  <a:lnTo>
                    <a:pt x="4853335" y="41727"/>
                  </a:lnTo>
                  <a:lnTo>
                    <a:pt x="4528754" y="40984"/>
                  </a:lnTo>
                  <a:lnTo>
                    <a:pt x="4408939" y="40630"/>
                  </a:lnTo>
                  <a:lnTo>
                    <a:pt x="3908142" y="38463"/>
                  </a:lnTo>
                  <a:lnTo>
                    <a:pt x="3764564" y="37675"/>
                  </a:lnTo>
                  <a:lnTo>
                    <a:pt x="3618749" y="36797"/>
                  </a:lnTo>
                  <a:lnTo>
                    <a:pt x="2837580" y="31105"/>
                  </a:lnTo>
                  <a:lnTo>
                    <a:pt x="4111542" y="30698"/>
                  </a:lnTo>
                  <a:lnTo>
                    <a:pt x="1899949" y="30044"/>
                  </a:lnTo>
                  <a:lnTo>
                    <a:pt x="1750399" y="29253"/>
                  </a:lnTo>
                  <a:lnTo>
                    <a:pt x="1245239" y="21310"/>
                  </a:lnTo>
                  <a:lnTo>
                    <a:pt x="937686" y="10880"/>
                  </a:lnTo>
                  <a:lnTo>
                    <a:pt x="736032" y="1575"/>
                  </a:lnTo>
                  <a:lnTo>
                    <a:pt x="686212" y="220"/>
                  </a:lnTo>
                  <a:lnTo>
                    <a:pt x="636558" y="0"/>
                  </a:lnTo>
                  <a:close/>
                </a:path>
                <a:path w="10420350" h="1189990">
                  <a:moveTo>
                    <a:pt x="8390335" y="30044"/>
                  </a:moveTo>
                  <a:lnTo>
                    <a:pt x="7388309" y="30044"/>
                  </a:lnTo>
                  <a:lnTo>
                    <a:pt x="7255030" y="30698"/>
                  </a:lnTo>
                  <a:lnTo>
                    <a:pt x="7187685" y="31105"/>
                  </a:lnTo>
                  <a:lnTo>
                    <a:pt x="6845469" y="33377"/>
                  </a:lnTo>
                  <a:lnTo>
                    <a:pt x="6381792" y="36797"/>
                  </a:lnTo>
                  <a:lnTo>
                    <a:pt x="5768295" y="40631"/>
                  </a:lnTo>
                  <a:lnTo>
                    <a:pt x="5484664" y="41727"/>
                  </a:lnTo>
                  <a:lnTo>
                    <a:pt x="9242193" y="41727"/>
                  </a:lnTo>
                  <a:lnTo>
                    <a:pt x="8841469" y="34547"/>
                  </a:lnTo>
                  <a:lnTo>
                    <a:pt x="8841848" y="34547"/>
                  </a:lnTo>
                  <a:lnTo>
                    <a:pt x="8390335" y="30044"/>
                  </a:lnTo>
                  <a:close/>
                </a:path>
                <a:path w="10420350" h="1189990">
                  <a:moveTo>
                    <a:pt x="8302330" y="29568"/>
                  </a:moveTo>
                  <a:lnTo>
                    <a:pt x="7497410" y="29568"/>
                  </a:lnTo>
                  <a:lnTo>
                    <a:pt x="7383956" y="30044"/>
                  </a:lnTo>
                  <a:lnTo>
                    <a:pt x="8386314" y="30044"/>
                  </a:lnTo>
                  <a:lnTo>
                    <a:pt x="8302330" y="29568"/>
                  </a:lnTo>
                  <a:close/>
                </a:path>
                <a:path w="10420350" h="1189990">
                  <a:moveTo>
                    <a:pt x="8226952" y="29253"/>
                  </a:moveTo>
                  <a:lnTo>
                    <a:pt x="7585754" y="29253"/>
                  </a:lnTo>
                  <a:lnTo>
                    <a:pt x="7493129" y="29568"/>
                  </a:lnTo>
                  <a:lnTo>
                    <a:pt x="8301922" y="29568"/>
                  </a:lnTo>
                  <a:lnTo>
                    <a:pt x="8226952" y="29253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50" y="94229"/>
              <a:ext cx="10420350" cy="1252220"/>
            </a:xfrm>
            <a:custGeom>
              <a:avLst/>
              <a:gdLst/>
              <a:ahLst/>
              <a:cxnLst/>
              <a:rect l="l" t="t" r="r" b="b"/>
              <a:pathLst>
                <a:path w="10420350" h="1252220">
                  <a:moveTo>
                    <a:pt x="9482070" y="1250950"/>
                  </a:moveTo>
                  <a:lnTo>
                    <a:pt x="8985165" y="1250950"/>
                  </a:lnTo>
                  <a:lnTo>
                    <a:pt x="9034919" y="1252220"/>
                  </a:lnTo>
                  <a:lnTo>
                    <a:pt x="9432610" y="1252220"/>
                  </a:lnTo>
                  <a:lnTo>
                    <a:pt x="9482070" y="1250950"/>
                  </a:lnTo>
                  <a:close/>
                </a:path>
                <a:path w="10420350" h="125222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5079"/>
                  </a:lnTo>
                  <a:lnTo>
                    <a:pt x="476607" y="11429"/>
                  </a:lnTo>
                  <a:lnTo>
                    <a:pt x="425499" y="20319"/>
                  </a:lnTo>
                  <a:lnTo>
                    <a:pt x="375693" y="33019"/>
                  </a:lnTo>
                  <a:lnTo>
                    <a:pt x="315882" y="53339"/>
                  </a:lnTo>
                  <a:lnTo>
                    <a:pt x="263364" y="77469"/>
                  </a:lnTo>
                  <a:lnTo>
                    <a:pt x="217582" y="104139"/>
                  </a:lnTo>
                  <a:lnTo>
                    <a:pt x="177978" y="134619"/>
                  </a:lnTo>
                  <a:lnTo>
                    <a:pt x="143997" y="165099"/>
                  </a:lnTo>
                  <a:lnTo>
                    <a:pt x="115080" y="195579"/>
                  </a:lnTo>
                  <a:lnTo>
                    <a:pt x="90671" y="226059"/>
                  </a:lnTo>
                  <a:lnTo>
                    <a:pt x="40947" y="298449"/>
                  </a:lnTo>
                  <a:lnTo>
                    <a:pt x="14702" y="344169"/>
                  </a:lnTo>
                  <a:lnTo>
                    <a:pt x="0" y="372109"/>
                  </a:lnTo>
                  <a:lnTo>
                    <a:pt x="0" y="1051559"/>
                  </a:lnTo>
                  <a:lnTo>
                    <a:pt x="61650" y="1115059"/>
                  </a:lnTo>
                  <a:lnTo>
                    <a:pt x="117734" y="1148079"/>
                  </a:lnTo>
                  <a:lnTo>
                    <a:pt x="164575" y="1167129"/>
                  </a:lnTo>
                  <a:lnTo>
                    <a:pt x="214573" y="1181099"/>
                  </a:lnTo>
                  <a:lnTo>
                    <a:pt x="266852" y="1192529"/>
                  </a:lnTo>
                  <a:lnTo>
                    <a:pt x="320537" y="1198879"/>
                  </a:lnTo>
                  <a:lnTo>
                    <a:pt x="374752" y="1203959"/>
                  </a:lnTo>
                  <a:lnTo>
                    <a:pt x="428624" y="1206499"/>
                  </a:lnTo>
                  <a:lnTo>
                    <a:pt x="481276" y="1207769"/>
                  </a:lnTo>
                  <a:lnTo>
                    <a:pt x="1796467" y="1217930"/>
                  </a:lnTo>
                  <a:lnTo>
                    <a:pt x="5207520" y="1219200"/>
                  </a:lnTo>
                  <a:lnTo>
                    <a:pt x="8137930" y="1240790"/>
                  </a:lnTo>
                  <a:lnTo>
                    <a:pt x="8188312" y="1240790"/>
                  </a:lnTo>
                  <a:lnTo>
                    <a:pt x="8238744" y="1242060"/>
                  </a:lnTo>
                  <a:lnTo>
                    <a:pt x="8289190" y="1242060"/>
                  </a:lnTo>
                  <a:lnTo>
                    <a:pt x="8339609" y="1243330"/>
                  </a:lnTo>
                  <a:lnTo>
                    <a:pt x="8389966" y="1243330"/>
                  </a:lnTo>
                  <a:lnTo>
                    <a:pt x="8589998" y="1245870"/>
                  </a:lnTo>
                  <a:lnTo>
                    <a:pt x="8639122" y="1247140"/>
                  </a:lnTo>
                  <a:lnTo>
                    <a:pt x="8836388" y="1249680"/>
                  </a:lnTo>
                  <a:lnTo>
                    <a:pt x="8885900" y="1250950"/>
                  </a:lnTo>
                  <a:lnTo>
                    <a:pt x="9531530" y="1250950"/>
                  </a:lnTo>
                  <a:lnTo>
                    <a:pt x="9729371" y="1245870"/>
                  </a:lnTo>
                  <a:lnTo>
                    <a:pt x="9778831" y="1243330"/>
                  </a:lnTo>
                  <a:lnTo>
                    <a:pt x="9828292" y="1242060"/>
                  </a:lnTo>
                  <a:lnTo>
                    <a:pt x="9927212" y="1236980"/>
                  </a:lnTo>
                  <a:lnTo>
                    <a:pt x="9985224" y="1233170"/>
                  </a:lnTo>
                  <a:lnTo>
                    <a:pt x="10042565" y="1228090"/>
                  </a:lnTo>
                  <a:lnTo>
                    <a:pt x="10098588" y="1221740"/>
                  </a:lnTo>
                  <a:lnTo>
                    <a:pt x="10152644" y="1214120"/>
                  </a:lnTo>
                  <a:lnTo>
                    <a:pt x="10204085" y="1202690"/>
                  </a:lnTo>
                  <a:lnTo>
                    <a:pt x="10252263" y="1189990"/>
                  </a:lnTo>
                  <a:lnTo>
                    <a:pt x="10255668" y="1188720"/>
                  </a:lnTo>
                  <a:lnTo>
                    <a:pt x="9050234" y="1188720"/>
                  </a:lnTo>
                  <a:lnTo>
                    <a:pt x="8999250" y="1187450"/>
                  </a:lnTo>
                  <a:lnTo>
                    <a:pt x="8897490" y="1187450"/>
                  </a:lnTo>
                  <a:lnTo>
                    <a:pt x="8846731" y="1186180"/>
                  </a:lnTo>
                  <a:lnTo>
                    <a:pt x="8796066" y="1186180"/>
                  </a:lnTo>
                  <a:lnTo>
                    <a:pt x="8594523" y="1182370"/>
                  </a:lnTo>
                  <a:lnTo>
                    <a:pt x="8544733" y="1182370"/>
                  </a:lnTo>
                  <a:lnTo>
                    <a:pt x="8444225" y="1179830"/>
                  </a:lnTo>
                  <a:lnTo>
                    <a:pt x="8393642" y="1179830"/>
                  </a:lnTo>
                  <a:lnTo>
                    <a:pt x="8342928" y="1178560"/>
                  </a:lnTo>
                  <a:lnTo>
                    <a:pt x="8292151" y="1178560"/>
                  </a:lnTo>
                  <a:lnTo>
                    <a:pt x="8241378" y="1177290"/>
                  </a:lnTo>
                  <a:lnTo>
                    <a:pt x="8140110" y="1177290"/>
                  </a:lnTo>
                  <a:lnTo>
                    <a:pt x="2460593" y="1155700"/>
                  </a:lnTo>
                  <a:lnTo>
                    <a:pt x="2358635" y="1154430"/>
                  </a:lnTo>
                  <a:lnTo>
                    <a:pt x="2154901" y="1154430"/>
                  </a:lnTo>
                  <a:lnTo>
                    <a:pt x="484292" y="1142999"/>
                  </a:lnTo>
                  <a:lnTo>
                    <a:pt x="379131" y="1137919"/>
                  </a:lnTo>
                  <a:lnTo>
                    <a:pt x="328014" y="1132839"/>
                  </a:lnTo>
                  <a:lnTo>
                    <a:pt x="279194" y="1125219"/>
                  </a:lnTo>
                  <a:lnTo>
                    <a:pt x="233659" y="1113789"/>
                  </a:lnTo>
                  <a:lnTo>
                    <a:pt x="192400" y="1098549"/>
                  </a:lnTo>
                  <a:lnTo>
                    <a:pt x="142657" y="1066799"/>
                  </a:lnTo>
                  <a:lnTo>
                    <a:pt x="106701" y="1028699"/>
                  </a:lnTo>
                  <a:lnTo>
                    <a:pt x="81350" y="985519"/>
                  </a:lnTo>
                  <a:lnTo>
                    <a:pt x="63424" y="942339"/>
                  </a:lnTo>
                  <a:lnTo>
                    <a:pt x="49636" y="895349"/>
                  </a:lnTo>
                  <a:lnTo>
                    <a:pt x="39291" y="847089"/>
                  </a:lnTo>
                  <a:lnTo>
                    <a:pt x="32371" y="798829"/>
                  </a:lnTo>
                  <a:lnTo>
                    <a:pt x="28854" y="750569"/>
                  </a:lnTo>
                  <a:lnTo>
                    <a:pt x="28722" y="702309"/>
                  </a:lnTo>
                  <a:lnTo>
                    <a:pt x="31954" y="654049"/>
                  </a:lnTo>
                  <a:lnTo>
                    <a:pt x="38531" y="605789"/>
                  </a:lnTo>
                  <a:lnTo>
                    <a:pt x="48433" y="557529"/>
                  </a:lnTo>
                  <a:lnTo>
                    <a:pt x="61641" y="509269"/>
                  </a:lnTo>
                  <a:lnTo>
                    <a:pt x="78133" y="462279"/>
                  </a:lnTo>
                  <a:lnTo>
                    <a:pt x="97891" y="415289"/>
                  </a:lnTo>
                  <a:lnTo>
                    <a:pt x="120895" y="368299"/>
                  </a:lnTo>
                  <a:lnTo>
                    <a:pt x="147124" y="322579"/>
                  </a:lnTo>
                  <a:lnTo>
                    <a:pt x="176559" y="278129"/>
                  </a:lnTo>
                  <a:lnTo>
                    <a:pt x="211666" y="231139"/>
                  </a:lnTo>
                  <a:lnTo>
                    <a:pt x="249223" y="190499"/>
                  </a:lnTo>
                  <a:lnTo>
                    <a:pt x="289421" y="157479"/>
                  </a:lnTo>
                  <a:lnTo>
                    <a:pt x="332447" y="128269"/>
                  </a:lnTo>
                  <a:lnTo>
                    <a:pt x="378491" y="106679"/>
                  </a:lnTo>
                  <a:lnTo>
                    <a:pt x="427740" y="88899"/>
                  </a:lnTo>
                  <a:lnTo>
                    <a:pt x="473081" y="77469"/>
                  </a:lnTo>
                  <a:lnTo>
                    <a:pt x="520624" y="69849"/>
                  </a:lnTo>
                  <a:lnTo>
                    <a:pt x="570023" y="66039"/>
                  </a:lnTo>
                  <a:lnTo>
                    <a:pt x="620934" y="63499"/>
                  </a:lnTo>
                  <a:lnTo>
                    <a:pt x="9956780" y="63500"/>
                  </a:lnTo>
                  <a:lnTo>
                    <a:pt x="9905641" y="60960"/>
                  </a:lnTo>
                  <a:lnTo>
                    <a:pt x="9854478" y="59690"/>
                  </a:lnTo>
                  <a:lnTo>
                    <a:pt x="9803293" y="57150"/>
                  </a:lnTo>
                  <a:lnTo>
                    <a:pt x="9700860" y="54610"/>
                  </a:lnTo>
                  <a:lnTo>
                    <a:pt x="9649614" y="52070"/>
                  </a:lnTo>
                  <a:lnTo>
                    <a:pt x="9187647" y="40640"/>
                  </a:lnTo>
                  <a:lnTo>
                    <a:pt x="4394516" y="40640"/>
                  </a:lnTo>
                  <a:lnTo>
                    <a:pt x="4092777" y="39370"/>
                  </a:lnTo>
                  <a:lnTo>
                    <a:pt x="2885098" y="31750"/>
                  </a:lnTo>
                  <a:lnTo>
                    <a:pt x="2835233" y="30480"/>
                  </a:lnTo>
                  <a:lnTo>
                    <a:pt x="1993534" y="30480"/>
                  </a:lnTo>
                  <a:lnTo>
                    <a:pt x="1943694" y="29210"/>
                  </a:lnTo>
                  <a:lnTo>
                    <a:pt x="1743671" y="29210"/>
                  </a:lnTo>
                  <a:lnTo>
                    <a:pt x="1693529" y="27940"/>
                  </a:lnTo>
                  <a:lnTo>
                    <a:pt x="1643346" y="27940"/>
                  </a:lnTo>
                  <a:lnTo>
                    <a:pt x="1593126" y="26670"/>
                  </a:lnTo>
                  <a:lnTo>
                    <a:pt x="1542876" y="26670"/>
                  </a:lnTo>
                  <a:lnTo>
                    <a:pt x="1492601" y="25400"/>
                  </a:lnTo>
                  <a:lnTo>
                    <a:pt x="1442309" y="25400"/>
                  </a:lnTo>
                  <a:lnTo>
                    <a:pt x="1090262" y="16510"/>
                  </a:lnTo>
                  <a:lnTo>
                    <a:pt x="1040042" y="13970"/>
                  </a:lnTo>
                  <a:lnTo>
                    <a:pt x="989859" y="12700"/>
                  </a:lnTo>
                  <a:lnTo>
                    <a:pt x="939717" y="10160"/>
                  </a:lnTo>
                  <a:lnTo>
                    <a:pt x="889624" y="8890"/>
                  </a:lnTo>
                  <a:lnTo>
                    <a:pt x="738671" y="1270"/>
                  </a:lnTo>
                  <a:lnTo>
                    <a:pt x="686631" y="0"/>
                  </a:lnTo>
                  <a:close/>
                </a:path>
                <a:path w="10420350" h="1252220">
                  <a:moveTo>
                    <a:pt x="3326526" y="1219200"/>
                  </a:moveTo>
                  <a:lnTo>
                    <a:pt x="2152561" y="1219200"/>
                  </a:lnTo>
                  <a:lnTo>
                    <a:pt x="2254546" y="1220470"/>
                  </a:lnTo>
                  <a:lnTo>
                    <a:pt x="3275596" y="1220470"/>
                  </a:lnTo>
                  <a:lnTo>
                    <a:pt x="3326526" y="1219200"/>
                  </a:lnTo>
                  <a:close/>
                </a:path>
                <a:path w="10420350" h="1252220">
                  <a:moveTo>
                    <a:pt x="3630725" y="1217930"/>
                  </a:moveTo>
                  <a:lnTo>
                    <a:pt x="1948890" y="1217930"/>
                  </a:lnTo>
                  <a:lnTo>
                    <a:pt x="2050670" y="1219200"/>
                  </a:lnTo>
                  <a:lnTo>
                    <a:pt x="3529251" y="1219200"/>
                  </a:lnTo>
                  <a:lnTo>
                    <a:pt x="3630725" y="1217930"/>
                  </a:lnTo>
                  <a:close/>
                </a:path>
                <a:path w="10420350" h="1252220">
                  <a:moveTo>
                    <a:pt x="9956780" y="63500"/>
                  </a:moveTo>
                  <a:lnTo>
                    <a:pt x="673011" y="63500"/>
                  </a:lnTo>
                  <a:lnTo>
                    <a:pt x="725910" y="64770"/>
                  </a:lnTo>
                  <a:lnTo>
                    <a:pt x="933804" y="74930"/>
                  </a:lnTo>
                  <a:lnTo>
                    <a:pt x="984362" y="76200"/>
                  </a:lnTo>
                  <a:lnTo>
                    <a:pt x="1034949" y="78740"/>
                  </a:lnTo>
                  <a:lnTo>
                    <a:pt x="1186825" y="82550"/>
                  </a:lnTo>
                  <a:lnTo>
                    <a:pt x="1237471" y="85090"/>
                  </a:lnTo>
                  <a:lnTo>
                    <a:pt x="1288118" y="85090"/>
                  </a:lnTo>
                  <a:lnTo>
                    <a:pt x="1490606" y="90170"/>
                  </a:lnTo>
                  <a:lnTo>
                    <a:pt x="1541175" y="90170"/>
                  </a:lnTo>
                  <a:lnTo>
                    <a:pt x="1591711" y="91440"/>
                  </a:lnTo>
                  <a:lnTo>
                    <a:pt x="1692666" y="91440"/>
                  </a:lnTo>
                  <a:lnTo>
                    <a:pt x="1743074" y="92710"/>
                  </a:lnTo>
                  <a:lnTo>
                    <a:pt x="8210387" y="92710"/>
                  </a:lnTo>
                  <a:lnTo>
                    <a:pt x="8261577" y="93980"/>
                  </a:lnTo>
                  <a:lnTo>
                    <a:pt x="8415209" y="93980"/>
                  </a:lnTo>
                  <a:lnTo>
                    <a:pt x="8466436" y="95250"/>
                  </a:lnTo>
                  <a:lnTo>
                    <a:pt x="8568906" y="95250"/>
                  </a:lnTo>
                  <a:lnTo>
                    <a:pt x="8620147" y="96520"/>
                  </a:lnTo>
                  <a:lnTo>
                    <a:pt x="8671391" y="96520"/>
                  </a:lnTo>
                  <a:lnTo>
                    <a:pt x="8722636" y="97790"/>
                  </a:lnTo>
                  <a:lnTo>
                    <a:pt x="8773881" y="97790"/>
                  </a:lnTo>
                  <a:lnTo>
                    <a:pt x="8825125" y="99060"/>
                  </a:lnTo>
                  <a:lnTo>
                    <a:pt x="8876367" y="99060"/>
                  </a:lnTo>
                  <a:lnTo>
                    <a:pt x="9030068" y="102870"/>
                  </a:lnTo>
                  <a:lnTo>
                    <a:pt x="9081289" y="102870"/>
                  </a:lnTo>
                  <a:lnTo>
                    <a:pt x="9541773" y="114300"/>
                  </a:lnTo>
                  <a:lnTo>
                    <a:pt x="9592860" y="116840"/>
                  </a:lnTo>
                  <a:lnTo>
                    <a:pt x="9694972" y="119380"/>
                  </a:lnTo>
                  <a:lnTo>
                    <a:pt x="9745995" y="121920"/>
                  </a:lnTo>
                  <a:lnTo>
                    <a:pt x="9796995" y="123190"/>
                  </a:lnTo>
                  <a:lnTo>
                    <a:pt x="9898919" y="128270"/>
                  </a:lnTo>
                  <a:lnTo>
                    <a:pt x="9949841" y="129540"/>
                  </a:lnTo>
                  <a:lnTo>
                    <a:pt x="10009600" y="132080"/>
                  </a:lnTo>
                  <a:lnTo>
                    <a:pt x="10066290" y="135890"/>
                  </a:lnTo>
                  <a:lnTo>
                    <a:pt x="10119590" y="142240"/>
                  </a:lnTo>
                  <a:lnTo>
                    <a:pt x="10169183" y="151130"/>
                  </a:lnTo>
                  <a:lnTo>
                    <a:pt x="10214749" y="162560"/>
                  </a:lnTo>
                  <a:lnTo>
                    <a:pt x="10269415" y="186690"/>
                  </a:lnTo>
                  <a:lnTo>
                    <a:pt x="10304695" y="212090"/>
                  </a:lnTo>
                  <a:lnTo>
                    <a:pt x="10334343" y="242570"/>
                  </a:lnTo>
                  <a:lnTo>
                    <a:pt x="10358535" y="279400"/>
                  </a:lnTo>
                  <a:lnTo>
                    <a:pt x="10377447" y="321310"/>
                  </a:lnTo>
                  <a:lnTo>
                    <a:pt x="10391254" y="369570"/>
                  </a:lnTo>
                  <a:lnTo>
                    <a:pt x="10400230" y="419100"/>
                  </a:lnTo>
                  <a:lnTo>
                    <a:pt x="10405931" y="468630"/>
                  </a:lnTo>
                  <a:lnTo>
                    <a:pt x="10408655" y="518160"/>
                  </a:lnTo>
                  <a:lnTo>
                    <a:pt x="10408698" y="568960"/>
                  </a:lnTo>
                  <a:lnTo>
                    <a:pt x="10406357" y="618490"/>
                  </a:lnTo>
                  <a:lnTo>
                    <a:pt x="10401928" y="668020"/>
                  </a:lnTo>
                  <a:lnTo>
                    <a:pt x="10395707" y="717550"/>
                  </a:lnTo>
                  <a:lnTo>
                    <a:pt x="10387991" y="767080"/>
                  </a:lnTo>
                  <a:lnTo>
                    <a:pt x="10379077" y="816610"/>
                  </a:lnTo>
                  <a:lnTo>
                    <a:pt x="10369261" y="866140"/>
                  </a:lnTo>
                  <a:lnTo>
                    <a:pt x="10358839" y="914400"/>
                  </a:lnTo>
                  <a:lnTo>
                    <a:pt x="10348109" y="962660"/>
                  </a:lnTo>
                  <a:lnTo>
                    <a:pt x="10348109" y="963930"/>
                  </a:lnTo>
                  <a:lnTo>
                    <a:pt x="10328950" y="1033780"/>
                  </a:lnTo>
                  <a:lnTo>
                    <a:pt x="10282636" y="1093470"/>
                  </a:lnTo>
                  <a:lnTo>
                    <a:pt x="10216734" y="1127760"/>
                  </a:lnTo>
                  <a:lnTo>
                    <a:pt x="10175243" y="1140460"/>
                  </a:lnTo>
                  <a:lnTo>
                    <a:pt x="10129250" y="1150620"/>
                  </a:lnTo>
                  <a:lnTo>
                    <a:pt x="10079651" y="1159510"/>
                  </a:lnTo>
                  <a:lnTo>
                    <a:pt x="10027340" y="1165860"/>
                  </a:lnTo>
                  <a:lnTo>
                    <a:pt x="9918160" y="1173480"/>
                  </a:lnTo>
                  <a:lnTo>
                    <a:pt x="9765794" y="1181100"/>
                  </a:lnTo>
                  <a:lnTo>
                    <a:pt x="9510541" y="1187450"/>
                  </a:lnTo>
                  <a:lnTo>
                    <a:pt x="9459377" y="1187450"/>
                  </a:lnTo>
                  <a:lnTo>
                    <a:pt x="9408196" y="1188720"/>
                  </a:lnTo>
                  <a:lnTo>
                    <a:pt x="10255668" y="1188720"/>
                  </a:lnTo>
                  <a:lnTo>
                    <a:pt x="10296530" y="1173480"/>
                  </a:lnTo>
                  <a:lnTo>
                    <a:pt x="10336237" y="1154430"/>
                  </a:lnTo>
                  <a:lnTo>
                    <a:pt x="10370738" y="1130300"/>
                  </a:lnTo>
                  <a:lnTo>
                    <a:pt x="10409669" y="1093470"/>
                  </a:lnTo>
                  <a:lnTo>
                    <a:pt x="10420350" y="198120"/>
                  </a:lnTo>
                  <a:lnTo>
                    <a:pt x="10412564" y="189230"/>
                  </a:lnTo>
                  <a:lnTo>
                    <a:pt x="10376460" y="158750"/>
                  </a:lnTo>
                  <a:lnTo>
                    <a:pt x="10334687" y="132080"/>
                  </a:lnTo>
                  <a:lnTo>
                    <a:pt x="10287162" y="110490"/>
                  </a:lnTo>
                  <a:lnTo>
                    <a:pt x="10269059" y="105410"/>
                  </a:lnTo>
                  <a:lnTo>
                    <a:pt x="10217641" y="90170"/>
                  </a:lnTo>
                  <a:lnTo>
                    <a:pt x="10163960" y="80010"/>
                  </a:lnTo>
                  <a:lnTo>
                    <a:pt x="10109525" y="72390"/>
                  </a:lnTo>
                  <a:lnTo>
                    <a:pt x="10055844" y="68580"/>
                  </a:lnTo>
                  <a:lnTo>
                    <a:pt x="9956780" y="63500"/>
                  </a:lnTo>
                  <a:close/>
                </a:path>
                <a:path w="10420350" h="1252220">
                  <a:moveTo>
                    <a:pt x="4938285" y="1154430"/>
                  </a:moveTo>
                  <a:lnTo>
                    <a:pt x="3224934" y="1154430"/>
                  </a:lnTo>
                  <a:lnTo>
                    <a:pt x="3174092" y="1155700"/>
                  </a:lnTo>
                  <a:lnTo>
                    <a:pt x="5092107" y="1155700"/>
                  </a:lnTo>
                  <a:lnTo>
                    <a:pt x="4938285" y="1154430"/>
                  </a:lnTo>
                  <a:close/>
                </a:path>
                <a:path w="10420350" h="1252220">
                  <a:moveTo>
                    <a:pt x="4630519" y="1153160"/>
                  </a:moveTo>
                  <a:lnTo>
                    <a:pt x="3870367" y="1153160"/>
                  </a:lnTo>
                  <a:lnTo>
                    <a:pt x="3820595" y="1154430"/>
                  </a:lnTo>
                  <a:lnTo>
                    <a:pt x="4784414" y="1154430"/>
                  </a:lnTo>
                  <a:lnTo>
                    <a:pt x="4630519" y="1153160"/>
                  </a:lnTo>
                  <a:close/>
                </a:path>
                <a:path w="10420350" h="1252220">
                  <a:moveTo>
                    <a:pt x="5681705" y="104140"/>
                  </a:moveTo>
                  <a:lnTo>
                    <a:pt x="4494001" y="104140"/>
                  </a:lnTo>
                  <a:lnTo>
                    <a:pt x="4642286" y="105410"/>
                  </a:lnTo>
                  <a:lnTo>
                    <a:pt x="5580637" y="105410"/>
                  </a:lnTo>
                  <a:lnTo>
                    <a:pt x="5681705" y="104140"/>
                  </a:lnTo>
                  <a:close/>
                </a:path>
                <a:path w="10420350" h="1252220">
                  <a:moveTo>
                    <a:pt x="5984742" y="102870"/>
                  </a:moveTo>
                  <a:lnTo>
                    <a:pt x="4193928" y="102870"/>
                  </a:lnTo>
                  <a:lnTo>
                    <a:pt x="4344576" y="104140"/>
                  </a:lnTo>
                  <a:lnTo>
                    <a:pt x="5883813" y="104140"/>
                  </a:lnTo>
                  <a:lnTo>
                    <a:pt x="5984742" y="102870"/>
                  </a:lnTo>
                  <a:close/>
                </a:path>
                <a:path w="10420350" h="1252220">
                  <a:moveTo>
                    <a:pt x="7241396" y="93980"/>
                  </a:moveTo>
                  <a:lnTo>
                    <a:pt x="2785686" y="93980"/>
                  </a:lnTo>
                  <a:lnTo>
                    <a:pt x="2835401" y="95250"/>
                  </a:lnTo>
                  <a:lnTo>
                    <a:pt x="4041976" y="102870"/>
                  </a:lnTo>
                  <a:lnTo>
                    <a:pt x="6085515" y="102870"/>
                  </a:lnTo>
                  <a:lnTo>
                    <a:pt x="6186074" y="101600"/>
                  </a:lnTo>
                  <a:lnTo>
                    <a:pt x="6286366" y="101600"/>
                  </a:lnTo>
                  <a:lnTo>
                    <a:pt x="7241396" y="93980"/>
                  </a:lnTo>
                  <a:close/>
                </a:path>
                <a:path w="10420350" h="1252220">
                  <a:moveTo>
                    <a:pt x="7546433" y="92710"/>
                  </a:moveTo>
                  <a:lnTo>
                    <a:pt x="1843719" y="92710"/>
                  </a:lnTo>
                  <a:lnTo>
                    <a:pt x="1893947" y="93980"/>
                  </a:lnTo>
                  <a:lnTo>
                    <a:pt x="7444632" y="93980"/>
                  </a:lnTo>
                  <a:lnTo>
                    <a:pt x="7546433" y="92710"/>
                  </a:lnTo>
                  <a:close/>
                </a:path>
                <a:path w="10420350" h="1252220">
                  <a:moveTo>
                    <a:pt x="9084988" y="38100"/>
                  </a:moveTo>
                  <a:lnTo>
                    <a:pt x="6133999" y="38100"/>
                  </a:lnTo>
                  <a:lnTo>
                    <a:pt x="6033563" y="39370"/>
                  </a:lnTo>
                  <a:lnTo>
                    <a:pt x="5932958" y="39370"/>
                  </a:lnTo>
                  <a:lnTo>
                    <a:pt x="5832229" y="40640"/>
                  </a:lnTo>
                  <a:lnTo>
                    <a:pt x="9187647" y="40640"/>
                  </a:lnTo>
                  <a:lnTo>
                    <a:pt x="9084988" y="38100"/>
                  </a:lnTo>
                  <a:close/>
                </a:path>
                <a:path w="10420350" h="1252220">
                  <a:moveTo>
                    <a:pt x="8930821" y="35560"/>
                  </a:moveTo>
                  <a:lnTo>
                    <a:pt x="6533156" y="35560"/>
                  </a:lnTo>
                  <a:lnTo>
                    <a:pt x="6234221" y="38100"/>
                  </a:lnTo>
                  <a:lnTo>
                    <a:pt x="9033603" y="38100"/>
                  </a:lnTo>
                  <a:lnTo>
                    <a:pt x="8930821" y="35560"/>
                  </a:lnTo>
                  <a:close/>
                </a:path>
                <a:path w="10420350" h="1252220">
                  <a:moveTo>
                    <a:pt x="8468328" y="30480"/>
                  </a:moveTo>
                  <a:lnTo>
                    <a:pt x="7240396" y="30480"/>
                  </a:lnTo>
                  <a:lnTo>
                    <a:pt x="6582667" y="35560"/>
                  </a:lnTo>
                  <a:lnTo>
                    <a:pt x="8879426" y="35560"/>
                  </a:lnTo>
                  <a:lnTo>
                    <a:pt x="8828031" y="34290"/>
                  </a:lnTo>
                  <a:lnTo>
                    <a:pt x="8776635" y="34290"/>
                  </a:lnTo>
                  <a:lnTo>
                    <a:pt x="8725241" y="33020"/>
                  </a:lnTo>
                  <a:lnTo>
                    <a:pt x="8673849" y="33020"/>
                  </a:lnTo>
                  <a:lnTo>
                    <a:pt x="8622461" y="31750"/>
                  </a:lnTo>
                  <a:lnTo>
                    <a:pt x="8519699" y="31750"/>
                  </a:lnTo>
                  <a:lnTo>
                    <a:pt x="8468328" y="30480"/>
                  </a:lnTo>
                  <a:close/>
                </a:path>
                <a:path w="10420350" h="1252220">
                  <a:moveTo>
                    <a:pt x="8262935" y="29210"/>
                  </a:moveTo>
                  <a:lnTo>
                    <a:pt x="7546101" y="29210"/>
                  </a:lnTo>
                  <a:lnTo>
                    <a:pt x="7444075" y="30480"/>
                  </a:lnTo>
                  <a:lnTo>
                    <a:pt x="8314268" y="30480"/>
                  </a:lnTo>
                  <a:lnTo>
                    <a:pt x="8262935" y="2921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14450" y="108585"/>
            <a:ext cx="920496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210" dirty="0"/>
              <a:t>Línea</a:t>
            </a:r>
            <a:r>
              <a:rPr sz="2400" spc="-120" dirty="0"/>
              <a:t> </a:t>
            </a:r>
            <a:r>
              <a:rPr sz="2400" spc="-225" dirty="0"/>
              <a:t>Temática</a:t>
            </a:r>
            <a:r>
              <a:rPr sz="2400" spc="-120" dirty="0"/>
              <a:t> </a:t>
            </a:r>
            <a:r>
              <a:rPr sz="2400" spc="-170" dirty="0"/>
              <a:t>5:</a:t>
            </a:r>
            <a:r>
              <a:rPr sz="2400" spc="-85" dirty="0"/>
              <a:t> </a:t>
            </a:r>
            <a:r>
              <a:rPr sz="2400" spc="-195" dirty="0"/>
              <a:t>Protección</a:t>
            </a:r>
            <a:r>
              <a:rPr sz="2400" spc="-135" dirty="0"/>
              <a:t> </a:t>
            </a:r>
            <a:r>
              <a:rPr sz="2400" spc="-120" dirty="0"/>
              <a:t>del</a:t>
            </a:r>
            <a:r>
              <a:rPr sz="2400" spc="-110" dirty="0"/>
              <a:t> </a:t>
            </a:r>
            <a:r>
              <a:rPr sz="2400" spc="-105" dirty="0"/>
              <a:t>territorio</a:t>
            </a:r>
            <a:r>
              <a:rPr sz="2400" spc="-55" dirty="0"/>
              <a:t> </a:t>
            </a:r>
            <a:r>
              <a:rPr sz="2400" spc="-195" dirty="0"/>
              <a:t>de</a:t>
            </a:r>
            <a:r>
              <a:rPr sz="2400" spc="-90" dirty="0"/>
              <a:t> </a:t>
            </a:r>
            <a:r>
              <a:rPr sz="2400" spc="-155" dirty="0"/>
              <a:t>grupos</a:t>
            </a:r>
            <a:r>
              <a:rPr sz="2400" spc="-100" dirty="0"/>
              <a:t> </a:t>
            </a:r>
            <a:r>
              <a:rPr sz="2400" spc="-125" dirty="0"/>
              <a:t>armados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328800" y="3109976"/>
            <a:ext cx="3067050" cy="1838325"/>
          </a:xfrm>
          <a:prstGeom prst="rect">
            <a:avLst/>
          </a:prstGeom>
          <a:solidFill>
            <a:srgbClr val="C0504D"/>
          </a:solidFill>
          <a:ln w="25400">
            <a:solidFill>
              <a:srgbClr val="FFFFFF"/>
            </a:solidFill>
          </a:ln>
        </p:spPr>
        <p:txBody>
          <a:bodyPr vert="horz" wrap="square" lIns="0" tIns="267970" rIns="0" bIns="0" rtlCol="0">
            <a:spAutoFit/>
          </a:bodyPr>
          <a:lstStyle/>
          <a:p>
            <a:pPr marL="448945" marR="445770" algn="ctr">
              <a:lnSpc>
                <a:spcPct val="102299"/>
              </a:lnSpc>
              <a:spcBef>
                <a:spcPts val="2110"/>
              </a:spcBef>
            </a:pPr>
            <a:r>
              <a:rPr sz="2600" b="1" spc="-75" dirty="0">
                <a:solidFill>
                  <a:srgbClr val="FFFFFF"/>
                </a:solidFill>
                <a:latin typeface="Arial"/>
                <a:cs typeface="Arial"/>
              </a:rPr>
              <a:t>Prevención</a:t>
            </a:r>
            <a:r>
              <a:rPr sz="26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militarización territorial.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0651" y="3109976"/>
            <a:ext cx="3067050" cy="1838325"/>
          </a:xfrm>
          <a:prstGeom prst="rect">
            <a:avLst/>
          </a:prstGeom>
          <a:solidFill>
            <a:srgbClr val="BC9B52"/>
          </a:solidFill>
          <a:ln w="25400">
            <a:solidFill>
              <a:srgbClr val="FFFFFF"/>
            </a:solidFill>
          </a:ln>
        </p:spPr>
        <p:txBody>
          <a:bodyPr vert="horz" wrap="square" lIns="0" tIns="267970" rIns="0" bIns="0" rtlCol="0">
            <a:spAutoFit/>
          </a:bodyPr>
          <a:lstStyle/>
          <a:p>
            <a:pPr marL="551815" marR="546735" indent="34925" algn="just">
              <a:lnSpc>
                <a:spcPct val="102299"/>
              </a:lnSpc>
              <a:spcBef>
                <a:spcPts val="2110"/>
              </a:spcBef>
            </a:pPr>
            <a:r>
              <a:rPr sz="2600" b="1" spc="-85" dirty="0">
                <a:solidFill>
                  <a:srgbClr val="FFFFFF"/>
                </a:solidFill>
                <a:latin typeface="Arial"/>
                <a:cs typeface="Arial"/>
              </a:rPr>
              <a:t>Protección</a:t>
            </a:r>
            <a:r>
              <a:rPr sz="2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defensoras 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ambientales.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2501" y="3109976"/>
            <a:ext cx="3067050" cy="1838325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267970" rIns="0" bIns="0" rtlCol="0">
            <a:spAutoFit/>
          </a:bodyPr>
          <a:lstStyle/>
          <a:p>
            <a:pPr marL="112395" marR="98425" indent="-2540" algn="ctr">
              <a:lnSpc>
                <a:spcPct val="102299"/>
              </a:lnSpc>
              <a:spcBef>
                <a:spcPts val="2110"/>
              </a:spcBef>
            </a:pPr>
            <a:r>
              <a:rPr sz="2600" b="1" spc="-65" dirty="0">
                <a:solidFill>
                  <a:srgbClr val="FFFFFF"/>
                </a:solidFill>
                <a:latin typeface="Arial"/>
                <a:cs typeface="Arial"/>
              </a:rPr>
              <a:t>Participación</a:t>
            </a:r>
            <a:r>
              <a:rPr sz="2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mujeres</a:t>
            </a:r>
            <a:r>
              <a:rPr sz="26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gestión</a:t>
            </a:r>
            <a:r>
              <a:rPr sz="26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ambiental.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0884" y="481012"/>
            <a:ext cx="10451465" cy="194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890" algn="ctr">
              <a:lnSpc>
                <a:spcPts val="2870"/>
              </a:lnSpc>
              <a:spcBef>
                <a:spcPts val="100"/>
              </a:spcBef>
            </a:pPr>
            <a:r>
              <a:rPr sz="2400" spc="-275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24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Arial Black"/>
                <a:cs typeface="Arial Black"/>
              </a:rPr>
              <a:t>industrias</a:t>
            </a:r>
            <a:r>
              <a:rPr sz="24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00" dirty="0">
                <a:solidFill>
                  <a:srgbClr val="FFFFFF"/>
                </a:solidFill>
                <a:latin typeface="Arial Black"/>
                <a:cs typeface="Arial Black"/>
              </a:rPr>
              <a:t>extractivas</a:t>
            </a:r>
            <a:r>
              <a:rPr sz="24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Arial Black"/>
                <a:cs typeface="Arial Black"/>
              </a:rPr>
              <a:t>generadoras</a:t>
            </a:r>
            <a:r>
              <a:rPr sz="24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29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24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Arial Black"/>
                <a:cs typeface="Arial Black"/>
              </a:rPr>
              <a:t>violencias</a:t>
            </a:r>
            <a:r>
              <a:rPr sz="24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Black"/>
                <a:cs typeface="Arial Black"/>
              </a:rPr>
              <a:t>contra</a:t>
            </a:r>
            <a:endParaRPr sz="2400">
              <a:latin typeface="Arial Black"/>
              <a:cs typeface="Arial Black"/>
            </a:endParaRPr>
          </a:p>
          <a:p>
            <a:pPr marR="71755" algn="ctr">
              <a:lnSpc>
                <a:spcPts val="2870"/>
              </a:lnSpc>
            </a:pPr>
            <a:r>
              <a:rPr sz="2400" spc="-180" dirty="0">
                <a:solidFill>
                  <a:srgbClr val="FFFFFF"/>
                </a:solidFill>
                <a:latin typeface="Arial Black"/>
                <a:cs typeface="Arial Black"/>
              </a:rPr>
              <a:t>las</a:t>
            </a:r>
            <a:r>
              <a:rPr sz="24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Arial Black"/>
                <a:cs typeface="Arial Black"/>
              </a:rPr>
              <a:t>mujeres</a:t>
            </a:r>
            <a:endParaRPr sz="2400">
              <a:latin typeface="Arial Black"/>
              <a:cs typeface="Arial Black"/>
            </a:endParaRPr>
          </a:p>
          <a:p>
            <a:pPr marL="298450" indent="-285750">
              <a:lnSpc>
                <a:spcPct val="100000"/>
              </a:lnSpc>
              <a:spcBef>
                <a:spcPts val="2895"/>
              </a:spcBef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Promueve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70" dirty="0">
                <a:latin typeface="Arial MT"/>
                <a:cs typeface="Arial MT"/>
              </a:rPr>
              <a:t>la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defensa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territorio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comunidades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frente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actores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armados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industrias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extractivas.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Acciones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 Min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Ambiente,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Defensoria,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Agricultura,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ANM,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49" y="90515"/>
            <a:ext cx="10420350" cy="971550"/>
            <a:chOff x="742949" y="90515"/>
            <a:chExt cx="10420350" cy="971550"/>
          </a:xfrm>
        </p:grpSpPr>
        <p:sp>
          <p:nvSpPr>
            <p:cNvPr id="4" name="object 4"/>
            <p:cNvSpPr/>
            <p:nvPr/>
          </p:nvSpPr>
          <p:spPr>
            <a:xfrm>
              <a:off x="742949" y="114312"/>
              <a:ext cx="10420350" cy="923290"/>
            </a:xfrm>
            <a:custGeom>
              <a:avLst/>
              <a:gdLst/>
              <a:ahLst/>
              <a:cxnLst/>
              <a:rect l="l" t="t" r="r" b="b"/>
              <a:pathLst>
                <a:path w="10420350" h="923290">
                  <a:moveTo>
                    <a:pt x="10113353" y="896305"/>
                  </a:moveTo>
                  <a:lnTo>
                    <a:pt x="4918563" y="896304"/>
                  </a:lnTo>
                  <a:lnTo>
                    <a:pt x="5321660" y="897559"/>
                  </a:lnTo>
                  <a:lnTo>
                    <a:pt x="8907888" y="921684"/>
                  </a:lnTo>
                  <a:lnTo>
                    <a:pt x="9157748" y="923286"/>
                  </a:lnTo>
                  <a:lnTo>
                    <a:pt x="9310259" y="923286"/>
                  </a:lnTo>
                  <a:lnTo>
                    <a:pt x="9357121" y="923100"/>
                  </a:lnTo>
                  <a:lnTo>
                    <a:pt x="9401851" y="922834"/>
                  </a:lnTo>
                  <a:lnTo>
                    <a:pt x="9717470" y="917793"/>
                  </a:lnTo>
                  <a:lnTo>
                    <a:pt x="9920574" y="911105"/>
                  </a:lnTo>
                  <a:lnTo>
                    <a:pt x="9977931" y="908159"/>
                  </a:lnTo>
                  <a:lnTo>
                    <a:pt x="10035646" y="904249"/>
                  </a:lnTo>
                  <a:lnTo>
                    <a:pt x="10092576" y="898970"/>
                  </a:lnTo>
                  <a:lnTo>
                    <a:pt x="10113353" y="896305"/>
                  </a:lnTo>
                  <a:close/>
                </a:path>
                <a:path w="10420350" h="923290">
                  <a:moveTo>
                    <a:pt x="2781003" y="23951"/>
                  </a:moveTo>
                  <a:lnTo>
                    <a:pt x="395625" y="23951"/>
                  </a:lnTo>
                  <a:lnTo>
                    <a:pt x="343960" y="37797"/>
                  </a:lnTo>
                  <a:lnTo>
                    <a:pt x="293946" y="56576"/>
                  </a:lnTo>
                  <a:lnTo>
                    <a:pt x="249949" y="78318"/>
                  </a:lnTo>
                  <a:lnTo>
                    <a:pt x="211375" y="102382"/>
                  </a:lnTo>
                  <a:lnTo>
                    <a:pt x="177632" y="128126"/>
                  </a:lnTo>
                  <a:lnTo>
                    <a:pt x="148124" y="154910"/>
                  </a:lnTo>
                  <a:lnTo>
                    <a:pt x="86713" y="224335"/>
                  </a:lnTo>
                  <a:lnTo>
                    <a:pt x="55881" y="267293"/>
                  </a:lnTo>
                  <a:lnTo>
                    <a:pt x="29764" y="310857"/>
                  </a:lnTo>
                  <a:lnTo>
                    <a:pt x="8361" y="354915"/>
                  </a:lnTo>
                  <a:lnTo>
                    <a:pt x="0" y="377182"/>
                  </a:lnTo>
                  <a:lnTo>
                    <a:pt x="0" y="693499"/>
                  </a:lnTo>
                  <a:lnTo>
                    <a:pt x="27006" y="749508"/>
                  </a:lnTo>
                  <a:lnTo>
                    <a:pt x="56070" y="786172"/>
                  </a:lnTo>
                  <a:lnTo>
                    <a:pt x="97863" y="819681"/>
                  </a:lnTo>
                  <a:lnTo>
                    <a:pt x="156203" y="847713"/>
                  </a:lnTo>
                  <a:lnTo>
                    <a:pt x="196198" y="860224"/>
                  </a:lnTo>
                  <a:lnTo>
                    <a:pt x="239429" y="869798"/>
                  </a:lnTo>
                  <a:lnTo>
                    <a:pt x="285313" y="876842"/>
                  </a:lnTo>
                  <a:lnTo>
                    <a:pt x="333265" y="881761"/>
                  </a:lnTo>
                  <a:lnTo>
                    <a:pt x="382703" y="884963"/>
                  </a:lnTo>
                  <a:lnTo>
                    <a:pt x="433044" y="886853"/>
                  </a:lnTo>
                  <a:lnTo>
                    <a:pt x="483702" y="887838"/>
                  </a:lnTo>
                  <a:lnTo>
                    <a:pt x="2411060" y="897829"/>
                  </a:lnTo>
                  <a:lnTo>
                    <a:pt x="3157963" y="897829"/>
                  </a:lnTo>
                  <a:lnTo>
                    <a:pt x="3245027" y="897559"/>
                  </a:lnTo>
                  <a:lnTo>
                    <a:pt x="3365491" y="897059"/>
                  </a:lnTo>
                  <a:lnTo>
                    <a:pt x="3469265" y="896660"/>
                  </a:lnTo>
                  <a:lnTo>
                    <a:pt x="10113353" y="896305"/>
                  </a:lnTo>
                  <a:lnTo>
                    <a:pt x="10199512" y="882677"/>
                  </a:lnTo>
                  <a:lnTo>
                    <a:pt x="10247235" y="870851"/>
                  </a:lnTo>
                  <a:lnTo>
                    <a:pt x="10289605" y="856030"/>
                  </a:lnTo>
                  <a:lnTo>
                    <a:pt x="10325479" y="837808"/>
                  </a:lnTo>
                  <a:lnTo>
                    <a:pt x="10358843" y="812361"/>
                  </a:lnTo>
                  <a:lnTo>
                    <a:pt x="10393323" y="754786"/>
                  </a:lnTo>
                  <a:lnTo>
                    <a:pt x="10415266" y="678473"/>
                  </a:lnTo>
                  <a:lnTo>
                    <a:pt x="10420349" y="659283"/>
                  </a:lnTo>
                  <a:lnTo>
                    <a:pt x="10420349" y="199010"/>
                  </a:lnTo>
                  <a:lnTo>
                    <a:pt x="10391254" y="159435"/>
                  </a:lnTo>
                  <a:lnTo>
                    <a:pt x="10357059" y="129743"/>
                  </a:lnTo>
                  <a:lnTo>
                    <a:pt x="10312304" y="103573"/>
                  </a:lnTo>
                  <a:lnTo>
                    <a:pt x="10255480" y="82052"/>
                  </a:lnTo>
                  <a:lnTo>
                    <a:pt x="10197505" y="69176"/>
                  </a:lnTo>
                  <a:lnTo>
                    <a:pt x="10150717" y="61912"/>
                  </a:lnTo>
                  <a:lnTo>
                    <a:pt x="10102170" y="56795"/>
                  </a:lnTo>
                  <a:lnTo>
                    <a:pt x="10052491" y="53328"/>
                  </a:lnTo>
                  <a:lnTo>
                    <a:pt x="10002310" y="51017"/>
                  </a:lnTo>
                  <a:lnTo>
                    <a:pt x="9225173" y="32100"/>
                  </a:lnTo>
                  <a:lnTo>
                    <a:pt x="4629147" y="32099"/>
                  </a:lnTo>
                  <a:lnTo>
                    <a:pt x="4172953" y="30832"/>
                  </a:lnTo>
                  <a:lnTo>
                    <a:pt x="3971855" y="30110"/>
                  </a:lnTo>
                  <a:lnTo>
                    <a:pt x="3764356" y="29240"/>
                  </a:lnTo>
                  <a:lnTo>
                    <a:pt x="2837580" y="24141"/>
                  </a:lnTo>
                  <a:lnTo>
                    <a:pt x="2781003" y="23951"/>
                  </a:lnTo>
                  <a:close/>
                </a:path>
                <a:path w="10420350" h="923290">
                  <a:moveTo>
                    <a:pt x="9147327" y="30832"/>
                  </a:moveTo>
                  <a:lnTo>
                    <a:pt x="5968492" y="30832"/>
                  </a:lnTo>
                  <a:lnTo>
                    <a:pt x="5601700" y="32100"/>
                  </a:lnTo>
                  <a:lnTo>
                    <a:pt x="9227002" y="32100"/>
                  </a:lnTo>
                  <a:lnTo>
                    <a:pt x="9147327" y="30832"/>
                  </a:lnTo>
                  <a:close/>
                </a:path>
                <a:path w="10420350" h="923290">
                  <a:moveTo>
                    <a:pt x="8597416" y="24603"/>
                  </a:moveTo>
                  <a:lnTo>
                    <a:pt x="7093068" y="24603"/>
                  </a:lnTo>
                  <a:lnTo>
                    <a:pt x="5940188" y="30832"/>
                  </a:lnTo>
                  <a:lnTo>
                    <a:pt x="9147699" y="30832"/>
                  </a:lnTo>
                  <a:lnTo>
                    <a:pt x="9099781" y="30111"/>
                  </a:lnTo>
                  <a:lnTo>
                    <a:pt x="9100352" y="30111"/>
                  </a:lnTo>
                  <a:lnTo>
                    <a:pt x="8597416" y="24603"/>
                  </a:lnTo>
                  <a:close/>
                </a:path>
                <a:path w="10420350" h="923290">
                  <a:moveTo>
                    <a:pt x="8501189" y="23952"/>
                  </a:moveTo>
                  <a:lnTo>
                    <a:pt x="7232709" y="23952"/>
                  </a:lnTo>
                  <a:lnTo>
                    <a:pt x="7090996" y="24603"/>
                  </a:lnTo>
                  <a:lnTo>
                    <a:pt x="8598860" y="24603"/>
                  </a:lnTo>
                  <a:lnTo>
                    <a:pt x="8501189" y="23952"/>
                  </a:lnTo>
                  <a:close/>
                </a:path>
                <a:path w="10420350" h="923290">
                  <a:moveTo>
                    <a:pt x="398599" y="23154"/>
                  </a:moveTo>
                  <a:lnTo>
                    <a:pt x="72044" y="23154"/>
                  </a:lnTo>
                  <a:lnTo>
                    <a:pt x="4151075" y="23952"/>
                  </a:lnTo>
                  <a:lnTo>
                    <a:pt x="395625" y="23951"/>
                  </a:lnTo>
                  <a:lnTo>
                    <a:pt x="398599" y="23154"/>
                  </a:lnTo>
                  <a:close/>
                </a:path>
                <a:path w="10420350" h="923290">
                  <a:moveTo>
                    <a:pt x="8361191" y="23155"/>
                  </a:moveTo>
                  <a:lnTo>
                    <a:pt x="7425445" y="23155"/>
                  </a:lnTo>
                  <a:lnTo>
                    <a:pt x="7228805" y="23952"/>
                  </a:lnTo>
                  <a:lnTo>
                    <a:pt x="8503464" y="23952"/>
                  </a:lnTo>
                  <a:lnTo>
                    <a:pt x="8361191" y="23155"/>
                  </a:lnTo>
                  <a:close/>
                </a:path>
                <a:path w="10420350" h="923290">
                  <a:moveTo>
                    <a:pt x="1695452" y="22389"/>
                  </a:moveTo>
                  <a:lnTo>
                    <a:pt x="401456" y="22389"/>
                  </a:lnTo>
                  <a:lnTo>
                    <a:pt x="398599" y="23154"/>
                  </a:lnTo>
                  <a:lnTo>
                    <a:pt x="1849862" y="23154"/>
                  </a:lnTo>
                  <a:lnTo>
                    <a:pt x="1695452" y="22389"/>
                  </a:lnTo>
                  <a:close/>
                </a:path>
                <a:path w="10420350" h="923290">
                  <a:moveTo>
                    <a:pt x="8130481" y="22389"/>
                  </a:moveTo>
                  <a:lnTo>
                    <a:pt x="7687381" y="22389"/>
                  </a:lnTo>
                  <a:lnTo>
                    <a:pt x="7428467" y="23155"/>
                  </a:lnTo>
                  <a:lnTo>
                    <a:pt x="8365104" y="23155"/>
                  </a:lnTo>
                  <a:lnTo>
                    <a:pt x="8130481" y="22389"/>
                  </a:lnTo>
                  <a:close/>
                </a:path>
                <a:path w="10420350" h="923290">
                  <a:moveTo>
                    <a:pt x="636558" y="0"/>
                  </a:moveTo>
                  <a:lnTo>
                    <a:pt x="587352" y="1002"/>
                  </a:lnTo>
                  <a:lnTo>
                    <a:pt x="538873" y="3472"/>
                  </a:lnTo>
                  <a:lnTo>
                    <a:pt x="491398" y="7703"/>
                  </a:lnTo>
                  <a:lnTo>
                    <a:pt x="445210" y="13989"/>
                  </a:lnTo>
                  <a:lnTo>
                    <a:pt x="401791" y="22389"/>
                  </a:lnTo>
                  <a:lnTo>
                    <a:pt x="1705952" y="22389"/>
                  </a:lnTo>
                  <a:lnTo>
                    <a:pt x="1142769" y="14280"/>
                  </a:lnTo>
                  <a:lnTo>
                    <a:pt x="736032" y="1222"/>
                  </a:lnTo>
                  <a:lnTo>
                    <a:pt x="686211" y="171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49" y="90515"/>
              <a:ext cx="10420350" cy="971550"/>
            </a:xfrm>
            <a:custGeom>
              <a:avLst/>
              <a:gdLst/>
              <a:ahLst/>
              <a:cxnLst/>
              <a:rect l="l" t="t" r="r" b="b"/>
              <a:pathLst>
                <a:path w="10420350" h="971550">
                  <a:moveTo>
                    <a:pt x="9482069" y="970280"/>
                  </a:moveTo>
                  <a:lnTo>
                    <a:pt x="8935492" y="970280"/>
                  </a:lnTo>
                  <a:lnTo>
                    <a:pt x="8985164" y="971550"/>
                  </a:lnTo>
                  <a:lnTo>
                    <a:pt x="9432609" y="971550"/>
                  </a:lnTo>
                  <a:lnTo>
                    <a:pt x="9482069" y="970280"/>
                  </a:lnTo>
                  <a:close/>
                </a:path>
                <a:path w="10420350" h="971550">
                  <a:moveTo>
                    <a:pt x="10131021" y="944880"/>
                  </a:moveTo>
                  <a:lnTo>
                    <a:pt x="4953220" y="944880"/>
                  </a:lnTo>
                  <a:lnTo>
                    <a:pt x="5105826" y="946150"/>
                  </a:lnTo>
                  <a:lnTo>
                    <a:pt x="8137930" y="962660"/>
                  </a:lnTo>
                  <a:lnTo>
                    <a:pt x="8188311" y="962660"/>
                  </a:lnTo>
                  <a:lnTo>
                    <a:pt x="8238744" y="963930"/>
                  </a:lnTo>
                  <a:lnTo>
                    <a:pt x="8339609" y="963930"/>
                  </a:lnTo>
                  <a:lnTo>
                    <a:pt x="8589997" y="967740"/>
                  </a:lnTo>
                  <a:lnTo>
                    <a:pt x="8639122" y="967740"/>
                  </a:lnTo>
                  <a:lnTo>
                    <a:pt x="8885900" y="970280"/>
                  </a:lnTo>
                  <a:lnTo>
                    <a:pt x="9531530" y="970280"/>
                  </a:lnTo>
                  <a:lnTo>
                    <a:pt x="9580990" y="969010"/>
                  </a:lnTo>
                  <a:lnTo>
                    <a:pt x="9630450" y="969010"/>
                  </a:lnTo>
                  <a:lnTo>
                    <a:pt x="9877751" y="962660"/>
                  </a:lnTo>
                  <a:lnTo>
                    <a:pt x="9985223" y="957580"/>
                  </a:lnTo>
                  <a:lnTo>
                    <a:pt x="10042564" y="953770"/>
                  </a:lnTo>
                  <a:lnTo>
                    <a:pt x="10098587" y="948690"/>
                  </a:lnTo>
                  <a:lnTo>
                    <a:pt x="10131021" y="944880"/>
                  </a:lnTo>
                  <a:close/>
                </a:path>
                <a:path w="10420350" h="971550">
                  <a:moveTo>
                    <a:pt x="3326526" y="946150"/>
                  </a:moveTo>
                  <a:lnTo>
                    <a:pt x="2305567" y="946150"/>
                  </a:lnTo>
                  <a:lnTo>
                    <a:pt x="2407658" y="947420"/>
                  </a:lnTo>
                  <a:lnTo>
                    <a:pt x="3224639" y="947420"/>
                  </a:lnTo>
                  <a:lnTo>
                    <a:pt x="3326526" y="946150"/>
                  </a:lnTo>
                  <a:close/>
                </a:path>
                <a:path w="10420350" h="9715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8889"/>
                  </a:lnTo>
                  <a:lnTo>
                    <a:pt x="425499" y="15239"/>
                  </a:lnTo>
                  <a:lnTo>
                    <a:pt x="375693" y="25399"/>
                  </a:lnTo>
                  <a:lnTo>
                    <a:pt x="307946" y="43179"/>
                  </a:lnTo>
                  <a:lnTo>
                    <a:pt x="249620" y="66039"/>
                  </a:lnTo>
                  <a:lnTo>
                    <a:pt x="199885" y="90169"/>
                  </a:lnTo>
                  <a:lnTo>
                    <a:pt x="157908" y="118109"/>
                  </a:lnTo>
                  <a:lnTo>
                    <a:pt x="122858" y="144779"/>
                  </a:lnTo>
                  <a:lnTo>
                    <a:pt x="93903" y="172719"/>
                  </a:lnTo>
                  <a:lnTo>
                    <a:pt x="34102" y="240029"/>
                  </a:lnTo>
                  <a:lnTo>
                    <a:pt x="2714" y="284479"/>
                  </a:lnTo>
                  <a:lnTo>
                    <a:pt x="0" y="288289"/>
                  </a:lnTo>
                  <a:lnTo>
                    <a:pt x="0" y="816609"/>
                  </a:lnTo>
                  <a:lnTo>
                    <a:pt x="61650" y="864869"/>
                  </a:lnTo>
                  <a:lnTo>
                    <a:pt x="117734" y="891539"/>
                  </a:lnTo>
                  <a:lnTo>
                    <a:pt x="164575" y="905509"/>
                  </a:lnTo>
                  <a:lnTo>
                    <a:pt x="214573" y="916939"/>
                  </a:lnTo>
                  <a:lnTo>
                    <a:pt x="266852" y="924559"/>
                  </a:lnTo>
                  <a:lnTo>
                    <a:pt x="320537" y="930909"/>
                  </a:lnTo>
                  <a:lnTo>
                    <a:pt x="374752" y="934719"/>
                  </a:lnTo>
                  <a:lnTo>
                    <a:pt x="481276" y="937260"/>
                  </a:lnTo>
                  <a:lnTo>
                    <a:pt x="1090765" y="941070"/>
                  </a:lnTo>
                  <a:lnTo>
                    <a:pt x="1241038" y="941070"/>
                  </a:lnTo>
                  <a:lnTo>
                    <a:pt x="1492733" y="943610"/>
                  </a:lnTo>
                  <a:lnTo>
                    <a:pt x="1999765" y="946150"/>
                  </a:lnTo>
                  <a:lnTo>
                    <a:pt x="3529251" y="946150"/>
                  </a:lnTo>
                  <a:lnTo>
                    <a:pt x="3630724" y="944880"/>
                  </a:lnTo>
                  <a:lnTo>
                    <a:pt x="10131021" y="944880"/>
                  </a:lnTo>
                  <a:lnTo>
                    <a:pt x="10152643" y="942340"/>
                  </a:lnTo>
                  <a:lnTo>
                    <a:pt x="10204084" y="933450"/>
                  </a:lnTo>
                  <a:lnTo>
                    <a:pt x="10252262" y="923290"/>
                  </a:lnTo>
                  <a:lnTo>
                    <a:pt x="9305820" y="923290"/>
                  </a:lnTo>
                  <a:lnTo>
                    <a:pt x="8948332" y="922020"/>
                  </a:lnTo>
                  <a:lnTo>
                    <a:pt x="8897489" y="920750"/>
                  </a:lnTo>
                  <a:lnTo>
                    <a:pt x="8846731" y="920750"/>
                  </a:lnTo>
                  <a:lnTo>
                    <a:pt x="8796065" y="919480"/>
                  </a:lnTo>
                  <a:lnTo>
                    <a:pt x="8695052" y="919480"/>
                  </a:lnTo>
                  <a:lnTo>
                    <a:pt x="8342928" y="914400"/>
                  </a:lnTo>
                  <a:lnTo>
                    <a:pt x="8241377" y="914400"/>
                  </a:lnTo>
                  <a:lnTo>
                    <a:pt x="8190674" y="913130"/>
                  </a:lnTo>
                  <a:lnTo>
                    <a:pt x="8140109" y="913130"/>
                  </a:lnTo>
                  <a:lnTo>
                    <a:pt x="5399494" y="897890"/>
                  </a:lnTo>
                  <a:lnTo>
                    <a:pt x="2409609" y="896620"/>
                  </a:lnTo>
                  <a:lnTo>
                    <a:pt x="2104020" y="895350"/>
                  </a:lnTo>
                  <a:lnTo>
                    <a:pt x="1748730" y="894080"/>
                  </a:lnTo>
                  <a:lnTo>
                    <a:pt x="484292" y="886460"/>
                  </a:lnTo>
                  <a:lnTo>
                    <a:pt x="431553" y="885189"/>
                  </a:lnTo>
                  <a:lnTo>
                    <a:pt x="379131" y="882649"/>
                  </a:lnTo>
                  <a:lnTo>
                    <a:pt x="328014" y="878839"/>
                  </a:lnTo>
                  <a:lnTo>
                    <a:pt x="279194" y="873759"/>
                  </a:lnTo>
                  <a:lnTo>
                    <a:pt x="233659" y="864869"/>
                  </a:lnTo>
                  <a:lnTo>
                    <a:pt x="192400" y="852169"/>
                  </a:lnTo>
                  <a:lnTo>
                    <a:pt x="142657" y="828039"/>
                  </a:lnTo>
                  <a:lnTo>
                    <a:pt x="106701" y="797559"/>
                  </a:lnTo>
                  <a:lnTo>
                    <a:pt x="81350" y="764539"/>
                  </a:lnTo>
                  <a:lnTo>
                    <a:pt x="47673" y="688339"/>
                  </a:lnTo>
                  <a:lnTo>
                    <a:pt x="36605" y="645159"/>
                  </a:lnTo>
                  <a:lnTo>
                    <a:pt x="30188" y="600709"/>
                  </a:lnTo>
                  <a:lnTo>
                    <a:pt x="28391" y="557529"/>
                  </a:lnTo>
                  <a:lnTo>
                    <a:pt x="31183" y="513079"/>
                  </a:lnTo>
                  <a:lnTo>
                    <a:pt x="38531" y="469899"/>
                  </a:lnTo>
                  <a:lnTo>
                    <a:pt x="50406" y="426719"/>
                  </a:lnTo>
                  <a:lnTo>
                    <a:pt x="66774" y="383539"/>
                  </a:lnTo>
                  <a:lnTo>
                    <a:pt x="87605" y="340359"/>
                  </a:lnTo>
                  <a:lnTo>
                    <a:pt x="112867" y="298449"/>
                  </a:lnTo>
                  <a:lnTo>
                    <a:pt x="142529" y="256539"/>
                  </a:lnTo>
                  <a:lnTo>
                    <a:pt x="176559" y="215899"/>
                  </a:lnTo>
                  <a:lnTo>
                    <a:pt x="211666" y="179069"/>
                  </a:lnTo>
                  <a:lnTo>
                    <a:pt x="249223" y="148589"/>
                  </a:lnTo>
                  <a:lnTo>
                    <a:pt x="289421" y="121919"/>
                  </a:lnTo>
                  <a:lnTo>
                    <a:pt x="332447" y="100329"/>
                  </a:lnTo>
                  <a:lnTo>
                    <a:pt x="378491" y="82549"/>
                  </a:lnTo>
                  <a:lnTo>
                    <a:pt x="427740" y="68579"/>
                  </a:lnTo>
                  <a:lnTo>
                    <a:pt x="473081" y="59689"/>
                  </a:lnTo>
                  <a:lnTo>
                    <a:pt x="520624" y="54609"/>
                  </a:lnTo>
                  <a:lnTo>
                    <a:pt x="570023" y="50799"/>
                  </a:lnTo>
                  <a:lnTo>
                    <a:pt x="620934" y="49529"/>
                  </a:lnTo>
                  <a:lnTo>
                    <a:pt x="9956780" y="49530"/>
                  </a:lnTo>
                  <a:lnTo>
                    <a:pt x="9905640" y="46990"/>
                  </a:lnTo>
                  <a:lnTo>
                    <a:pt x="9444466" y="35560"/>
                  </a:lnTo>
                  <a:lnTo>
                    <a:pt x="9393142" y="35560"/>
                  </a:lnTo>
                  <a:lnTo>
                    <a:pt x="9239104" y="31750"/>
                  </a:lnTo>
                  <a:lnTo>
                    <a:pt x="4444323" y="31750"/>
                  </a:lnTo>
                  <a:lnTo>
                    <a:pt x="4344575" y="30480"/>
                  </a:lnTo>
                  <a:lnTo>
                    <a:pt x="4143426" y="30480"/>
                  </a:lnTo>
                  <a:lnTo>
                    <a:pt x="3733831" y="29210"/>
                  </a:lnTo>
                  <a:lnTo>
                    <a:pt x="2735428" y="24130"/>
                  </a:lnTo>
                  <a:lnTo>
                    <a:pt x="2685551" y="22860"/>
                  </a:lnTo>
                  <a:lnTo>
                    <a:pt x="1793764" y="22860"/>
                  </a:lnTo>
                  <a:lnTo>
                    <a:pt x="1743671" y="21590"/>
                  </a:lnTo>
                  <a:lnTo>
                    <a:pt x="1643346" y="21590"/>
                  </a:lnTo>
                  <a:lnTo>
                    <a:pt x="1593126" y="20320"/>
                  </a:lnTo>
                  <a:lnTo>
                    <a:pt x="1492601" y="20320"/>
                  </a:lnTo>
                  <a:lnTo>
                    <a:pt x="1442309" y="19050"/>
                  </a:lnTo>
                  <a:lnTo>
                    <a:pt x="1392004" y="19050"/>
                  </a:lnTo>
                  <a:lnTo>
                    <a:pt x="1241079" y="15240"/>
                  </a:lnTo>
                  <a:lnTo>
                    <a:pt x="1190787" y="15240"/>
                  </a:lnTo>
                  <a:lnTo>
                    <a:pt x="989858" y="10160"/>
                  </a:lnTo>
                  <a:lnTo>
                    <a:pt x="939717" y="7620"/>
                  </a:lnTo>
                  <a:lnTo>
                    <a:pt x="839585" y="5080"/>
                  </a:lnTo>
                  <a:lnTo>
                    <a:pt x="789780" y="2540"/>
                  </a:lnTo>
                  <a:lnTo>
                    <a:pt x="686631" y="0"/>
                  </a:lnTo>
                  <a:close/>
                </a:path>
                <a:path w="10420350" h="971550">
                  <a:moveTo>
                    <a:pt x="9956780" y="49530"/>
                  </a:moveTo>
                  <a:lnTo>
                    <a:pt x="725910" y="49530"/>
                  </a:lnTo>
                  <a:lnTo>
                    <a:pt x="832796" y="54610"/>
                  </a:lnTo>
                  <a:lnTo>
                    <a:pt x="933804" y="57150"/>
                  </a:lnTo>
                  <a:lnTo>
                    <a:pt x="984362" y="59690"/>
                  </a:lnTo>
                  <a:lnTo>
                    <a:pt x="1186825" y="64770"/>
                  </a:lnTo>
                  <a:lnTo>
                    <a:pt x="1237471" y="64770"/>
                  </a:lnTo>
                  <a:lnTo>
                    <a:pt x="1389393" y="68580"/>
                  </a:lnTo>
                  <a:lnTo>
                    <a:pt x="1440010" y="68580"/>
                  </a:lnTo>
                  <a:lnTo>
                    <a:pt x="1490605" y="69850"/>
                  </a:lnTo>
                  <a:lnTo>
                    <a:pt x="1591711" y="69850"/>
                  </a:lnTo>
                  <a:lnTo>
                    <a:pt x="1642210" y="71120"/>
                  </a:lnTo>
                  <a:lnTo>
                    <a:pt x="1743073" y="71120"/>
                  </a:lnTo>
                  <a:lnTo>
                    <a:pt x="1793426" y="72390"/>
                  </a:lnTo>
                  <a:lnTo>
                    <a:pt x="8363989" y="72390"/>
                  </a:lnTo>
                  <a:lnTo>
                    <a:pt x="8415208" y="73660"/>
                  </a:lnTo>
                  <a:lnTo>
                    <a:pt x="8568905" y="73660"/>
                  </a:lnTo>
                  <a:lnTo>
                    <a:pt x="8620146" y="74930"/>
                  </a:lnTo>
                  <a:lnTo>
                    <a:pt x="8722635" y="74930"/>
                  </a:lnTo>
                  <a:lnTo>
                    <a:pt x="8773880" y="76200"/>
                  </a:lnTo>
                  <a:lnTo>
                    <a:pt x="8825125" y="76200"/>
                  </a:lnTo>
                  <a:lnTo>
                    <a:pt x="8876367" y="77470"/>
                  </a:lnTo>
                  <a:lnTo>
                    <a:pt x="8927605" y="77470"/>
                  </a:lnTo>
                  <a:lnTo>
                    <a:pt x="8978839" y="78740"/>
                  </a:lnTo>
                  <a:lnTo>
                    <a:pt x="9030068" y="78740"/>
                  </a:lnTo>
                  <a:lnTo>
                    <a:pt x="9132502" y="81280"/>
                  </a:lnTo>
                  <a:lnTo>
                    <a:pt x="9183706" y="81280"/>
                  </a:lnTo>
                  <a:lnTo>
                    <a:pt x="9337250" y="85090"/>
                  </a:lnTo>
                  <a:lnTo>
                    <a:pt x="9388404" y="85090"/>
                  </a:lnTo>
                  <a:lnTo>
                    <a:pt x="9796994" y="95250"/>
                  </a:lnTo>
                  <a:lnTo>
                    <a:pt x="9847969" y="97790"/>
                  </a:lnTo>
                  <a:lnTo>
                    <a:pt x="9949840" y="100330"/>
                  </a:lnTo>
                  <a:lnTo>
                    <a:pt x="10066289" y="105410"/>
                  </a:lnTo>
                  <a:lnTo>
                    <a:pt x="10119589" y="110490"/>
                  </a:lnTo>
                  <a:lnTo>
                    <a:pt x="10169182" y="116840"/>
                  </a:lnTo>
                  <a:lnTo>
                    <a:pt x="10214749" y="125730"/>
                  </a:lnTo>
                  <a:lnTo>
                    <a:pt x="10276929" y="148590"/>
                  </a:lnTo>
                  <a:lnTo>
                    <a:pt x="10317219" y="173990"/>
                  </a:lnTo>
                  <a:lnTo>
                    <a:pt x="10349501" y="204470"/>
                  </a:lnTo>
                  <a:lnTo>
                    <a:pt x="10374077" y="242570"/>
                  </a:lnTo>
                  <a:lnTo>
                    <a:pt x="10391254" y="287020"/>
                  </a:lnTo>
                  <a:lnTo>
                    <a:pt x="10402478" y="337820"/>
                  </a:lnTo>
                  <a:lnTo>
                    <a:pt x="10408059" y="389890"/>
                  </a:lnTo>
                  <a:lnTo>
                    <a:pt x="10408697" y="440690"/>
                  </a:lnTo>
                  <a:lnTo>
                    <a:pt x="10405097" y="492760"/>
                  </a:lnTo>
                  <a:lnTo>
                    <a:pt x="10397961" y="543560"/>
                  </a:lnTo>
                  <a:lnTo>
                    <a:pt x="10387991" y="595630"/>
                  </a:lnTo>
                  <a:lnTo>
                    <a:pt x="10375890" y="646430"/>
                  </a:lnTo>
                  <a:lnTo>
                    <a:pt x="10362362" y="697230"/>
                  </a:lnTo>
                  <a:lnTo>
                    <a:pt x="10348108" y="746760"/>
                  </a:lnTo>
                  <a:lnTo>
                    <a:pt x="10348108" y="748030"/>
                  </a:lnTo>
                  <a:lnTo>
                    <a:pt x="10328949" y="801370"/>
                  </a:lnTo>
                  <a:lnTo>
                    <a:pt x="10282635" y="848360"/>
                  </a:lnTo>
                  <a:lnTo>
                    <a:pt x="10248037" y="864870"/>
                  </a:lnTo>
                  <a:lnTo>
                    <a:pt x="10205390" y="878840"/>
                  </a:lnTo>
                  <a:lnTo>
                    <a:pt x="10156030" y="889000"/>
                  </a:lnTo>
                  <a:lnTo>
                    <a:pt x="10101291" y="896620"/>
                  </a:lnTo>
                  <a:lnTo>
                    <a:pt x="10042510" y="902970"/>
                  </a:lnTo>
                  <a:lnTo>
                    <a:pt x="9981021" y="908050"/>
                  </a:lnTo>
                  <a:lnTo>
                    <a:pt x="9867458" y="913130"/>
                  </a:lnTo>
                  <a:lnTo>
                    <a:pt x="9561680" y="920750"/>
                  </a:lnTo>
                  <a:lnTo>
                    <a:pt x="9510541" y="920750"/>
                  </a:lnTo>
                  <a:lnTo>
                    <a:pt x="9459376" y="922020"/>
                  </a:lnTo>
                  <a:lnTo>
                    <a:pt x="9357007" y="922020"/>
                  </a:lnTo>
                  <a:lnTo>
                    <a:pt x="9305820" y="923290"/>
                  </a:lnTo>
                  <a:lnTo>
                    <a:pt x="10252262" y="923290"/>
                  </a:lnTo>
                  <a:lnTo>
                    <a:pt x="10296529" y="910590"/>
                  </a:lnTo>
                  <a:lnTo>
                    <a:pt x="10336237" y="895350"/>
                  </a:lnTo>
                  <a:lnTo>
                    <a:pt x="10370737" y="877570"/>
                  </a:lnTo>
                  <a:lnTo>
                    <a:pt x="10409668" y="848360"/>
                  </a:lnTo>
                  <a:lnTo>
                    <a:pt x="10420349" y="835660"/>
                  </a:lnTo>
                  <a:lnTo>
                    <a:pt x="10420349" y="153670"/>
                  </a:lnTo>
                  <a:lnTo>
                    <a:pt x="10389119" y="130810"/>
                  </a:lnTo>
                  <a:lnTo>
                    <a:pt x="10342046" y="105410"/>
                  </a:lnTo>
                  <a:lnTo>
                    <a:pt x="10287161" y="85090"/>
                  </a:lnTo>
                  <a:lnTo>
                    <a:pt x="10269058" y="81280"/>
                  </a:lnTo>
                  <a:lnTo>
                    <a:pt x="10217640" y="69850"/>
                  </a:lnTo>
                  <a:lnTo>
                    <a:pt x="10163959" y="62230"/>
                  </a:lnTo>
                  <a:lnTo>
                    <a:pt x="10109524" y="55880"/>
                  </a:lnTo>
                  <a:lnTo>
                    <a:pt x="10004426" y="50800"/>
                  </a:lnTo>
                  <a:lnTo>
                    <a:pt x="9956780" y="49530"/>
                  </a:lnTo>
                  <a:close/>
                </a:path>
                <a:path w="10420350" h="971550">
                  <a:moveTo>
                    <a:pt x="4784414" y="895350"/>
                  </a:moveTo>
                  <a:lnTo>
                    <a:pt x="3326526" y="895350"/>
                  </a:lnTo>
                  <a:lnTo>
                    <a:pt x="3275746" y="896620"/>
                  </a:lnTo>
                  <a:lnTo>
                    <a:pt x="4989566" y="896620"/>
                  </a:lnTo>
                  <a:lnTo>
                    <a:pt x="4784414" y="895350"/>
                  </a:lnTo>
                  <a:close/>
                </a:path>
                <a:path w="10420350" h="971550">
                  <a:moveTo>
                    <a:pt x="5833306" y="80010"/>
                  </a:moveTo>
                  <a:lnTo>
                    <a:pt x="4344575" y="80010"/>
                  </a:lnTo>
                  <a:lnTo>
                    <a:pt x="4543551" y="81280"/>
                  </a:lnTo>
                  <a:lnTo>
                    <a:pt x="5681705" y="81280"/>
                  </a:lnTo>
                  <a:lnTo>
                    <a:pt x="5833306" y="80010"/>
                  </a:lnTo>
                  <a:close/>
                </a:path>
                <a:path w="10420350" h="971550">
                  <a:moveTo>
                    <a:pt x="6135824" y="78740"/>
                  </a:moveTo>
                  <a:lnTo>
                    <a:pt x="3939909" y="78740"/>
                  </a:lnTo>
                  <a:lnTo>
                    <a:pt x="4143426" y="80010"/>
                  </a:lnTo>
                  <a:lnTo>
                    <a:pt x="5984742" y="80010"/>
                  </a:lnTo>
                  <a:lnTo>
                    <a:pt x="6135824" y="78740"/>
                  </a:lnTo>
                  <a:close/>
                </a:path>
                <a:path w="10420350" h="971550">
                  <a:moveTo>
                    <a:pt x="7089326" y="73660"/>
                  </a:moveTo>
                  <a:lnTo>
                    <a:pt x="2934896" y="73660"/>
                  </a:lnTo>
                  <a:lnTo>
                    <a:pt x="3733831" y="78740"/>
                  </a:lnTo>
                  <a:lnTo>
                    <a:pt x="6286366" y="78740"/>
                  </a:lnTo>
                  <a:lnTo>
                    <a:pt x="7089326" y="73660"/>
                  </a:lnTo>
                  <a:close/>
                </a:path>
                <a:path w="10420350" h="971550">
                  <a:moveTo>
                    <a:pt x="7342949" y="72390"/>
                  </a:moveTo>
                  <a:lnTo>
                    <a:pt x="2686403" y="72390"/>
                  </a:lnTo>
                  <a:lnTo>
                    <a:pt x="2736015" y="73660"/>
                  </a:lnTo>
                  <a:lnTo>
                    <a:pt x="7241395" y="73660"/>
                  </a:lnTo>
                  <a:lnTo>
                    <a:pt x="7342949" y="72390"/>
                  </a:lnTo>
                  <a:close/>
                </a:path>
                <a:path w="10420350" h="971550">
                  <a:moveTo>
                    <a:pt x="8982213" y="27940"/>
                  </a:moveTo>
                  <a:lnTo>
                    <a:pt x="6384055" y="27940"/>
                  </a:lnTo>
                  <a:lnTo>
                    <a:pt x="6083804" y="30480"/>
                  </a:lnTo>
                  <a:lnTo>
                    <a:pt x="5781832" y="31750"/>
                  </a:lnTo>
                  <a:lnTo>
                    <a:pt x="9187739" y="31750"/>
                  </a:lnTo>
                  <a:lnTo>
                    <a:pt x="9084987" y="29210"/>
                  </a:lnTo>
                  <a:lnTo>
                    <a:pt x="9033602" y="29210"/>
                  </a:lnTo>
                  <a:lnTo>
                    <a:pt x="8982213" y="27940"/>
                  </a:lnTo>
                  <a:close/>
                </a:path>
                <a:path w="10420350" h="971550">
                  <a:moveTo>
                    <a:pt x="8571077" y="24130"/>
                  </a:moveTo>
                  <a:lnTo>
                    <a:pt x="7189560" y="24130"/>
                  </a:lnTo>
                  <a:lnTo>
                    <a:pt x="6582667" y="26670"/>
                  </a:lnTo>
                  <a:lnTo>
                    <a:pt x="6533156" y="27940"/>
                  </a:lnTo>
                  <a:lnTo>
                    <a:pt x="8930820" y="27940"/>
                  </a:lnTo>
                  <a:lnTo>
                    <a:pt x="8879426" y="26670"/>
                  </a:lnTo>
                  <a:lnTo>
                    <a:pt x="8776635" y="26670"/>
                  </a:lnTo>
                  <a:lnTo>
                    <a:pt x="8725241" y="25400"/>
                  </a:lnTo>
                  <a:lnTo>
                    <a:pt x="8622460" y="25400"/>
                  </a:lnTo>
                  <a:lnTo>
                    <a:pt x="8571077" y="24130"/>
                  </a:lnTo>
                  <a:close/>
                </a:path>
                <a:path w="10420350" h="971550">
                  <a:moveTo>
                    <a:pt x="8365611" y="22860"/>
                  </a:moveTo>
                  <a:lnTo>
                    <a:pt x="7444074" y="22860"/>
                  </a:lnTo>
                  <a:lnTo>
                    <a:pt x="7342169" y="24130"/>
                  </a:lnTo>
                  <a:lnTo>
                    <a:pt x="8416965" y="24130"/>
                  </a:lnTo>
                  <a:lnTo>
                    <a:pt x="8365611" y="2286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1999" y="108585"/>
            <a:ext cx="9310370" cy="76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210" dirty="0"/>
              <a:t>Línea</a:t>
            </a:r>
            <a:r>
              <a:rPr sz="2400" spc="-114" dirty="0"/>
              <a:t> </a:t>
            </a:r>
            <a:r>
              <a:rPr sz="2400" spc="-235" dirty="0"/>
              <a:t>Temática</a:t>
            </a:r>
            <a:r>
              <a:rPr sz="2400" spc="-110" dirty="0"/>
              <a:t> </a:t>
            </a:r>
            <a:r>
              <a:rPr sz="2400" spc="-170" dirty="0"/>
              <a:t>6:</a:t>
            </a:r>
            <a:r>
              <a:rPr sz="2400" spc="-85" dirty="0"/>
              <a:t> </a:t>
            </a:r>
            <a:r>
              <a:rPr sz="2400" spc="-155" dirty="0"/>
              <a:t>Autonomía</a:t>
            </a:r>
            <a:r>
              <a:rPr sz="2400" spc="-40" dirty="0"/>
              <a:t> </a:t>
            </a:r>
            <a:r>
              <a:rPr sz="2400" spc="-260" dirty="0"/>
              <a:t>económica</a:t>
            </a:r>
            <a:r>
              <a:rPr sz="2400" spc="-35" dirty="0"/>
              <a:t> </a:t>
            </a:r>
            <a:r>
              <a:rPr sz="2400" spc="-229" dirty="0"/>
              <a:t>de</a:t>
            </a:r>
            <a:r>
              <a:rPr sz="2400" spc="-90" dirty="0"/>
              <a:t> </a:t>
            </a:r>
            <a:r>
              <a:rPr sz="2400" spc="-155" dirty="0"/>
              <a:t>las</a:t>
            </a:r>
            <a:r>
              <a:rPr sz="2400" spc="-90" dirty="0"/>
              <a:t> </a:t>
            </a:r>
            <a:r>
              <a:rPr sz="2400" spc="-204" dirty="0"/>
              <a:t>mujeres</a:t>
            </a:r>
            <a:r>
              <a:rPr sz="2400" spc="-90" dirty="0"/>
              <a:t> </a:t>
            </a:r>
            <a:r>
              <a:rPr sz="2400" spc="-160" dirty="0"/>
              <a:t>para</a:t>
            </a:r>
            <a:r>
              <a:rPr sz="2400" spc="-30" dirty="0"/>
              <a:t> </a:t>
            </a:r>
            <a:r>
              <a:rPr sz="2400" spc="-25" dirty="0"/>
              <a:t>la</a:t>
            </a:r>
            <a:endParaRPr sz="2400"/>
          </a:p>
          <a:p>
            <a:pPr marR="5080" algn="ctr">
              <a:lnSpc>
                <a:spcPct val="100000"/>
              </a:lnSpc>
              <a:spcBef>
                <a:spcPts val="50"/>
              </a:spcBef>
            </a:pPr>
            <a:r>
              <a:rPr sz="2400" spc="-229" dirty="0"/>
              <a:t>construcción</a:t>
            </a:r>
            <a:r>
              <a:rPr sz="2400" spc="-55" dirty="0"/>
              <a:t> </a:t>
            </a:r>
            <a:r>
              <a:rPr sz="2400" spc="-229" dirty="0"/>
              <a:t>de</a:t>
            </a:r>
            <a:r>
              <a:rPr sz="2400" spc="-85" dirty="0"/>
              <a:t> </a:t>
            </a:r>
            <a:r>
              <a:rPr sz="2400" spc="-185" dirty="0"/>
              <a:t>paz</a:t>
            </a:r>
            <a:r>
              <a:rPr sz="2400" spc="-70" dirty="0"/>
              <a:t> </a:t>
            </a:r>
            <a:r>
              <a:rPr sz="2400" spc="-185" dirty="0"/>
              <a:t>y</a:t>
            </a:r>
            <a:r>
              <a:rPr sz="2400" spc="-50" dirty="0"/>
              <a:t> seguridad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328800" y="3109976"/>
            <a:ext cx="3067050" cy="1838325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231140" marR="231775" indent="-635" algn="ctr">
              <a:lnSpc>
                <a:spcPct val="101899"/>
              </a:lnSpc>
              <a:spcBef>
                <a:spcPts val="525"/>
              </a:spcBef>
            </a:pP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Programas</a:t>
            </a:r>
            <a:r>
              <a:rPr sz="26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600" b="1" spc="-60" dirty="0">
                <a:solidFill>
                  <a:srgbClr val="FFFFFF"/>
                </a:solidFill>
                <a:latin typeface="Arial"/>
                <a:cs typeface="Arial"/>
              </a:rPr>
              <a:t>formación</a:t>
            </a:r>
            <a:r>
              <a:rPr sz="26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Arial"/>
                <a:cs typeface="Arial"/>
              </a:rPr>
              <a:t>para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empleo</a:t>
            </a:r>
            <a:r>
              <a:rPr sz="26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emprendimiento.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0651" y="3109976"/>
            <a:ext cx="3067050" cy="1838325"/>
          </a:xfrm>
          <a:prstGeom prst="rect">
            <a:avLst/>
          </a:prstGeom>
          <a:solidFill>
            <a:srgbClr val="5EAEA6"/>
          </a:solidFill>
          <a:ln w="25400">
            <a:solidFill>
              <a:srgbClr val="FFFFFF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5"/>
              </a:spcBef>
            </a:pPr>
            <a:endParaRPr sz="2600">
              <a:latin typeface="Times New Roman"/>
              <a:cs typeface="Times New Roman"/>
            </a:endParaRPr>
          </a:p>
          <a:p>
            <a:pPr marL="295275" marR="173990" indent="-114935">
              <a:lnSpc>
                <a:spcPct val="101099"/>
              </a:lnSpc>
            </a:pPr>
            <a:r>
              <a:rPr sz="2600" b="1" spc="-110" dirty="0">
                <a:solidFill>
                  <a:srgbClr val="FFFFFF"/>
                </a:solidFill>
                <a:latin typeface="Arial"/>
                <a:cs typeface="Arial"/>
              </a:rPr>
              <a:t>Acceso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Arial"/>
                <a:cs typeface="Arial"/>
              </a:rPr>
              <a:t>tierras</a:t>
            </a:r>
            <a:r>
              <a:rPr sz="2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600" b="1" spc="-65" dirty="0">
                <a:solidFill>
                  <a:srgbClr val="FFFFFF"/>
                </a:solidFill>
                <a:latin typeface="Arial"/>
                <a:cs typeface="Arial"/>
              </a:rPr>
              <a:t>créditos</a:t>
            </a:r>
            <a:r>
              <a:rPr sz="2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rurales.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2501" y="3109976"/>
            <a:ext cx="3067050" cy="1838325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0330" marR="85725" indent="-5715" algn="ctr">
              <a:lnSpc>
                <a:spcPct val="101899"/>
              </a:lnSpc>
              <a:spcBef>
                <a:spcPts val="525"/>
              </a:spcBef>
            </a:pPr>
            <a:r>
              <a:rPr sz="2600" b="1" spc="-80" dirty="0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r>
              <a:rPr sz="26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600" b="1" spc="-85" dirty="0">
                <a:solidFill>
                  <a:srgbClr val="FFFFFF"/>
                </a:solidFill>
                <a:latin typeface="Arial"/>
                <a:cs typeface="Arial"/>
              </a:rPr>
              <a:t>economía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solidaria </a:t>
            </a:r>
            <a:r>
              <a:rPr sz="2600" b="1" spc="-30" dirty="0">
                <a:solidFill>
                  <a:srgbClr val="FFFFFF"/>
                </a:solidFill>
                <a:latin typeface="Arial"/>
                <a:cs typeface="Arial"/>
              </a:rPr>
              <a:t>lideradas</a:t>
            </a:r>
            <a:r>
              <a:rPr sz="26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FFFFFF"/>
                </a:solidFill>
                <a:latin typeface="Arial"/>
                <a:cs typeface="Arial"/>
              </a:rPr>
              <a:t>por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mujeres.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0884" y="1576641"/>
            <a:ext cx="9795510" cy="85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har char="•"/>
              <a:tabLst>
                <a:tab pos="298450" algn="l"/>
              </a:tabLst>
            </a:pPr>
            <a:r>
              <a:rPr sz="1800" dirty="0">
                <a:latin typeface="Arial MT"/>
                <a:cs typeface="Arial MT"/>
              </a:rPr>
              <a:t>Fomenta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empleo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digno,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acceso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a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recursos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fortalecimiento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redes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económicas</a:t>
            </a:r>
            <a:r>
              <a:rPr sz="1800" dirty="0">
                <a:latin typeface="Arial MT"/>
                <a:cs typeface="Arial MT"/>
              </a:rPr>
              <a:t> 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mujeres.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Acciones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Trabajo,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Agricultura,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SENA,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55" dirty="0">
                <a:latin typeface="Arial MT"/>
                <a:cs typeface="Arial MT"/>
              </a:rPr>
              <a:t>DPS,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949" y="90515"/>
            <a:ext cx="10420350" cy="971550"/>
            <a:chOff x="742949" y="90515"/>
            <a:chExt cx="10420350" cy="971550"/>
          </a:xfrm>
        </p:grpSpPr>
        <p:sp>
          <p:nvSpPr>
            <p:cNvPr id="3" name="object 3"/>
            <p:cNvSpPr/>
            <p:nvPr/>
          </p:nvSpPr>
          <p:spPr>
            <a:xfrm>
              <a:off x="742949" y="114312"/>
              <a:ext cx="10420350" cy="923290"/>
            </a:xfrm>
            <a:custGeom>
              <a:avLst/>
              <a:gdLst/>
              <a:ahLst/>
              <a:cxnLst/>
              <a:rect l="l" t="t" r="r" b="b"/>
              <a:pathLst>
                <a:path w="10420350" h="923290">
                  <a:moveTo>
                    <a:pt x="10113353" y="896305"/>
                  </a:moveTo>
                  <a:lnTo>
                    <a:pt x="4918563" y="896304"/>
                  </a:lnTo>
                  <a:lnTo>
                    <a:pt x="5321660" y="897559"/>
                  </a:lnTo>
                  <a:lnTo>
                    <a:pt x="8907888" y="921684"/>
                  </a:lnTo>
                  <a:lnTo>
                    <a:pt x="9157748" y="923286"/>
                  </a:lnTo>
                  <a:lnTo>
                    <a:pt x="9310259" y="923286"/>
                  </a:lnTo>
                  <a:lnTo>
                    <a:pt x="9357121" y="923100"/>
                  </a:lnTo>
                  <a:lnTo>
                    <a:pt x="9401851" y="922834"/>
                  </a:lnTo>
                  <a:lnTo>
                    <a:pt x="9717470" y="917793"/>
                  </a:lnTo>
                  <a:lnTo>
                    <a:pt x="9920574" y="911105"/>
                  </a:lnTo>
                  <a:lnTo>
                    <a:pt x="9977931" y="908159"/>
                  </a:lnTo>
                  <a:lnTo>
                    <a:pt x="10035646" y="904249"/>
                  </a:lnTo>
                  <a:lnTo>
                    <a:pt x="10092576" y="898970"/>
                  </a:lnTo>
                  <a:lnTo>
                    <a:pt x="10113353" y="896305"/>
                  </a:lnTo>
                  <a:close/>
                </a:path>
                <a:path w="10420350" h="923290">
                  <a:moveTo>
                    <a:pt x="2781003" y="23951"/>
                  </a:moveTo>
                  <a:lnTo>
                    <a:pt x="395625" y="23951"/>
                  </a:lnTo>
                  <a:lnTo>
                    <a:pt x="343960" y="37797"/>
                  </a:lnTo>
                  <a:lnTo>
                    <a:pt x="293946" y="56576"/>
                  </a:lnTo>
                  <a:lnTo>
                    <a:pt x="249949" y="78318"/>
                  </a:lnTo>
                  <a:lnTo>
                    <a:pt x="211375" y="102382"/>
                  </a:lnTo>
                  <a:lnTo>
                    <a:pt x="177632" y="128126"/>
                  </a:lnTo>
                  <a:lnTo>
                    <a:pt x="148124" y="154910"/>
                  </a:lnTo>
                  <a:lnTo>
                    <a:pt x="86713" y="224335"/>
                  </a:lnTo>
                  <a:lnTo>
                    <a:pt x="55881" y="267293"/>
                  </a:lnTo>
                  <a:lnTo>
                    <a:pt x="29764" y="310857"/>
                  </a:lnTo>
                  <a:lnTo>
                    <a:pt x="8361" y="354915"/>
                  </a:lnTo>
                  <a:lnTo>
                    <a:pt x="0" y="377182"/>
                  </a:lnTo>
                  <a:lnTo>
                    <a:pt x="0" y="693499"/>
                  </a:lnTo>
                  <a:lnTo>
                    <a:pt x="27006" y="749508"/>
                  </a:lnTo>
                  <a:lnTo>
                    <a:pt x="56070" y="786172"/>
                  </a:lnTo>
                  <a:lnTo>
                    <a:pt x="97863" y="819681"/>
                  </a:lnTo>
                  <a:lnTo>
                    <a:pt x="156203" y="847713"/>
                  </a:lnTo>
                  <a:lnTo>
                    <a:pt x="196198" y="860224"/>
                  </a:lnTo>
                  <a:lnTo>
                    <a:pt x="239429" y="869798"/>
                  </a:lnTo>
                  <a:lnTo>
                    <a:pt x="285313" y="876842"/>
                  </a:lnTo>
                  <a:lnTo>
                    <a:pt x="333265" y="881761"/>
                  </a:lnTo>
                  <a:lnTo>
                    <a:pt x="382703" y="884963"/>
                  </a:lnTo>
                  <a:lnTo>
                    <a:pt x="433044" y="886853"/>
                  </a:lnTo>
                  <a:lnTo>
                    <a:pt x="483702" y="887838"/>
                  </a:lnTo>
                  <a:lnTo>
                    <a:pt x="2411060" y="897829"/>
                  </a:lnTo>
                  <a:lnTo>
                    <a:pt x="3157963" y="897829"/>
                  </a:lnTo>
                  <a:lnTo>
                    <a:pt x="3245027" y="897559"/>
                  </a:lnTo>
                  <a:lnTo>
                    <a:pt x="3365491" y="897059"/>
                  </a:lnTo>
                  <a:lnTo>
                    <a:pt x="3469265" y="896660"/>
                  </a:lnTo>
                  <a:lnTo>
                    <a:pt x="10113353" y="896305"/>
                  </a:lnTo>
                  <a:lnTo>
                    <a:pt x="10199512" y="882677"/>
                  </a:lnTo>
                  <a:lnTo>
                    <a:pt x="10247235" y="870851"/>
                  </a:lnTo>
                  <a:lnTo>
                    <a:pt x="10289605" y="856030"/>
                  </a:lnTo>
                  <a:lnTo>
                    <a:pt x="10325479" y="837808"/>
                  </a:lnTo>
                  <a:lnTo>
                    <a:pt x="10358843" y="812361"/>
                  </a:lnTo>
                  <a:lnTo>
                    <a:pt x="10393323" y="754786"/>
                  </a:lnTo>
                  <a:lnTo>
                    <a:pt x="10415266" y="678473"/>
                  </a:lnTo>
                  <a:lnTo>
                    <a:pt x="10420349" y="659283"/>
                  </a:lnTo>
                  <a:lnTo>
                    <a:pt x="10420349" y="199010"/>
                  </a:lnTo>
                  <a:lnTo>
                    <a:pt x="10391254" y="159435"/>
                  </a:lnTo>
                  <a:lnTo>
                    <a:pt x="10357059" y="129743"/>
                  </a:lnTo>
                  <a:lnTo>
                    <a:pt x="10312304" y="103573"/>
                  </a:lnTo>
                  <a:lnTo>
                    <a:pt x="10255480" y="82052"/>
                  </a:lnTo>
                  <a:lnTo>
                    <a:pt x="10197505" y="69176"/>
                  </a:lnTo>
                  <a:lnTo>
                    <a:pt x="10150717" y="61912"/>
                  </a:lnTo>
                  <a:lnTo>
                    <a:pt x="10102170" y="56795"/>
                  </a:lnTo>
                  <a:lnTo>
                    <a:pt x="10052491" y="53328"/>
                  </a:lnTo>
                  <a:lnTo>
                    <a:pt x="10002310" y="51017"/>
                  </a:lnTo>
                  <a:lnTo>
                    <a:pt x="9225173" y="32100"/>
                  </a:lnTo>
                  <a:lnTo>
                    <a:pt x="4629147" y="32099"/>
                  </a:lnTo>
                  <a:lnTo>
                    <a:pt x="4172953" y="30832"/>
                  </a:lnTo>
                  <a:lnTo>
                    <a:pt x="3971855" y="30110"/>
                  </a:lnTo>
                  <a:lnTo>
                    <a:pt x="3764356" y="29240"/>
                  </a:lnTo>
                  <a:lnTo>
                    <a:pt x="2837580" y="24141"/>
                  </a:lnTo>
                  <a:lnTo>
                    <a:pt x="2781003" y="23951"/>
                  </a:lnTo>
                  <a:close/>
                </a:path>
                <a:path w="10420350" h="923290">
                  <a:moveTo>
                    <a:pt x="9147327" y="30832"/>
                  </a:moveTo>
                  <a:lnTo>
                    <a:pt x="5968492" y="30832"/>
                  </a:lnTo>
                  <a:lnTo>
                    <a:pt x="5601700" y="32100"/>
                  </a:lnTo>
                  <a:lnTo>
                    <a:pt x="9227002" y="32100"/>
                  </a:lnTo>
                  <a:lnTo>
                    <a:pt x="9147327" y="30832"/>
                  </a:lnTo>
                  <a:close/>
                </a:path>
                <a:path w="10420350" h="923290">
                  <a:moveTo>
                    <a:pt x="8597416" y="24603"/>
                  </a:moveTo>
                  <a:lnTo>
                    <a:pt x="7093068" y="24603"/>
                  </a:lnTo>
                  <a:lnTo>
                    <a:pt x="5940188" y="30832"/>
                  </a:lnTo>
                  <a:lnTo>
                    <a:pt x="9147699" y="30832"/>
                  </a:lnTo>
                  <a:lnTo>
                    <a:pt x="9099781" y="30111"/>
                  </a:lnTo>
                  <a:lnTo>
                    <a:pt x="9100352" y="30111"/>
                  </a:lnTo>
                  <a:lnTo>
                    <a:pt x="8597416" y="24603"/>
                  </a:lnTo>
                  <a:close/>
                </a:path>
                <a:path w="10420350" h="923290">
                  <a:moveTo>
                    <a:pt x="8501189" y="23952"/>
                  </a:moveTo>
                  <a:lnTo>
                    <a:pt x="7232709" y="23952"/>
                  </a:lnTo>
                  <a:lnTo>
                    <a:pt x="7090996" y="24603"/>
                  </a:lnTo>
                  <a:lnTo>
                    <a:pt x="8598860" y="24603"/>
                  </a:lnTo>
                  <a:lnTo>
                    <a:pt x="8501189" y="23952"/>
                  </a:lnTo>
                  <a:close/>
                </a:path>
                <a:path w="10420350" h="923290">
                  <a:moveTo>
                    <a:pt x="398599" y="23154"/>
                  </a:moveTo>
                  <a:lnTo>
                    <a:pt x="72044" y="23154"/>
                  </a:lnTo>
                  <a:lnTo>
                    <a:pt x="4151075" y="23952"/>
                  </a:lnTo>
                  <a:lnTo>
                    <a:pt x="395625" y="23951"/>
                  </a:lnTo>
                  <a:lnTo>
                    <a:pt x="398599" y="23154"/>
                  </a:lnTo>
                  <a:close/>
                </a:path>
                <a:path w="10420350" h="923290">
                  <a:moveTo>
                    <a:pt x="8361191" y="23155"/>
                  </a:moveTo>
                  <a:lnTo>
                    <a:pt x="7425445" y="23155"/>
                  </a:lnTo>
                  <a:lnTo>
                    <a:pt x="7228805" y="23952"/>
                  </a:lnTo>
                  <a:lnTo>
                    <a:pt x="8503464" y="23952"/>
                  </a:lnTo>
                  <a:lnTo>
                    <a:pt x="8361191" y="23155"/>
                  </a:lnTo>
                  <a:close/>
                </a:path>
                <a:path w="10420350" h="923290">
                  <a:moveTo>
                    <a:pt x="1695452" y="22389"/>
                  </a:moveTo>
                  <a:lnTo>
                    <a:pt x="401456" y="22389"/>
                  </a:lnTo>
                  <a:lnTo>
                    <a:pt x="398599" y="23154"/>
                  </a:lnTo>
                  <a:lnTo>
                    <a:pt x="1849862" y="23154"/>
                  </a:lnTo>
                  <a:lnTo>
                    <a:pt x="1695452" y="22389"/>
                  </a:lnTo>
                  <a:close/>
                </a:path>
                <a:path w="10420350" h="923290">
                  <a:moveTo>
                    <a:pt x="8130481" y="22389"/>
                  </a:moveTo>
                  <a:lnTo>
                    <a:pt x="7687381" y="22389"/>
                  </a:lnTo>
                  <a:lnTo>
                    <a:pt x="7428467" y="23155"/>
                  </a:lnTo>
                  <a:lnTo>
                    <a:pt x="8365104" y="23155"/>
                  </a:lnTo>
                  <a:lnTo>
                    <a:pt x="8130481" y="22389"/>
                  </a:lnTo>
                  <a:close/>
                </a:path>
                <a:path w="10420350" h="923290">
                  <a:moveTo>
                    <a:pt x="636558" y="0"/>
                  </a:moveTo>
                  <a:lnTo>
                    <a:pt x="587352" y="1002"/>
                  </a:lnTo>
                  <a:lnTo>
                    <a:pt x="538873" y="3472"/>
                  </a:lnTo>
                  <a:lnTo>
                    <a:pt x="491398" y="7703"/>
                  </a:lnTo>
                  <a:lnTo>
                    <a:pt x="445210" y="13989"/>
                  </a:lnTo>
                  <a:lnTo>
                    <a:pt x="401791" y="22389"/>
                  </a:lnTo>
                  <a:lnTo>
                    <a:pt x="1705952" y="22389"/>
                  </a:lnTo>
                  <a:lnTo>
                    <a:pt x="1142769" y="14280"/>
                  </a:lnTo>
                  <a:lnTo>
                    <a:pt x="736032" y="1222"/>
                  </a:lnTo>
                  <a:lnTo>
                    <a:pt x="686211" y="171"/>
                  </a:lnTo>
                  <a:lnTo>
                    <a:pt x="636558" y="0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2949" y="90515"/>
              <a:ext cx="10420350" cy="971550"/>
            </a:xfrm>
            <a:custGeom>
              <a:avLst/>
              <a:gdLst/>
              <a:ahLst/>
              <a:cxnLst/>
              <a:rect l="l" t="t" r="r" b="b"/>
              <a:pathLst>
                <a:path w="10420350" h="971550">
                  <a:moveTo>
                    <a:pt x="9482069" y="970280"/>
                  </a:moveTo>
                  <a:lnTo>
                    <a:pt x="8935492" y="970280"/>
                  </a:lnTo>
                  <a:lnTo>
                    <a:pt x="8985164" y="971550"/>
                  </a:lnTo>
                  <a:lnTo>
                    <a:pt x="9432609" y="971550"/>
                  </a:lnTo>
                  <a:lnTo>
                    <a:pt x="9482069" y="970280"/>
                  </a:lnTo>
                  <a:close/>
                </a:path>
                <a:path w="10420350" h="971550">
                  <a:moveTo>
                    <a:pt x="10131021" y="944880"/>
                  </a:moveTo>
                  <a:lnTo>
                    <a:pt x="4953220" y="944880"/>
                  </a:lnTo>
                  <a:lnTo>
                    <a:pt x="5105826" y="946150"/>
                  </a:lnTo>
                  <a:lnTo>
                    <a:pt x="8137930" y="962660"/>
                  </a:lnTo>
                  <a:lnTo>
                    <a:pt x="8188311" y="962660"/>
                  </a:lnTo>
                  <a:lnTo>
                    <a:pt x="8238744" y="963930"/>
                  </a:lnTo>
                  <a:lnTo>
                    <a:pt x="8339609" y="963930"/>
                  </a:lnTo>
                  <a:lnTo>
                    <a:pt x="8589997" y="967740"/>
                  </a:lnTo>
                  <a:lnTo>
                    <a:pt x="8639122" y="967740"/>
                  </a:lnTo>
                  <a:lnTo>
                    <a:pt x="8885900" y="970280"/>
                  </a:lnTo>
                  <a:lnTo>
                    <a:pt x="9531530" y="970280"/>
                  </a:lnTo>
                  <a:lnTo>
                    <a:pt x="9580990" y="969010"/>
                  </a:lnTo>
                  <a:lnTo>
                    <a:pt x="9630450" y="969010"/>
                  </a:lnTo>
                  <a:lnTo>
                    <a:pt x="9877751" y="962660"/>
                  </a:lnTo>
                  <a:lnTo>
                    <a:pt x="9985223" y="957580"/>
                  </a:lnTo>
                  <a:lnTo>
                    <a:pt x="10042564" y="953770"/>
                  </a:lnTo>
                  <a:lnTo>
                    <a:pt x="10098587" y="948690"/>
                  </a:lnTo>
                  <a:lnTo>
                    <a:pt x="10131021" y="944880"/>
                  </a:lnTo>
                  <a:close/>
                </a:path>
                <a:path w="10420350" h="971550">
                  <a:moveTo>
                    <a:pt x="3326526" y="946150"/>
                  </a:moveTo>
                  <a:lnTo>
                    <a:pt x="2305567" y="946150"/>
                  </a:lnTo>
                  <a:lnTo>
                    <a:pt x="2407658" y="947420"/>
                  </a:lnTo>
                  <a:lnTo>
                    <a:pt x="3224639" y="947420"/>
                  </a:lnTo>
                  <a:lnTo>
                    <a:pt x="3326526" y="946150"/>
                  </a:lnTo>
                  <a:close/>
                </a:path>
                <a:path w="10420350" h="971550">
                  <a:moveTo>
                    <a:pt x="686631" y="0"/>
                  </a:moveTo>
                  <a:lnTo>
                    <a:pt x="634032" y="0"/>
                  </a:lnTo>
                  <a:lnTo>
                    <a:pt x="581247" y="1269"/>
                  </a:lnTo>
                  <a:lnTo>
                    <a:pt x="528648" y="3809"/>
                  </a:lnTo>
                  <a:lnTo>
                    <a:pt x="476607" y="8889"/>
                  </a:lnTo>
                  <a:lnTo>
                    <a:pt x="425499" y="15239"/>
                  </a:lnTo>
                  <a:lnTo>
                    <a:pt x="375693" y="25399"/>
                  </a:lnTo>
                  <a:lnTo>
                    <a:pt x="307946" y="43179"/>
                  </a:lnTo>
                  <a:lnTo>
                    <a:pt x="249620" y="66039"/>
                  </a:lnTo>
                  <a:lnTo>
                    <a:pt x="199885" y="90169"/>
                  </a:lnTo>
                  <a:lnTo>
                    <a:pt x="157908" y="118109"/>
                  </a:lnTo>
                  <a:lnTo>
                    <a:pt x="122858" y="144779"/>
                  </a:lnTo>
                  <a:lnTo>
                    <a:pt x="93903" y="172719"/>
                  </a:lnTo>
                  <a:lnTo>
                    <a:pt x="34102" y="240029"/>
                  </a:lnTo>
                  <a:lnTo>
                    <a:pt x="2714" y="284479"/>
                  </a:lnTo>
                  <a:lnTo>
                    <a:pt x="0" y="288289"/>
                  </a:lnTo>
                  <a:lnTo>
                    <a:pt x="0" y="816609"/>
                  </a:lnTo>
                  <a:lnTo>
                    <a:pt x="61650" y="864869"/>
                  </a:lnTo>
                  <a:lnTo>
                    <a:pt x="117734" y="891539"/>
                  </a:lnTo>
                  <a:lnTo>
                    <a:pt x="164575" y="905509"/>
                  </a:lnTo>
                  <a:lnTo>
                    <a:pt x="214573" y="916939"/>
                  </a:lnTo>
                  <a:lnTo>
                    <a:pt x="266852" y="924559"/>
                  </a:lnTo>
                  <a:lnTo>
                    <a:pt x="320537" y="930909"/>
                  </a:lnTo>
                  <a:lnTo>
                    <a:pt x="374752" y="934719"/>
                  </a:lnTo>
                  <a:lnTo>
                    <a:pt x="481276" y="937260"/>
                  </a:lnTo>
                  <a:lnTo>
                    <a:pt x="1090765" y="941070"/>
                  </a:lnTo>
                  <a:lnTo>
                    <a:pt x="1241038" y="941070"/>
                  </a:lnTo>
                  <a:lnTo>
                    <a:pt x="1492733" y="943610"/>
                  </a:lnTo>
                  <a:lnTo>
                    <a:pt x="1999765" y="946150"/>
                  </a:lnTo>
                  <a:lnTo>
                    <a:pt x="3529251" y="946150"/>
                  </a:lnTo>
                  <a:lnTo>
                    <a:pt x="3630724" y="944880"/>
                  </a:lnTo>
                  <a:lnTo>
                    <a:pt x="10131021" y="944880"/>
                  </a:lnTo>
                  <a:lnTo>
                    <a:pt x="10152643" y="942340"/>
                  </a:lnTo>
                  <a:lnTo>
                    <a:pt x="10204084" y="933450"/>
                  </a:lnTo>
                  <a:lnTo>
                    <a:pt x="10252262" y="923290"/>
                  </a:lnTo>
                  <a:lnTo>
                    <a:pt x="9305820" y="923290"/>
                  </a:lnTo>
                  <a:lnTo>
                    <a:pt x="8948332" y="922020"/>
                  </a:lnTo>
                  <a:lnTo>
                    <a:pt x="8897489" y="920750"/>
                  </a:lnTo>
                  <a:lnTo>
                    <a:pt x="8846731" y="920750"/>
                  </a:lnTo>
                  <a:lnTo>
                    <a:pt x="8796065" y="919480"/>
                  </a:lnTo>
                  <a:lnTo>
                    <a:pt x="8695052" y="919480"/>
                  </a:lnTo>
                  <a:lnTo>
                    <a:pt x="8342928" y="914400"/>
                  </a:lnTo>
                  <a:lnTo>
                    <a:pt x="8241377" y="914400"/>
                  </a:lnTo>
                  <a:lnTo>
                    <a:pt x="8190674" y="913130"/>
                  </a:lnTo>
                  <a:lnTo>
                    <a:pt x="8140109" y="913130"/>
                  </a:lnTo>
                  <a:lnTo>
                    <a:pt x="5399494" y="897890"/>
                  </a:lnTo>
                  <a:lnTo>
                    <a:pt x="2409609" y="896620"/>
                  </a:lnTo>
                  <a:lnTo>
                    <a:pt x="2104020" y="895350"/>
                  </a:lnTo>
                  <a:lnTo>
                    <a:pt x="1748730" y="894080"/>
                  </a:lnTo>
                  <a:lnTo>
                    <a:pt x="484292" y="886460"/>
                  </a:lnTo>
                  <a:lnTo>
                    <a:pt x="431553" y="885189"/>
                  </a:lnTo>
                  <a:lnTo>
                    <a:pt x="379131" y="882649"/>
                  </a:lnTo>
                  <a:lnTo>
                    <a:pt x="328014" y="878839"/>
                  </a:lnTo>
                  <a:lnTo>
                    <a:pt x="279194" y="873759"/>
                  </a:lnTo>
                  <a:lnTo>
                    <a:pt x="233659" y="864869"/>
                  </a:lnTo>
                  <a:lnTo>
                    <a:pt x="192400" y="852169"/>
                  </a:lnTo>
                  <a:lnTo>
                    <a:pt x="142657" y="828039"/>
                  </a:lnTo>
                  <a:lnTo>
                    <a:pt x="106701" y="797559"/>
                  </a:lnTo>
                  <a:lnTo>
                    <a:pt x="81350" y="764539"/>
                  </a:lnTo>
                  <a:lnTo>
                    <a:pt x="47673" y="688339"/>
                  </a:lnTo>
                  <a:lnTo>
                    <a:pt x="36605" y="645159"/>
                  </a:lnTo>
                  <a:lnTo>
                    <a:pt x="30188" y="600709"/>
                  </a:lnTo>
                  <a:lnTo>
                    <a:pt x="28391" y="557529"/>
                  </a:lnTo>
                  <a:lnTo>
                    <a:pt x="31183" y="513079"/>
                  </a:lnTo>
                  <a:lnTo>
                    <a:pt x="38531" y="469899"/>
                  </a:lnTo>
                  <a:lnTo>
                    <a:pt x="50406" y="426719"/>
                  </a:lnTo>
                  <a:lnTo>
                    <a:pt x="66774" y="383539"/>
                  </a:lnTo>
                  <a:lnTo>
                    <a:pt x="87605" y="340359"/>
                  </a:lnTo>
                  <a:lnTo>
                    <a:pt x="112867" y="298449"/>
                  </a:lnTo>
                  <a:lnTo>
                    <a:pt x="142529" y="256539"/>
                  </a:lnTo>
                  <a:lnTo>
                    <a:pt x="176559" y="215899"/>
                  </a:lnTo>
                  <a:lnTo>
                    <a:pt x="211666" y="179069"/>
                  </a:lnTo>
                  <a:lnTo>
                    <a:pt x="249223" y="148589"/>
                  </a:lnTo>
                  <a:lnTo>
                    <a:pt x="289421" y="121919"/>
                  </a:lnTo>
                  <a:lnTo>
                    <a:pt x="332447" y="100329"/>
                  </a:lnTo>
                  <a:lnTo>
                    <a:pt x="378491" y="82549"/>
                  </a:lnTo>
                  <a:lnTo>
                    <a:pt x="427740" y="68579"/>
                  </a:lnTo>
                  <a:lnTo>
                    <a:pt x="473081" y="59689"/>
                  </a:lnTo>
                  <a:lnTo>
                    <a:pt x="520624" y="54609"/>
                  </a:lnTo>
                  <a:lnTo>
                    <a:pt x="570023" y="50799"/>
                  </a:lnTo>
                  <a:lnTo>
                    <a:pt x="620934" y="49529"/>
                  </a:lnTo>
                  <a:lnTo>
                    <a:pt x="9956780" y="49530"/>
                  </a:lnTo>
                  <a:lnTo>
                    <a:pt x="9905640" y="46990"/>
                  </a:lnTo>
                  <a:lnTo>
                    <a:pt x="9444466" y="35560"/>
                  </a:lnTo>
                  <a:lnTo>
                    <a:pt x="9393142" y="35560"/>
                  </a:lnTo>
                  <a:lnTo>
                    <a:pt x="9239104" y="31750"/>
                  </a:lnTo>
                  <a:lnTo>
                    <a:pt x="4444323" y="31750"/>
                  </a:lnTo>
                  <a:lnTo>
                    <a:pt x="4344575" y="30480"/>
                  </a:lnTo>
                  <a:lnTo>
                    <a:pt x="4143426" y="30480"/>
                  </a:lnTo>
                  <a:lnTo>
                    <a:pt x="3733831" y="29210"/>
                  </a:lnTo>
                  <a:lnTo>
                    <a:pt x="2735428" y="24130"/>
                  </a:lnTo>
                  <a:lnTo>
                    <a:pt x="2685551" y="22860"/>
                  </a:lnTo>
                  <a:lnTo>
                    <a:pt x="1793764" y="22860"/>
                  </a:lnTo>
                  <a:lnTo>
                    <a:pt x="1743671" y="21590"/>
                  </a:lnTo>
                  <a:lnTo>
                    <a:pt x="1643346" y="21590"/>
                  </a:lnTo>
                  <a:lnTo>
                    <a:pt x="1593126" y="20320"/>
                  </a:lnTo>
                  <a:lnTo>
                    <a:pt x="1492601" y="20320"/>
                  </a:lnTo>
                  <a:lnTo>
                    <a:pt x="1442309" y="19050"/>
                  </a:lnTo>
                  <a:lnTo>
                    <a:pt x="1392004" y="19050"/>
                  </a:lnTo>
                  <a:lnTo>
                    <a:pt x="1241079" y="15240"/>
                  </a:lnTo>
                  <a:lnTo>
                    <a:pt x="1190787" y="15240"/>
                  </a:lnTo>
                  <a:lnTo>
                    <a:pt x="989858" y="10160"/>
                  </a:lnTo>
                  <a:lnTo>
                    <a:pt x="939717" y="7620"/>
                  </a:lnTo>
                  <a:lnTo>
                    <a:pt x="839585" y="5080"/>
                  </a:lnTo>
                  <a:lnTo>
                    <a:pt x="789780" y="2540"/>
                  </a:lnTo>
                  <a:lnTo>
                    <a:pt x="686631" y="0"/>
                  </a:lnTo>
                  <a:close/>
                </a:path>
                <a:path w="10420350" h="971550">
                  <a:moveTo>
                    <a:pt x="9956780" y="49530"/>
                  </a:moveTo>
                  <a:lnTo>
                    <a:pt x="725910" y="49530"/>
                  </a:lnTo>
                  <a:lnTo>
                    <a:pt x="832796" y="54610"/>
                  </a:lnTo>
                  <a:lnTo>
                    <a:pt x="933804" y="57150"/>
                  </a:lnTo>
                  <a:lnTo>
                    <a:pt x="984362" y="59690"/>
                  </a:lnTo>
                  <a:lnTo>
                    <a:pt x="1186825" y="64770"/>
                  </a:lnTo>
                  <a:lnTo>
                    <a:pt x="1237471" y="64770"/>
                  </a:lnTo>
                  <a:lnTo>
                    <a:pt x="1389393" y="68580"/>
                  </a:lnTo>
                  <a:lnTo>
                    <a:pt x="1440010" y="68580"/>
                  </a:lnTo>
                  <a:lnTo>
                    <a:pt x="1490605" y="69850"/>
                  </a:lnTo>
                  <a:lnTo>
                    <a:pt x="1591711" y="69850"/>
                  </a:lnTo>
                  <a:lnTo>
                    <a:pt x="1642210" y="71120"/>
                  </a:lnTo>
                  <a:lnTo>
                    <a:pt x="1743073" y="71120"/>
                  </a:lnTo>
                  <a:lnTo>
                    <a:pt x="1793426" y="72390"/>
                  </a:lnTo>
                  <a:lnTo>
                    <a:pt x="8363989" y="72390"/>
                  </a:lnTo>
                  <a:lnTo>
                    <a:pt x="8415208" y="73660"/>
                  </a:lnTo>
                  <a:lnTo>
                    <a:pt x="8568905" y="73660"/>
                  </a:lnTo>
                  <a:lnTo>
                    <a:pt x="8620146" y="74930"/>
                  </a:lnTo>
                  <a:lnTo>
                    <a:pt x="8722635" y="74930"/>
                  </a:lnTo>
                  <a:lnTo>
                    <a:pt x="8773880" y="76200"/>
                  </a:lnTo>
                  <a:lnTo>
                    <a:pt x="8825125" y="76200"/>
                  </a:lnTo>
                  <a:lnTo>
                    <a:pt x="8876367" y="77470"/>
                  </a:lnTo>
                  <a:lnTo>
                    <a:pt x="8927605" y="77470"/>
                  </a:lnTo>
                  <a:lnTo>
                    <a:pt x="8978839" y="78740"/>
                  </a:lnTo>
                  <a:lnTo>
                    <a:pt x="9030068" y="78740"/>
                  </a:lnTo>
                  <a:lnTo>
                    <a:pt x="9132502" y="81280"/>
                  </a:lnTo>
                  <a:lnTo>
                    <a:pt x="9183706" y="81280"/>
                  </a:lnTo>
                  <a:lnTo>
                    <a:pt x="9337250" y="85090"/>
                  </a:lnTo>
                  <a:lnTo>
                    <a:pt x="9388404" y="85090"/>
                  </a:lnTo>
                  <a:lnTo>
                    <a:pt x="9796994" y="95250"/>
                  </a:lnTo>
                  <a:lnTo>
                    <a:pt x="9847969" y="97790"/>
                  </a:lnTo>
                  <a:lnTo>
                    <a:pt x="9949840" y="100330"/>
                  </a:lnTo>
                  <a:lnTo>
                    <a:pt x="10066289" y="105410"/>
                  </a:lnTo>
                  <a:lnTo>
                    <a:pt x="10119589" y="110490"/>
                  </a:lnTo>
                  <a:lnTo>
                    <a:pt x="10169182" y="116840"/>
                  </a:lnTo>
                  <a:lnTo>
                    <a:pt x="10214749" y="125730"/>
                  </a:lnTo>
                  <a:lnTo>
                    <a:pt x="10276929" y="148590"/>
                  </a:lnTo>
                  <a:lnTo>
                    <a:pt x="10317219" y="173990"/>
                  </a:lnTo>
                  <a:lnTo>
                    <a:pt x="10349501" y="204470"/>
                  </a:lnTo>
                  <a:lnTo>
                    <a:pt x="10374077" y="242570"/>
                  </a:lnTo>
                  <a:lnTo>
                    <a:pt x="10391254" y="287020"/>
                  </a:lnTo>
                  <a:lnTo>
                    <a:pt x="10402478" y="337820"/>
                  </a:lnTo>
                  <a:lnTo>
                    <a:pt x="10408059" y="389890"/>
                  </a:lnTo>
                  <a:lnTo>
                    <a:pt x="10408697" y="440690"/>
                  </a:lnTo>
                  <a:lnTo>
                    <a:pt x="10405097" y="492760"/>
                  </a:lnTo>
                  <a:lnTo>
                    <a:pt x="10397961" y="543560"/>
                  </a:lnTo>
                  <a:lnTo>
                    <a:pt x="10387991" y="595630"/>
                  </a:lnTo>
                  <a:lnTo>
                    <a:pt x="10375890" y="646430"/>
                  </a:lnTo>
                  <a:lnTo>
                    <a:pt x="10362362" y="697230"/>
                  </a:lnTo>
                  <a:lnTo>
                    <a:pt x="10348108" y="746760"/>
                  </a:lnTo>
                  <a:lnTo>
                    <a:pt x="10348108" y="748030"/>
                  </a:lnTo>
                  <a:lnTo>
                    <a:pt x="10328949" y="801370"/>
                  </a:lnTo>
                  <a:lnTo>
                    <a:pt x="10282635" y="848360"/>
                  </a:lnTo>
                  <a:lnTo>
                    <a:pt x="10248037" y="864870"/>
                  </a:lnTo>
                  <a:lnTo>
                    <a:pt x="10205390" y="878840"/>
                  </a:lnTo>
                  <a:lnTo>
                    <a:pt x="10156030" y="889000"/>
                  </a:lnTo>
                  <a:lnTo>
                    <a:pt x="10101291" y="896620"/>
                  </a:lnTo>
                  <a:lnTo>
                    <a:pt x="10042510" y="902970"/>
                  </a:lnTo>
                  <a:lnTo>
                    <a:pt x="9981021" y="908050"/>
                  </a:lnTo>
                  <a:lnTo>
                    <a:pt x="9867458" y="913130"/>
                  </a:lnTo>
                  <a:lnTo>
                    <a:pt x="9561680" y="920750"/>
                  </a:lnTo>
                  <a:lnTo>
                    <a:pt x="9510541" y="920750"/>
                  </a:lnTo>
                  <a:lnTo>
                    <a:pt x="9459376" y="922020"/>
                  </a:lnTo>
                  <a:lnTo>
                    <a:pt x="9357007" y="922020"/>
                  </a:lnTo>
                  <a:lnTo>
                    <a:pt x="9305820" y="923290"/>
                  </a:lnTo>
                  <a:lnTo>
                    <a:pt x="10252262" y="923290"/>
                  </a:lnTo>
                  <a:lnTo>
                    <a:pt x="10296529" y="910590"/>
                  </a:lnTo>
                  <a:lnTo>
                    <a:pt x="10336237" y="895350"/>
                  </a:lnTo>
                  <a:lnTo>
                    <a:pt x="10370737" y="877570"/>
                  </a:lnTo>
                  <a:lnTo>
                    <a:pt x="10409668" y="848360"/>
                  </a:lnTo>
                  <a:lnTo>
                    <a:pt x="10420349" y="835660"/>
                  </a:lnTo>
                  <a:lnTo>
                    <a:pt x="10420349" y="153670"/>
                  </a:lnTo>
                  <a:lnTo>
                    <a:pt x="10389119" y="130810"/>
                  </a:lnTo>
                  <a:lnTo>
                    <a:pt x="10342046" y="105410"/>
                  </a:lnTo>
                  <a:lnTo>
                    <a:pt x="10287161" y="85090"/>
                  </a:lnTo>
                  <a:lnTo>
                    <a:pt x="10269058" y="81280"/>
                  </a:lnTo>
                  <a:lnTo>
                    <a:pt x="10217640" y="69850"/>
                  </a:lnTo>
                  <a:lnTo>
                    <a:pt x="10163959" y="62230"/>
                  </a:lnTo>
                  <a:lnTo>
                    <a:pt x="10109524" y="55880"/>
                  </a:lnTo>
                  <a:lnTo>
                    <a:pt x="10004426" y="50800"/>
                  </a:lnTo>
                  <a:lnTo>
                    <a:pt x="9956780" y="49530"/>
                  </a:lnTo>
                  <a:close/>
                </a:path>
                <a:path w="10420350" h="971550">
                  <a:moveTo>
                    <a:pt x="4784414" y="895350"/>
                  </a:moveTo>
                  <a:lnTo>
                    <a:pt x="3326526" y="895350"/>
                  </a:lnTo>
                  <a:lnTo>
                    <a:pt x="3275746" y="896620"/>
                  </a:lnTo>
                  <a:lnTo>
                    <a:pt x="4989566" y="896620"/>
                  </a:lnTo>
                  <a:lnTo>
                    <a:pt x="4784414" y="895350"/>
                  </a:lnTo>
                  <a:close/>
                </a:path>
                <a:path w="10420350" h="971550">
                  <a:moveTo>
                    <a:pt x="5833306" y="80010"/>
                  </a:moveTo>
                  <a:lnTo>
                    <a:pt x="4344575" y="80010"/>
                  </a:lnTo>
                  <a:lnTo>
                    <a:pt x="4543551" y="81280"/>
                  </a:lnTo>
                  <a:lnTo>
                    <a:pt x="5681705" y="81280"/>
                  </a:lnTo>
                  <a:lnTo>
                    <a:pt x="5833306" y="80010"/>
                  </a:lnTo>
                  <a:close/>
                </a:path>
                <a:path w="10420350" h="971550">
                  <a:moveTo>
                    <a:pt x="6135824" y="78740"/>
                  </a:moveTo>
                  <a:lnTo>
                    <a:pt x="3939909" y="78740"/>
                  </a:lnTo>
                  <a:lnTo>
                    <a:pt x="4143426" y="80010"/>
                  </a:lnTo>
                  <a:lnTo>
                    <a:pt x="5984742" y="80010"/>
                  </a:lnTo>
                  <a:lnTo>
                    <a:pt x="6135824" y="78740"/>
                  </a:lnTo>
                  <a:close/>
                </a:path>
                <a:path w="10420350" h="971550">
                  <a:moveTo>
                    <a:pt x="7089326" y="73660"/>
                  </a:moveTo>
                  <a:lnTo>
                    <a:pt x="2934896" y="73660"/>
                  </a:lnTo>
                  <a:lnTo>
                    <a:pt x="3733831" y="78740"/>
                  </a:lnTo>
                  <a:lnTo>
                    <a:pt x="6286366" y="78740"/>
                  </a:lnTo>
                  <a:lnTo>
                    <a:pt x="7089326" y="73660"/>
                  </a:lnTo>
                  <a:close/>
                </a:path>
                <a:path w="10420350" h="971550">
                  <a:moveTo>
                    <a:pt x="7342949" y="72390"/>
                  </a:moveTo>
                  <a:lnTo>
                    <a:pt x="2686403" y="72390"/>
                  </a:lnTo>
                  <a:lnTo>
                    <a:pt x="2736015" y="73660"/>
                  </a:lnTo>
                  <a:lnTo>
                    <a:pt x="7241395" y="73660"/>
                  </a:lnTo>
                  <a:lnTo>
                    <a:pt x="7342949" y="72390"/>
                  </a:lnTo>
                  <a:close/>
                </a:path>
                <a:path w="10420350" h="971550">
                  <a:moveTo>
                    <a:pt x="8982213" y="27940"/>
                  </a:moveTo>
                  <a:lnTo>
                    <a:pt x="6384055" y="27940"/>
                  </a:lnTo>
                  <a:lnTo>
                    <a:pt x="6083804" y="30480"/>
                  </a:lnTo>
                  <a:lnTo>
                    <a:pt x="5781832" y="31750"/>
                  </a:lnTo>
                  <a:lnTo>
                    <a:pt x="9187739" y="31750"/>
                  </a:lnTo>
                  <a:lnTo>
                    <a:pt x="9084987" y="29210"/>
                  </a:lnTo>
                  <a:lnTo>
                    <a:pt x="9033602" y="29210"/>
                  </a:lnTo>
                  <a:lnTo>
                    <a:pt x="8982213" y="27940"/>
                  </a:lnTo>
                  <a:close/>
                </a:path>
                <a:path w="10420350" h="971550">
                  <a:moveTo>
                    <a:pt x="8571077" y="24130"/>
                  </a:moveTo>
                  <a:lnTo>
                    <a:pt x="7189560" y="24130"/>
                  </a:lnTo>
                  <a:lnTo>
                    <a:pt x="6582667" y="26670"/>
                  </a:lnTo>
                  <a:lnTo>
                    <a:pt x="6533156" y="27940"/>
                  </a:lnTo>
                  <a:lnTo>
                    <a:pt x="8930820" y="27940"/>
                  </a:lnTo>
                  <a:lnTo>
                    <a:pt x="8879426" y="26670"/>
                  </a:lnTo>
                  <a:lnTo>
                    <a:pt x="8776635" y="26670"/>
                  </a:lnTo>
                  <a:lnTo>
                    <a:pt x="8725241" y="25400"/>
                  </a:lnTo>
                  <a:lnTo>
                    <a:pt x="8622460" y="25400"/>
                  </a:lnTo>
                  <a:lnTo>
                    <a:pt x="8571077" y="24130"/>
                  </a:lnTo>
                  <a:close/>
                </a:path>
                <a:path w="10420350" h="971550">
                  <a:moveTo>
                    <a:pt x="8365611" y="22860"/>
                  </a:moveTo>
                  <a:lnTo>
                    <a:pt x="7444074" y="22860"/>
                  </a:lnTo>
                  <a:lnTo>
                    <a:pt x="7342169" y="24130"/>
                  </a:lnTo>
                  <a:lnTo>
                    <a:pt x="8416965" y="24130"/>
                  </a:lnTo>
                  <a:lnTo>
                    <a:pt x="8365611" y="2286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52828" y="108585"/>
            <a:ext cx="8714105" cy="764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400" spc="-210" dirty="0">
                <a:solidFill>
                  <a:srgbClr val="FFFFFF"/>
                </a:solidFill>
                <a:latin typeface="Arial Black"/>
                <a:cs typeface="Arial Black"/>
              </a:rPr>
              <a:t>Línea</a:t>
            </a:r>
            <a:r>
              <a:rPr sz="24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29" dirty="0">
                <a:solidFill>
                  <a:srgbClr val="FFFFFF"/>
                </a:solidFill>
                <a:latin typeface="Arial Black"/>
                <a:cs typeface="Arial Black"/>
              </a:rPr>
              <a:t>Temática</a:t>
            </a:r>
            <a:r>
              <a:rPr sz="24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75" dirty="0">
                <a:solidFill>
                  <a:srgbClr val="FFFFFF"/>
                </a:solidFill>
                <a:latin typeface="Arial Black"/>
                <a:cs typeface="Arial Black"/>
              </a:rPr>
              <a:t>7:</a:t>
            </a:r>
            <a:r>
              <a:rPr sz="24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Arial Black"/>
                <a:cs typeface="Arial Black"/>
              </a:rPr>
              <a:t>Movilidad</a:t>
            </a:r>
            <a:r>
              <a:rPr sz="24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Arial Black"/>
                <a:cs typeface="Arial Black"/>
              </a:rPr>
              <a:t>humana:</a:t>
            </a:r>
            <a:r>
              <a:rPr sz="24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95" dirty="0">
                <a:solidFill>
                  <a:srgbClr val="FFFFFF"/>
                </a:solidFill>
                <a:latin typeface="Arial Black"/>
                <a:cs typeface="Arial Black"/>
              </a:rPr>
              <a:t>mujeres</a:t>
            </a:r>
            <a:r>
              <a:rPr sz="24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Arial Black"/>
                <a:cs typeface="Arial Black"/>
              </a:rPr>
              <a:t>desplazadas,</a:t>
            </a:r>
            <a:endParaRPr sz="2400">
              <a:latin typeface="Arial Black"/>
              <a:cs typeface="Arial Black"/>
            </a:endParaRPr>
          </a:p>
          <a:p>
            <a:pPr marL="12700" algn="ctr">
              <a:lnSpc>
                <a:spcPct val="100000"/>
              </a:lnSpc>
              <a:spcBef>
                <a:spcPts val="50"/>
              </a:spcBef>
            </a:pPr>
            <a:r>
              <a:rPr sz="2400" spc="-165" dirty="0">
                <a:solidFill>
                  <a:srgbClr val="FFFFFF"/>
                </a:solidFill>
                <a:latin typeface="Arial Black"/>
                <a:cs typeface="Arial Black"/>
              </a:rPr>
              <a:t>refugiadas</a:t>
            </a:r>
            <a:r>
              <a:rPr sz="24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85" dirty="0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sz="24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Arial Black"/>
                <a:cs typeface="Arial Black"/>
              </a:rPr>
              <a:t>migrantes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14576" y="3024251"/>
            <a:ext cx="4076700" cy="2438400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85"/>
              </a:spcBef>
            </a:pPr>
            <a:endParaRPr sz="2750">
              <a:latin typeface="Times New Roman"/>
              <a:cs typeface="Times New Roman"/>
            </a:endParaRPr>
          </a:p>
          <a:p>
            <a:pPr marL="279400" marR="279400" algn="ctr">
              <a:lnSpc>
                <a:spcPct val="104700"/>
              </a:lnSpc>
            </a:pPr>
            <a:r>
              <a:rPr sz="2750" b="1" dirty="0">
                <a:solidFill>
                  <a:srgbClr val="FFFFFF"/>
                </a:solidFill>
                <a:latin typeface="Arial"/>
                <a:cs typeface="Arial"/>
              </a:rPr>
              <a:t>Garantía</a:t>
            </a:r>
            <a:r>
              <a:rPr sz="27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75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60" dirty="0">
                <a:solidFill>
                  <a:srgbClr val="FFFFFF"/>
                </a:solidFill>
                <a:latin typeface="Arial"/>
                <a:cs typeface="Arial"/>
              </a:rPr>
              <a:t>derechos </a:t>
            </a:r>
            <a:r>
              <a:rPr sz="275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75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55" dirty="0">
                <a:solidFill>
                  <a:srgbClr val="FFFFFF"/>
                </a:solidFill>
                <a:latin typeface="Arial"/>
                <a:cs typeface="Arial"/>
              </a:rPr>
              <a:t>situaciones</a:t>
            </a:r>
            <a:r>
              <a:rPr sz="275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750" b="1" spc="-10" dirty="0">
                <a:solidFill>
                  <a:srgbClr val="FFFFFF"/>
                </a:solidFill>
                <a:latin typeface="Arial"/>
                <a:cs typeface="Arial"/>
              </a:rPr>
              <a:t>movilidad</a:t>
            </a:r>
            <a:endParaRPr sz="2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0851" y="3024251"/>
            <a:ext cx="4076700" cy="2438400"/>
          </a:xfrm>
          <a:prstGeom prst="rect">
            <a:avLst/>
          </a:prstGeom>
          <a:solidFill>
            <a:srgbClr val="4AACC5"/>
          </a:solidFill>
          <a:ln w="25400">
            <a:solidFill>
              <a:srgbClr val="FFFFFF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414655" marR="417195" indent="3810" algn="ctr">
              <a:lnSpc>
                <a:spcPct val="104099"/>
              </a:lnSpc>
              <a:spcBef>
                <a:spcPts val="625"/>
              </a:spcBef>
            </a:pPr>
            <a:r>
              <a:rPr sz="2750" b="1" spc="-95" dirty="0">
                <a:solidFill>
                  <a:srgbClr val="FFFFFF"/>
                </a:solidFill>
                <a:latin typeface="Arial"/>
                <a:cs typeface="Arial"/>
              </a:rPr>
              <a:t>Acceso</a:t>
            </a:r>
            <a:r>
              <a:rPr sz="27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Arial"/>
                <a:cs typeface="Arial"/>
              </a:rPr>
              <a:t>servicios </a:t>
            </a:r>
            <a:r>
              <a:rPr sz="2750" b="1" spc="-90" dirty="0">
                <a:solidFill>
                  <a:srgbClr val="FFFFFF"/>
                </a:solidFill>
                <a:latin typeface="Arial"/>
                <a:cs typeface="Arial"/>
              </a:rPr>
              <a:t>básicos,</a:t>
            </a:r>
            <a:r>
              <a:rPr sz="27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35" dirty="0">
                <a:solidFill>
                  <a:srgbClr val="FFFFFF"/>
                </a:solidFill>
                <a:latin typeface="Arial"/>
                <a:cs typeface="Arial"/>
              </a:rPr>
              <a:t>orientación </a:t>
            </a:r>
            <a:r>
              <a:rPr sz="2750" b="1" dirty="0">
                <a:solidFill>
                  <a:srgbClr val="FFFFFF"/>
                </a:solidFill>
                <a:latin typeface="Arial"/>
                <a:cs typeface="Arial"/>
              </a:rPr>
              <a:t>legal</a:t>
            </a:r>
            <a:r>
              <a:rPr sz="2750" b="1" spc="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-5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750" b="1" spc="-10" dirty="0">
                <a:solidFill>
                  <a:srgbClr val="FFFFFF"/>
                </a:solidFill>
                <a:latin typeface="Arial"/>
                <a:cs typeface="Arial"/>
              </a:rPr>
              <a:t>acompañamiento psicosocial.</a:t>
            </a:r>
            <a:endParaRPr sz="2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0884" y="1576641"/>
            <a:ext cx="8073390" cy="85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har char="•"/>
              <a:tabLst>
                <a:tab pos="298450" algn="l"/>
              </a:tabLst>
            </a:pPr>
            <a:r>
              <a:rPr sz="1800" dirty="0">
                <a:latin typeface="Arial MT"/>
                <a:cs typeface="Arial MT"/>
              </a:rPr>
              <a:t>Asegura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derechos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mujeres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migrantes,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refugiadas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desplazadas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internas.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1800" spc="-10" dirty="0">
                <a:latin typeface="Arial MT"/>
                <a:cs typeface="Arial MT"/>
              </a:rPr>
              <a:t>Acciones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cargo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5" dirty="0">
                <a:latin typeface="Arial MT"/>
                <a:cs typeface="Arial MT"/>
              </a:rPr>
              <a:t>Justicia,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Interior,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JEP,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ARN,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entre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otras.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42949" y="84898"/>
            <a:ext cx="10420350" cy="560070"/>
            <a:chOff x="742949" y="84898"/>
            <a:chExt cx="10420350" cy="560070"/>
          </a:xfrm>
        </p:grpSpPr>
        <p:sp>
          <p:nvSpPr>
            <p:cNvPr id="4" name="object 4"/>
            <p:cNvSpPr/>
            <p:nvPr/>
          </p:nvSpPr>
          <p:spPr>
            <a:xfrm>
              <a:off x="742949" y="98269"/>
              <a:ext cx="10420350" cy="532765"/>
            </a:xfrm>
            <a:custGeom>
              <a:avLst/>
              <a:gdLst/>
              <a:ahLst/>
              <a:cxnLst/>
              <a:rect l="l" t="t" r="r" b="b"/>
              <a:pathLst>
                <a:path w="10420350" h="532765">
                  <a:moveTo>
                    <a:pt x="9439255" y="532126"/>
                  </a:moveTo>
                  <a:lnTo>
                    <a:pt x="9004897" y="532126"/>
                  </a:lnTo>
                  <a:lnTo>
                    <a:pt x="9106804" y="532475"/>
                  </a:lnTo>
                  <a:lnTo>
                    <a:pt x="9357121" y="532475"/>
                  </a:lnTo>
                  <a:lnTo>
                    <a:pt x="9401851" y="532321"/>
                  </a:lnTo>
                  <a:lnTo>
                    <a:pt x="9439255" y="532126"/>
                  </a:lnTo>
                  <a:close/>
                </a:path>
                <a:path w="10420350" h="532765">
                  <a:moveTo>
                    <a:pt x="686211" y="0"/>
                  </a:moveTo>
                  <a:lnTo>
                    <a:pt x="628157" y="0"/>
                  </a:lnTo>
                  <a:lnTo>
                    <a:pt x="576551" y="606"/>
                  </a:lnTo>
                  <a:lnTo>
                    <a:pt x="583032" y="606"/>
                  </a:lnTo>
                  <a:lnTo>
                    <a:pt x="538873" y="1904"/>
                  </a:lnTo>
                  <a:lnTo>
                    <a:pt x="491398" y="4345"/>
                  </a:lnTo>
                  <a:lnTo>
                    <a:pt x="445210" y="7972"/>
                  </a:lnTo>
                  <a:lnTo>
                    <a:pt x="400323" y="12994"/>
                  </a:lnTo>
                  <a:lnTo>
                    <a:pt x="334551" y="23480"/>
                  </a:lnTo>
                  <a:lnTo>
                    <a:pt x="334750" y="23480"/>
                  </a:lnTo>
                  <a:lnTo>
                    <a:pt x="278641" y="36552"/>
                  </a:lnTo>
                  <a:lnTo>
                    <a:pt x="230021" y="51883"/>
                  </a:lnTo>
                  <a:lnTo>
                    <a:pt x="188379" y="68786"/>
                  </a:lnTo>
                  <a:lnTo>
                    <a:pt x="152773" y="86673"/>
                  </a:lnTo>
                  <a:lnTo>
                    <a:pt x="70708" y="141674"/>
                  </a:lnTo>
                  <a:lnTo>
                    <a:pt x="29764" y="179247"/>
                  </a:lnTo>
                  <a:lnTo>
                    <a:pt x="0" y="216742"/>
                  </a:lnTo>
                  <a:lnTo>
                    <a:pt x="0" y="399151"/>
                  </a:lnTo>
                  <a:lnTo>
                    <a:pt x="6852" y="410688"/>
                  </a:lnTo>
                  <a:lnTo>
                    <a:pt x="56070" y="453476"/>
                  </a:lnTo>
                  <a:lnTo>
                    <a:pt x="97863" y="472808"/>
                  </a:lnTo>
                  <a:lnTo>
                    <a:pt x="156203" y="488981"/>
                  </a:lnTo>
                  <a:lnTo>
                    <a:pt x="202189" y="497087"/>
                  </a:lnTo>
                  <a:lnTo>
                    <a:pt x="252294" y="503023"/>
                  </a:lnTo>
                  <a:lnTo>
                    <a:pt x="305645" y="507140"/>
                  </a:lnTo>
                  <a:lnTo>
                    <a:pt x="361371" y="509787"/>
                  </a:lnTo>
                  <a:lnTo>
                    <a:pt x="418603" y="511315"/>
                  </a:lnTo>
                  <a:lnTo>
                    <a:pt x="1954513" y="516977"/>
                  </a:lnTo>
                  <a:lnTo>
                    <a:pt x="2601678" y="518301"/>
                  </a:lnTo>
                  <a:lnTo>
                    <a:pt x="8314474" y="527704"/>
                  </a:lnTo>
                  <a:lnTo>
                    <a:pt x="8455350" y="528611"/>
                  </a:lnTo>
                  <a:lnTo>
                    <a:pt x="8907700" y="531658"/>
                  </a:lnTo>
                  <a:lnTo>
                    <a:pt x="8998643" y="532126"/>
                  </a:lnTo>
                  <a:lnTo>
                    <a:pt x="9444709" y="532126"/>
                  </a:lnTo>
                  <a:lnTo>
                    <a:pt x="9920574" y="525554"/>
                  </a:lnTo>
                  <a:lnTo>
                    <a:pt x="10035646" y="521599"/>
                  </a:lnTo>
                  <a:lnTo>
                    <a:pt x="10092576" y="518553"/>
                  </a:lnTo>
                  <a:lnTo>
                    <a:pt x="10147579" y="514482"/>
                  </a:lnTo>
                  <a:lnTo>
                    <a:pt x="10199512" y="509153"/>
                  </a:lnTo>
                  <a:lnTo>
                    <a:pt x="10247235" y="502330"/>
                  </a:lnTo>
                  <a:lnTo>
                    <a:pt x="10289605" y="493779"/>
                  </a:lnTo>
                  <a:lnTo>
                    <a:pt x="10358843" y="468585"/>
                  </a:lnTo>
                  <a:lnTo>
                    <a:pt x="10393323" y="435367"/>
                  </a:lnTo>
                  <a:lnTo>
                    <a:pt x="10420349" y="380255"/>
                  </a:lnTo>
                  <a:lnTo>
                    <a:pt x="10420349" y="115457"/>
                  </a:lnTo>
                  <a:lnTo>
                    <a:pt x="10407329" y="102868"/>
                  </a:lnTo>
                  <a:lnTo>
                    <a:pt x="10371920" y="81400"/>
                  </a:lnTo>
                  <a:lnTo>
                    <a:pt x="10322172" y="62482"/>
                  </a:lnTo>
                  <a:lnTo>
                    <a:pt x="10255480" y="47240"/>
                  </a:lnTo>
                  <a:lnTo>
                    <a:pt x="10197505" y="39811"/>
                  </a:lnTo>
                  <a:lnTo>
                    <a:pt x="10150717" y="35620"/>
                  </a:lnTo>
                  <a:lnTo>
                    <a:pt x="10102170" y="32668"/>
                  </a:lnTo>
                  <a:lnTo>
                    <a:pt x="10052491" y="30668"/>
                  </a:lnTo>
                  <a:lnTo>
                    <a:pt x="9160628" y="17816"/>
                  </a:lnTo>
                  <a:lnTo>
                    <a:pt x="4207492" y="17816"/>
                  </a:lnTo>
                  <a:lnTo>
                    <a:pt x="3648282" y="16457"/>
                  </a:lnTo>
                  <a:lnTo>
                    <a:pt x="2394441" y="13943"/>
                  </a:lnTo>
                  <a:lnTo>
                    <a:pt x="1757117" y="12994"/>
                  </a:lnTo>
                  <a:lnTo>
                    <a:pt x="886380" y="3757"/>
                  </a:lnTo>
                  <a:lnTo>
                    <a:pt x="686211" y="0"/>
                  </a:lnTo>
                  <a:close/>
                </a:path>
                <a:path w="10420350" h="532765">
                  <a:moveTo>
                    <a:pt x="9002140" y="16457"/>
                  </a:moveTo>
                  <a:lnTo>
                    <a:pt x="6379523" y="16457"/>
                  </a:lnTo>
                  <a:lnTo>
                    <a:pt x="5889349" y="17816"/>
                  </a:lnTo>
                  <a:lnTo>
                    <a:pt x="9162928" y="17816"/>
                  </a:lnTo>
                  <a:lnTo>
                    <a:pt x="9002140" y="16457"/>
                  </a:lnTo>
                  <a:close/>
                </a:path>
                <a:path w="10420350" h="532765">
                  <a:moveTo>
                    <a:pt x="8559102" y="13943"/>
                  </a:moveTo>
                  <a:lnTo>
                    <a:pt x="7152685" y="13943"/>
                  </a:lnTo>
                  <a:lnTo>
                    <a:pt x="6353219" y="16457"/>
                  </a:lnTo>
                  <a:lnTo>
                    <a:pt x="8997517" y="16457"/>
                  </a:lnTo>
                  <a:lnTo>
                    <a:pt x="8842053" y="15370"/>
                  </a:lnTo>
                  <a:lnTo>
                    <a:pt x="8655304" y="14343"/>
                  </a:lnTo>
                  <a:lnTo>
                    <a:pt x="8559102" y="13943"/>
                  </a:lnTo>
                  <a:close/>
                </a:path>
                <a:path w="10420350" h="532765">
                  <a:moveTo>
                    <a:pt x="8249951" y="12994"/>
                  </a:moveTo>
                  <a:lnTo>
                    <a:pt x="7544282" y="12994"/>
                  </a:lnTo>
                  <a:lnTo>
                    <a:pt x="7126170" y="13943"/>
                  </a:lnTo>
                  <a:lnTo>
                    <a:pt x="8600150" y="13943"/>
                  </a:lnTo>
                  <a:lnTo>
                    <a:pt x="8249951" y="12994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949" y="84898"/>
              <a:ext cx="10420350" cy="560070"/>
            </a:xfrm>
            <a:custGeom>
              <a:avLst/>
              <a:gdLst/>
              <a:ahLst/>
              <a:cxnLst/>
              <a:rect l="l" t="t" r="r" b="b"/>
              <a:pathLst>
                <a:path w="10420350" h="560070">
                  <a:moveTo>
                    <a:pt x="9679910" y="557529"/>
                  </a:moveTo>
                  <a:lnTo>
                    <a:pt x="8639122" y="557529"/>
                  </a:lnTo>
                  <a:lnTo>
                    <a:pt x="8885900" y="560069"/>
                  </a:lnTo>
                  <a:lnTo>
                    <a:pt x="9531530" y="560069"/>
                  </a:lnTo>
                  <a:lnTo>
                    <a:pt x="9580990" y="558799"/>
                  </a:lnTo>
                  <a:lnTo>
                    <a:pt x="9630450" y="558799"/>
                  </a:lnTo>
                  <a:lnTo>
                    <a:pt x="9679910" y="557529"/>
                  </a:lnTo>
                  <a:close/>
                </a:path>
                <a:path w="10420350" h="560070">
                  <a:moveTo>
                    <a:pt x="9778831" y="556259"/>
                  </a:moveTo>
                  <a:lnTo>
                    <a:pt x="8440220" y="556259"/>
                  </a:lnTo>
                  <a:lnTo>
                    <a:pt x="8589997" y="557529"/>
                  </a:lnTo>
                  <a:lnTo>
                    <a:pt x="9729370" y="557529"/>
                  </a:lnTo>
                  <a:lnTo>
                    <a:pt x="9778831" y="556259"/>
                  </a:lnTo>
                  <a:close/>
                </a:path>
                <a:path w="10420350" h="560070">
                  <a:moveTo>
                    <a:pt x="738671" y="0"/>
                  </a:moveTo>
                  <a:lnTo>
                    <a:pt x="581247" y="0"/>
                  </a:lnTo>
                  <a:lnTo>
                    <a:pt x="528648" y="1269"/>
                  </a:lnTo>
                  <a:lnTo>
                    <a:pt x="425499" y="8889"/>
                  </a:lnTo>
                  <a:lnTo>
                    <a:pt x="375693" y="13969"/>
                  </a:lnTo>
                  <a:lnTo>
                    <a:pt x="297593" y="26669"/>
                  </a:lnTo>
                  <a:lnTo>
                    <a:pt x="232128" y="41909"/>
                  </a:lnTo>
                  <a:lnTo>
                    <a:pt x="177978" y="59689"/>
                  </a:lnTo>
                  <a:lnTo>
                    <a:pt x="133823" y="78739"/>
                  </a:lnTo>
                  <a:lnTo>
                    <a:pt x="98341" y="96519"/>
                  </a:lnTo>
                  <a:lnTo>
                    <a:pt x="17817" y="151129"/>
                  </a:lnTo>
                  <a:lnTo>
                    <a:pt x="0" y="471169"/>
                  </a:lnTo>
                  <a:lnTo>
                    <a:pt x="49882" y="495299"/>
                  </a:lnTo>
                  <a:lnTo>
                    <a:pt x="117734" y="514349"/>
                  </a:lnTo>
                  <a:lnTo>
                    <a:pt x="164575" y="521969"/>
                  </a:lnTo>
                  <a:lnTo>
                    <a:pt x="214573" y="528319"/>
                  </a:lnTo>
                  <a:lnTo>
                    <a:pt x="266852" y="533399"/>
                  </a:lnTo>
                  <a:lnTo>
                    <a:pt x="320537" y="537209"/>
                  </a:lnTo>
                  <a:lnTo>
                    <a:pt x="481276" y="541019"/>
                  </a:lnTo>
                  <a:lnTo>
                    <a:pt x="2101603" y="546099"/>
                  </a:lnTo>
                  <a:lnTo>
                    <a:pt x="8137930" y="554989"/>
                  </a:lnTo>
                  <a:lnTo>
                    <a:pt x="8188311" y="554989"/>
                  </a:lnTo>
                  <a:lnTo>
                    <a:pt x="8238744" y="556259"/>
                  </a:lnTo>
                  <a:lnTo>
                    <a:pt x="9828291" y="556259"/>
                  </a:lnTo>
                  <a:lnTo>
                    <a:pt x="9985223" y="552449"/>
                  </a:lnTo>
                  <a:lnTo>
                    <a:pt x="10098587" y="547369"/>
                  </a:lnTo>
                  <a:lnTo>
                    <a:pt x="10152643" y="543559"/>
                  </a:lnTo>
                  <a:lnTo>
                    <a:pt x="10204084" y="538479"/>
                  </a:lnTo>
                  <a:lnTo>
                    <a:pt x="10252262" y="532129"/>
                  </a:lnTo>
                  <a:lnTo>
                    <a:pt x="8999250" y="532129"/>
                  </a:lnTo>
                  <a:lnTo>
                    <a:pt x="8948332" y="530859"/>
                  </a:lnTo>
                  <a:lnTo>
                    <a:pt x="8745503" y="530859"/>
                  </a:lnTo>
                  <a:lnTo>
                    <a:pt x="8140109" y="527049"/>
                  </a:lnTo>
                  <a:lnTo>
                    <a:pt x="4630518" y="516889"/>
                  </a:lnTo>
                  <a:lnTo>
                    <a:pt x="4527921" y="515619"/>
                  </a:lnTo>
                  <a:lnTo>
                    <a:pt x="1799374" y="515619"/>
                  </a:lnTo>
                  <a:lnTo>
                    <a:pt x="484292" y="511809"/>
                  </a:lnTo>
                  <a:lnTo>
                    <a:pt x="379131" y="509269"/>
                  </a:lnTo>
                  <a:lnTo>
                    <a:pt x="279194" y="504189"/>
                  </a:lnTo>
                  <a:lnTo>
                    <a:pt x="233659" y="499109"/>
                  </a:lnTo>
                  <a:lnTo>
                    <a:pt x="192400" y="491489"/>
                  </a:lnTo>
                  <a:lnTo>
                    <a:pt x="142657" y="477519"/>
                  </a:lnTo>
                  <a:lnTo>
                    <a:pt x="106701" y="459739"/>
                  </a:lnTo>
                  <a:lnTo>
                    <a:pt x="63424" y="421639"/>
                  </a:lnTo>
                  <a:lnTo>
                    <a:pt x="41556" y="384809"/>
                  </a:lnTo>
                  <a:lnTo>
                    <a:pt x="30188" y="346709"/>
                  </a:lnTo>
                  <a:lnTo>
                    <a:pt x="29215" y="308609"/>
                  </a:lnTo>
                  <a:lnTo>
                    <a:pt x="38531" y="270509"/>
                  </a:lnTo>
                  <a:lnTo>
                    <a:pt x="58030" y="233679"/>
                  </a:lnTo>
                  <a:lnTo>
                    <a:pt x="87605" y="195579"/>
                  </a:lnTo>
                  <a:lnTo>
                    <a:pt x="127150" y="160019"/>
                  </a:lnTo>
                  <a:lnTo>
                    <a:pt x="176559" y="124459"/>
                  </a:lnTo>
                  <a:lnTo>
                    <a:pt x="218975" y="99059"/>
                  </a:lnTo>
                  <a:lnTo>
                    <a:pt x="264975" y="78739"/>
                  </a:lnTo>
                  <a:lnTo>
                    <a:pt x="314885" y="62229"/>
                  </a:lnTo>
                  <a:lnTo>
                    <a:pt x="369031" y="49529"/>
                  </a:lnTo>
                  <a:lnTo>
                    <a:pt x="427740" y="39369"/>
                  </a:lnTo>
                  <a:lnTo>
                    <a:pt x="473081" y="34289"/>
                  </a:lnTo>
                  <a:lnTo>
                    <a:pt x="570023" y="29209"/>
                  </a:lnTo>
                  <a:lnTo>
                    <a:pt x="620934" y="27939"/>
                  </a:lnTo>
                  <a:lnTo>
                    <a:pt x="9956780" y="27939"/>
                  </a:lnTo>
                  <a:lnTo>
                    <a:pt x="9905640" y="26669"/>
                  </a:lnTo>
                  <a:lnTo>
                    <a:pt x="9854477" y="26669"/>
                  </a:lnTo>
                  <a:lnTo>
                    <a:pt x="9752085" y="24129"/>
                  </a:lnTo>
                  <a:lnTo>
                    <a:pt x="9700859" y="24129"/>
                  </a:lnTo>
                  <a:lnTo>
                    <a:pt x="9649614" y="22859"/>
                  </a:lnTo>
                  <a:lnTo>
                    <a:pt x="9598351" y="22859"/>
                  </a:lnTo>
                  <a:lnTo>
                    <a:pt x="9547071" y="21589"/>
                  </a:lnTo>
                  <a:lnTo>
                    <a:pt x="9495775" y="21589"/>
                  </a:lnTo>
                  <a:lnTo>
                    <a:pt x="9444466" y="20319"/>
                  </a:lnTo>
                  <a:lnTo>
                    <a:pt x="9393142" y="20319"/>
                  </a:lnTo>
                  <a:lnTo>
                    <a:pt x="9341807" y="19049"/>
                  </a:lnTo>
                  <a:lnTo>
                    <a:pt x="9290461" y="19049"/>
                  </a:lnTo>
                  <a:lnTo>
                    <a:pt x="9239104" y="17779"/>
                  </a:lnTo>
                  <a:lnTo>
                    <a:pt x="4092777" y="17779"/>
                  </a:lnTo>
                  <a:lnTo>
                    <a:pt x="4041976" y="16509"/>
                  </a:lnTo>
                  <a:lnTo>
                    <a:pt x="3837202" y="16509"/>
                  </a:lnTo>
                  <a:lnTo>
                    <a:pt x="2685551" y="13969"/>
                  </a:lnTo>
                  <a:lnTo>
                    <a:pt x="1643346" y="12699"/>
                  </a:lnTo>
                  <a:lnTo>
                    <a:pt x="1593126" y="11429"/>
                  </a:lnTo>
                  <a:lnTo>
                    <a:pt x="1442309" y="11429"/>
                  </a:lnTo>
                  <a:lnTo>
                    <a:pt x="1392004" y="10159"/>
                  </a:lnTo>
                  <a:lnTo>
                    <a:pt x="1341694" y="10159"/>
                  </a:lnTo>
                  <a:lnTo>
                    <a:pt x="1291383" y="8889"/>
                  </a:lnTo>
                  <a:lnTo>
                    <a:pt x="1190787" y="8889"/>
                  </a:lnTo>
                  <a:lnTo>
                    <a:pt x="1090262" y="6349"/>
                  </a:lnTo>
                  <a:lnTo>
                    <a:pt x="1040042" y="6349"/>
                  </a:lnTo>
                  <a:lnTo>
                    <a:pt x="939717" y="3809"/>
                  </a:lnTo>
                  <a:lnTo>
                    <a:pt x="889624" y="3809"/>
                  </a:lnTo>
                  <a:lnTo>
                    <a:pt x="738671" y="0"/>
                  </a:lnTo>
                  <a:close/>
                </a:path>
                <a:path w="10420350" h="560070">
                  <a:moveTo>
                    <a:pt x="9956780" y="27939"/>
                  </a:moveTo>
                  <a:lnTo>
                    <a:pt x="673011" y="27939"/>
                  </a:lnTo>
                  <a:lnTo>
                    <a:pt x="725910" y="29209"/>
                  </a:lnTo>
                  <a:lnTo>
                    <a:pt x="779287" y="29209"/>
                  </a:lnTo>
                  <a:lnTo>
                    <a:pt x="984362" y="34289"/>
                  </a:lnTo>
                  <a:lnTo>
                    <a:pt x="1034949" y="34289"/>
                  </a:lnTo>
                  <a:lnTo>
                    <a:pt x="1136186" y="36829"/>
                  </a:lnTo>
                  <a:lnTo>
                    <a:pt x="1186825" y="36829"/>
                  </a:lnTo>
                  <a:lnTo>
                    <a:pt x="1237471" y="38099"/>
                  </a:lnTo>
                  <a:lnTo>
                    <a:pt x="1338761" y="38099"/>
                  </a:lnTo>
                  <a:lnTo>
                    <a:pt x="1389393" y="39369"/>
                  </a:lnTo>
                  <a:lnTo>
                    <a:pt x="1490605" y="39369"/>
                  </a:lnTo>
                  <a:lnTo>
                    <a:pt x="1541174" y="40639"/>
                  </a:lnTo>
                  <a:lnTo>
                    <a:pt x="1743073" y="40639"/>
                  </a:lnTo>
                  <a:lnTo>
                    <a:pt x="1793426" y="41909"/>
                  </a:lnTo>
                  <a:lnTo>
                    <a:pt x="8466435" y="41909"/>
                  </a:lnTo>
                  <a:lnTo>
                    <a:pt x="8568905" y="43179"/>
                  </a:lnTo>
                  <a:lnTo>
                    <a:pt x="8773880" y="43179"/>
                  </a:lnTo>
                  <a:lnTo>
                    <a:pt x="8978839" y="45719"/>
                  </a:lnTo>
                  <a:lnTo>
                    <a:pt x="9081289" y="45719"/>
                  </a:lnTo>
                  <a:lnTo>
                    <a:pt x="9132502" y="46989"/>
                  </a:lnTo>
                  <a:lnTo>
                    <a:pt x="9234899" y="46989"/>
                  </a:lnTo>
                  <a:lnTo>
                    <a:pt x="9286081" y="48259"/>
                  </a:lnTo>
                  <a:lnTo>
                    <a:pt x="9337250" y="48259"/>
                  </a:lnTo>
                  <a:lnTo>
                    <a:pt x="9388404" y="49529"/>
                  </a:lnTo>
                  <a:lnTo>
                    <a:pt x="9439544" y="49529"/>
                  </a:lnTo>
                  <a:lnTo>
                    <a:pt x="9490667" y="50799"/>
                  </a:lnTo>
                  <a:lnTo>
                    <a:pt x="9541772" y="50799"/>
                  </a:lnTo>
                  <a:lnTo>
                    <a:pt x="9592859" y="52069"/>
                  </a:lnTo>
                  <a:lnTo>
                    <a:pt x="9643926" y="52069"/>
                  </a:lnTo>
                  <a:lnTo>
                    <a:pt x="9745994" y="54609"/>
                  </a:lnTo>
                  <a:lnTo>
                    <a:pt x="9796994" y="54609"/>
                  </a:lnTo>
                  <a:lnTo>
                    <a:pt x="9949840" y="58419"/>
                  </a:lnTo>
                  <a:lnTo>
                    <a:pt x="10009600" y="58419"/>
                  </a:lnTo>
                  <a:lnTo>
                    <a:pt x="10119589" y="63499"/>
                  </a:lnTo>
                  <a:lnTo>
                    <a:pt x="10169182" y="67309"/>
                  </a:lnTo>
                  <a:lnTo>
                    <a:pt x="10214749" y="72389"/>
                  </a:lnTo>
                  <a:lnTo>
                    <a:pt x="10287769" y="88899"/>
                  </a:lnTo>
                  <a:lnTo>
                    <a:pt x="10334342" y="107949"/>
                  </a:lnTo>
                  <a:lnTo>
                    <a:pt x="10368639" y="133349"/>
                  </a:lnTo>
                  <a:lnTo>
                    <a:pt x="10391254" y="165099"/>
                  </a:lnTo>
                  <a:lnTo>
                    <a:pt x="10405930" y="209549"/>
                  </a:lnTo>
                  <a:lnTo>
                    <a:pt x="10408697" y="253999"/>
                  </a:lnTo>
                  <a:lnTo>
                    <a:pt x="10401927" y="298449"/>
                  </a:lnTo>
                  <a:lnTo>
                    <a:pt x="10387991" y="342899"/>
                  </a:lnTo>
                  <a:lnTo>
                    <a:pt x="10369260" y="387349"/>
                  </a:lnTo>
                  <a:lnTo>
                    <a:pt x="10348108" y="430529"/>
                  </a:lnTo>
                  <a:lnTo>
                    <a:pt x="10348108" y="431799"/>
                  </a:lnTo>
                  <a:lnTo>
                    <a:pt x="10310685" y="476249"/>
                  </a:lnTo>
                  <a:lnTo>
                    <a:pt x="10248037" y="499109"/>
                  </a:lnTo>
                  <a:lnTo>
                    <a:pt x="10205390" y="506729"/>
                  </a:lnTo>
                  <a:lnTo>
                    <a:pt x="10156030" y="513079"/>
                  </a:lnTo>
                  <a:lnTo>
                    <a:pt x="10042510" y="520699"/>
                  </a:lnTo>
                  <a:lnTo>
                    <a:pt x="9918160" y="525779"/>
                  </a:lnTo>
                  <a:lnTo>
                    <a:pt x="9867458" y="525779"/>
                  </a:lnTo>
                  <a:lnTo>
                    <a:pt x="9714850" y="529589"/>
                  </a:lnTo>
                  <a:lnTo>
                    <a:pt x="9663843" y="529589"/>
                  </a:lnTo>
                  <a:lnTo>
                    <a:pt x="9612783" y="530859"/>
                  </a:lnTo>
                  <a:lnTo>
                    <a:pt x="9510541" y="530859"/>
                  </a:lnTo>
                  <a:lnTo>
                    <a:pt x="9459376" y="532129"/>
                  </a:lnTo>
                  <a:lnTo>
                    <a:pt x="10252262" y="532129"/>
                  </a:lnTo>
                  <a:lnTo>
                    <a:pt x="10296529" y="525779"/>
                  </a:lnTo>
                  <a:lnTo>
                    <a:pt x="10336237" y="516889"/>
                  </a:lnTo>
                  <a:lnTo>
                    <a:pt x="10409668" y="488949"/>
                  </a:lnTo>
                  <a:lnTo>
                    <a:pt x="10420349" y="88899"/>
                  </a:lnTo>
                  <a:lnTo>
                    <a:pt x="10405792" y="81279"/>
                  </a:lnTo>
                  <a:lnTo>
                    <a:pt x="10352081" y="63499"/>
                  </a:lnTo>
                  <a:lnTo>
                    <a:pt x="10287161" y="49529"/>
                  </a:lnTo>
                  <a:lnTo>
                    <a:pt x="10217640" y="40639"/>
                  </a:lnTo>
                  <a:lnTo>
                    <a:pt x="10163959" y="35559"/>
                  </a:lnTo>
                  <a:lnTo>
                    <a:pt x="10055844" y="30479"/>
                  </a:lnTo>
                  <a:lnTo>
                    <a:pt x="9956780" y="27939"/>
                  </a:lnTo>
                  <a:close/>
                </a:path>
                <a:path w="10420350" h="560070">
                  <a:moveTo>
                    <a:pt x="7089326" y="41909"/>
                  </a:moveTo>
                  <a:lnTo>
                    <a:pt x="2934896" y="41909"/>
                  </a:lnTo>
                  <a:lnTo>
                    <a:pt x="4041976" y="45719"/>
                  </a:lnTo>
                  <a:lnTo>
                    <a:pt x="6085514" y="45719"/>
                  </a:lnTo>
                  <a:lnTo>
                    <a:pt x="6585081" y="44449"/>
                  </a:lnTo>
                  <a:lnTo>
                    <a:pt x="7089326" y="41909"/>
                  </a:lnTo>
                  <a:close/>
                </a:path>
                <a:path w="10420350" h="560070">
                  <a:moveTo>
                    <a:pt x="8673849" y="13969"/>
                  </a:moveTo>
                  <a:lnTo>
                    <a:pt x="7087999" y="13969"/>
                  </a:lnTo>
                  <a:lnTo>
                    <a:pt x="6033562" y="17779"/>
                  </a:lnTo>
                  <a:lnTo>
                    <a:pt x="9187739" y="17779"/>
                  </a:lnTo>
                  <a:lnTo>
                    <a:pt x="9084987" y="16509"/>
                  </a:lnTo>
                  <a:lnTo>
                    <a:pt x="8982213" y="16509"/>
                  </a:lnTo>
                  <a:lnTo>
                    <a:pt x="8879426" y="15239"/>
                  </a:lnTo>
                  <a:lnTo>
                    <a:pt x="8776635" y="15239"/>
                  </a:lnTo>
                  <a:lnTo>
                    <a:pt x="8673849" y="13969"/>
                  </a:lnTo>
                  <a:close/>
                </a:path>
                <a:path w="10420350" h="560070">
                  <a:moveTo>
                    <a:pt x="8365611" y="12699"/>
                  </a:moveTo>
                  <a:lnTo>
                    <a:pt x="7393106" y="12699"/>
                  </a:lnTo>
                  <a:lnTo>
                    <a:pt x="7342169" y="13969"/>
                  </a:lnTo>
                  <a:lnTo>
                    <a:pt x="8468328" y="13969"/>
                  </a:lnTo>
                  <a:lnTo>
                    <a:pt x="8365611" y="1269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99278" y="108585"/>
            <a:ext cx="203644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60" dirty="0"/>
              <a:t>Salvaguardas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3579495" y="1705292"/>
            <a:ext cx="130810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800" b="1" spc="-10" dirty="0">
                <a:solidFill>
                  <a:srgbClr val="CF3A78"/>
                </a:solidFill>
                <a:latin typeface="Arial"/>
                <a:cs typeface="Arial"/>
              </a:rPr>
              <a:t>MUJERES INDÍGENAS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6915" y="842982"/>
            <a:ext cx="6737984" cy="28657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8255" algn="just">
              <a:lnSpc>
                <a:spcPct val="111700"/>
              </a:lnSpc>
              <a:spcBef>
                <a:spcPts val="125"/>
              </a:spcBef>
            </a:pP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Promueve</a:t>
            </a:r>
            <a:r>
              <a:rPr sz="1550" spc="25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en</a:t>
            </a:r>
            <a:r>
              <a:rPr sz="1550" spc="2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primera</a:t>
            </a:r>
            <a:r>
              <a:rPr sz="1550" spc="19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medida,</a:t>
            </a:r>
            <a:r>
              <a:rPr sz="1550" spc="229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el</a:t>
            </a:r>
            <a:r>
              <a:rPr sz="1550" spc="2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respeto</a:t>
            </a:r>
            <a:r>
              <a:rPr sz="1550" spc="2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a</a:t>
            </a:r>
            <a:r>
              <a:rPr sz="1550" spc="2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550" spc="2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50" dirty="0">
                <a:solidFill>
                  <a:srgbClr val="504F4E"/>
                </a:solidFill>
                <a:latin typeface="Arial MT"/>
                <a:cs typeface="Arial MT"/>
              </a:rPr>
              <a:t>ley</a:t>
            </a:r>
            <a:r>
              <a:rPr sz="1550" spc="2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1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origen</a:t>
            </a:r>
            <a:r>
              <a:rPr sz="1550" spc="2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spc="2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también</a:t>
            </a:r>
            <a:r>
              <a:rPr sz="1550" spc="2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la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participación</a:t>
            </a:r>
            <a:r>
              <a:rPr sz="1550" spc="2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19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r>
              <a:rPr sz="1550" spc="2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mujeres</a:t>
            </a:r>
            <a:r>
              <a:rPr sz="1550" spc="229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indígenas</a:t>
            </a:r>
            <a:r>
              <a:rPr sz="1550" spc="27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en</a:t>
            </a:r>
            <a:r>
              <a:rPr sz="1550" spc="2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550" spc="2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definición,</a:t>
            </a:r>
            <a:r>
              <a:rPr sz="1550" spc="2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implementación</a:t>
            </a:r>
            <a:r>
              <a:rPr sz="1550" spc="2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50" dirty="0">
                <a:solidFill>
                  <a:srgbClr val="504F4E"/>
                </a:solidFill>
                <a:latin typeface="Arial MT"/>
                <a:cs typeface="Arial MT"/>
              </a:rPr>
              <a:t>y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monitoreo</a:t>
            </a:r>
            <a:r>
              <a:rPr sz="1550" spc="36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35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medidas</a:t>
            </a:r>
            <a:r>
              <a:rPr sz="1550" spc="38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35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protección,</a:t>
            </a:r>
            <a:r>
              <a:rPr sz="1550" spc="36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garantizando</a:t>
            </a:r>
            <a:r>
              <a:rPr sz="1550" spc="40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los</a:t>
            </a:r>
            <a:r>
              <a:rPr sz="1550" spc="38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derechos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colectivos</a:t>
            </a:r>
            <a:r>
              <a:rPr sz="1550" spc="114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</a:t>
            </a:r>
            <a:r>
              <a:rPr sz="1550" spc="1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individuales</a:t>
            </a:r>
            <a:r>
              <a:rPr sz="1550" spc="204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desde</a:t>
            </a:r>
            <a:r>
              <a:rPr sz="1550" spc="13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550" spc="20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perspectiva</a:t>
            </a:r>
            <a:r>
              <a:rPr sz="1550" spc="18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cultural.</a:t>
            </a:r>
            <a:endParaRPr sz="1550">
              <a:latin typeface="Arial MT"/>
              <a:cs typeface="Arial MT"/>
            </a:endParaRPr>
          </a:p>
          <a:p>
            <a:pPr marL="12700" marR="5080" algn="just">
              <a:lnSpc>
                <a:spcPct val="107800"/>
              </a:lnSpc>
              <a:spcBef>
                <a:spcPts val="720"/>
              </a:spcBef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1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Salvaguarda</a:t>
            </a:r>
            <a:r>
              <a:rPr sz="1800" spc="2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las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mujeres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indígenas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enfoque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2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2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ido </a:t>
            </a:r>
            <a:r>
              <a:rPr sz="1800" dirty="0">
                <a:latin typeface="Calibri"/>
                <a:cs typeface="Calibri"/>
              </a:rPr>
              <a:t>construyendo</a:t>
            </a:r>
            <a:r>
              <a:rPr sz="1800" spc="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partir</a:t>
            </a:r>
            <a:r>
              <a:rPr sz="1800" spc="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6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las</a:t>
            </a:r>
            <a:r>
              <a:rPr sz="1800" spc="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reflexiones</a:t>
            </a:r>
            <a:r>
              <a:rPr sz="1800" spc="9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7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sentires</a:t>
            </a:r>
            <a:r>
              <a:rPr sz="1800" spc="8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6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las</a:t>
            </a:r>
            <a:r>
              <a:rPr sz="1800" spc="7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mismas </a:t>
            </a:r>
            <a:r>
              <a:rPr sz="1800" dirty="0">
                <a:latin typeface="Calibri"/>
                <a:cs typeface="Calibri"/>
              </a:rPr>
              <a:t>mujeres,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2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partir</a:t>
            </a:r>
            <a:r>
              <a:rPr sz="1800" spc="2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noción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colectivo,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20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oposición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2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visión </a:t>
            </a:r>
            <a:r>
              <a:rPr sz="1800" dirty="0">
                <a:latin typeface="Calibri"/>
                <a:cs typeface="Calibri"/>
              </a:rPr>
              <a:t>individualista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antropocéntrica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pensamiento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occidental.</a:t>
            </a:r>
            <a:endParaRPr sz="1800">
              <a:latin typeface="Calibri"/>
              <a:cs typeface="Calibri"/>
            </a:endParaRPr>
          </a:p>
          <a:p>
            <a:pPr marL="421005">
              <a:lnSpc>
                <a:spcPct val="100000"/>
              </a:lnSpc>
              <a:spcBef>
                <a:spcPts val="2125"/>
              </a:spcBef>
              <a:tabLst>
                <a:tab pos="1351280" algn="l"/>
                <a:tab pos="1849755" algn="l"/>
                <a:tab pos="2656205" algn="l"/>
                <a:tab pos="2980690" algn="l"/>
                <a:tab pos="4085590" algn="l"/>
                <a:tab pos="4347210" algn="l"/>
                <a:tab pos="5892165" algn="l"/>
                <a:tab pos="6275705" algn="l"/>
              </a:tabLst>
            </a:pP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Medidas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que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buscan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protección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reconocimiento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	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5728" y="3690556"/>
            <a:ext cx="6157595" cy="1725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105"/>
              </a:spcBef>
            </a:pP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prácticas</a:t>
            </a:r>
            <a:r>
              <a:rPr sz="1550" spc="1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sociales</a:t>
            </a:r>
            <a:r>
              <a:rPr sz="1550" spc="15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spc="1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culturales,</a:t>
            </a:r>
            <a:r>
              <a:rPr sz="1550" spc="114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así</a:t>
            </a:r>
            <a:r>
              <a:rPr sz="1550" spc="10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como</a:t>
            </a:r>
            <a:r>
              <a:rPr sz="1550" spc="1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los</a:t>
            </a:r>
            <a:r>
              <a:rPr sz="1550" spc="1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saberes</a:t>
            </a:r>
            <a:r>
              <a:rPr sz="1550" spc="9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ancestrales</a:t>
            </a:r>
            <a:r>
              <a:rPr sz="1550" spc="17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35" dirty="0">
                <a:solidFill>
                  <a:srgbClr val="504F4E"/>
                </a:solidFill>
                <a:latin typeface="Arial MT"/>
                <a:cs typeface="Arial MT"/>
              </a:rPr>
              <a:t>de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r>
              <a:rPr sz="1550" spc="9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comunidades</a:t>
            </a:r>
            <a:r>
              <a:rPr sz="1550" spc="12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negras</a:t>
            </a:r>
            <a:r>
              <a:rPr sz="1550" spc="1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para</a:t>
            </a:r>
            <a:r>
              <a:rPr sz="1550" spc="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garantizar</a:t>
            </a:r>
            <a:r>
              <a:rPr sz="1550" spc="10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sus</a:t>
            </a:r>
            <a:r>
              <a:rPr sz="1550" spc="1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derechos</a:t>
            </a:r>
            <a:r>
              <a:rPr sz="1550" spc="1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colectivos.</a:t>
            </a:r>
            <a:endParaRPr sz="1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550">
              <a:latin typeface="Arial MT"/>
              <a:cs typeface="Arial MT"/>
            </a:endParaRPr>
          </a:p>
          <a:p>
            <a:pPr marL="12700" marR="17145" algn="just">
              <a:lnSpc>
                <a:spcPct val="103600"/>
              </a:lnSpc>
              <a:spcBef>
                <a:spcPts val="5"/>
              </a:spcBef>
            </a:pP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Es</a:t>
            </a:r>
            <a:r>
              <a:rPr sz="1550" spc="1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50" dirty="0">
                <a:solidFill>
                  <a:srgbClr val="504F4E"/>
                </a:solidFill>
                <a:latin typeface="Arial MT"/>
                <a:cs typeface="Arial MT"/>
              </a:rPr>
              <a:t>fundamental</a:t>
            </a:r>
            <a:r>
              <a:rPr sz="1550" spc="1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el</a:t>
            </a:r>
            <a:r>
              <a:rPr sz="1550" spc="2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respeto</a:t>
            </a:r>
            <a:r>
              <a:rPr sz="1550" spc="1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spc="20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550" spc="2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dignificación</a:t>
            </a:r>
            <a:r>
              <a:rPr sz="1550" spc="2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1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r>
              <a:rPr sz="1550" spc="17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cosmovisiones,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tradiciones</a:t>
            </a:r>
            <a:r>
              <a:rPr sz="1550" spc="12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spc="11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espiritualidades</a:t>
            </a:r>
            <a:r>
              <a:rPr sz="1550" spc="10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550" spc="9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las</a:t>
            </a:r>
            <a:r>
              <a:rPr sz="1550" spc="9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comunidades</a:t>
            </a:r>
            <a:r>
              <a:rPr sz="1550" spc="12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portadoras</a:t>
            </a:r>
            <a:r>
              <a:rPr sz="1550" spc="13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spc="-50" dirty="0">
                <a:solidFill>
                  <a:srgbClr val="504F4E"/>
                </a:solidFill>
                <a:latin typeface="Arial MT"/>
                <a:cs typeface="Arial MT"/>
              </a:rPr>
              <a:t>y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creadoras,</a:t>
            </a:r>
            <a:r>
              <a:rPr sz="1550" spc="44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fortalecerlas</a:t>
            </a:r>
            <a:r>
              <a:rPr sz="1550" spc="465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es</a:t>
            </a:r>
            <a:r>
              <a:rPr sz="1550" spc="48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buscar</a:t>
            </a:r>
            <a:r>
              <a:rPr sz="1550" spc="47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su</a:t>
            </a:r>
            <a:r>
              <a:rPr sz="1550" spc="48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sostenibilidad</a:t>
            </a:r>
            <a:r>
              <a:rPr sz="1550" spc="48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550" spc="470" dirty="0">
                <a:solidFill>
                  <a:srgbClr val="504F4E"/>
                </a:solidFill>
                <a:latin typeface="Arial MT"/>
                <a:cs typeface="Arial MT"/>
              </a:rPr>
              <a:t>  </a:t>
            </a:r>
            <a:r>
              <a:rPr sz="1550" spc="-25" dirty="0">
                <a:solidFill>
                  <a:srgbClr val="504F4E"/>
                </a:solidFill>
                <a:latin typeface="Arial MT"/>
                <a:cs typeface="Arial MT"/>
              </a:rPr>
              <a:t>la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participación</a:t>
            </a:r>
            <a:r>
              <a:rPr sz="1550" spc="19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comunitaria</a:t>
            </a:r>
            <a:r>
              <a:rPr sz="1550" spc="1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para</a:t>
            </a:r>
            <a:r>
              <a:rPr sz="1550" spc="1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dirty="0">
                <a:solidFill>
                  <a:srgbClr val="504F4E"/>
                </a:solidFill>
                <a:latin typeface="Arial MT"/>
                <a:cs typeface="Arial MT"/>
              </a:rPr>
              <a:t>su</a:t>
            </a:r>
            <a:r>
              <a:rPr sz="1550" spc="2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504F4E"/>
                </a:solidFill>
                <a:latin typeface="Arial MT"/>
                <a:cs typeface="Arial MT"/>
              </a:rPr>
              <a:t>preservación.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3505200"/>
            <a:ext cx="2200275" cy="457200"/>
          </a:xfrm>
          <a:custGeom>
            <a:avLst/>
            <a:gdLst/>
            <a:ahLst/>
            <a:cxnLst/>
            <a:rect l="l" t="t" r="r" b="b"/>
            <a:pathLst>
              <a:path w="2200275" h="457200">
                <a:moveTo>
                  <a:pt x="2200275" y="0"/>
                </a:moveTo>
                <a:lnTo>
                  <a:pt x="0" y="0"/>
                </a:lnTo>
                <a:lnTo>
                  <a:pt x="0" y="457200"/>
                </a:lnTo>
                <a:lnTo>
                  <a:pt x="2200275" y="457200"/>
                </a:lnTo>
                <a:lnTo>
                  <a:pt x="2200275" y="0"/>
                </a:lnTo>
                <a:close/>
              </a:path>
            </a:pathLst>
          </a:custGeom>
          <a:solidFill>
            <a:srgbClr val="CF3A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6259" y="3591242"/>
            <a:ext cx="1981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SALVAGUARDAS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71850" y="2009775"/>
            <a:ext cx="209550" cy="38100"/>
          </a:xfrm>
          <a:custGeom>
            <a:avLst/>
            <a:gdLst/>
            <a:ahLst/>
            <a:cxnLst/>
            <a:rect l="l" t="t" r="r" b="b"/>
            <a:pathLst>
              <a:path w="209550" h="38100">
                <a:moveTo>
                  <a:pt x="104775" y="0"/>
                </a:moveTo>
                <a:lnTo>
                  <a:pt x="63972" y="1494"/>
                </a:lnTo>
                <a:lnTo>
                  <a:pt x="30670" y="5572"/>
                </a:lnTo>
                <a:lnTo>
                  <a:pt x="8227" y="11626"/>
                </a:lnTo>
                <a:lnTo>
                  <a:pt x="0" y="19050"/>
                </a:lnTo>
                <a:lnTo>
                  <a:pt x="8227" y="26473"/>
                </a:lnTo>
                <a:lnTo>
                  <a:pt x="30670" y="32527"/>
                </a:lnTo>
                <a:lnTo>
                  <a:pt x="63972" y="36605"/>
                </a:lnTo>
                <a:lnTo>
                  <a:pt x="104775" y="38100"/>
                </a:lnTo>
                <a:lnTo>
                  <a:pt x="145577" y="36605"/>
                </a:lnTo>
                <a:lnTo>
                  <a:pt x="178879" y="32527"/>
                </a:lnTo>
                <a:lnTo>
                  <a:pt x="201322" y="26473"/>
                </a:lnTo>
                <a:lnTo>
                  <a:pt x="209550" y="19050"/>
                </a:lnTo>
                <a:lnTo>
                  <a:pt x="201322" y="11626"/>
                </a:lnTo>
                <a:lnTo>
                  <a:pt x="178879" y="5572"/>
                </a:lnTo>
                <a:lnTo>
                  <a:pt x="145577" y="1494"/>
                </a:lnTo>
                <a:lnTo>
                  <a:pt x="104775" y="0"/>
                </a:lnTo>
                <a:close/>
              </a:path>
            </a:pathLst>
          </a:custGeom>
          <a:solidFill>
            <a:srgbClr val="CF3A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0" y="1095375"/>
            <a:ext cx="12192000" cy="5762625"/>
            <a:chOff x="0" y="1095375"/>
            <a:chExt cx="12192000" cy="5762625"/>
          </a:xfrm>
        </p:grpSpPr>
        <p:sp>
          <p:nvSpPr>
            <p:cNvPr id="14" name="object 14"/>
            <p:cNvSpPr/>
            <p:nvPr/>
          </p:nvSpPr>
          <p:spPr>
            <a:xfrm>
              <a:off x="481012" y="2109749"/>
              <a:ext cx="2905760" cy="1600835"/>
            </a:xfrm>
            <a:custGeom>
              <a:avLst/>
              <a:gdLst/>
              <a:ahLst/>
              <a:cxnLst/>
              <a:rect l="l" t="t" r="r" b="b"/>
              <a:pathLst>
                <a:path w="2905760" h="1600835">
                  <a:moveTo>
                    <a:pt x="0" y="1600301"/>
                  </a:moveTo>
                  <a:lnTo>
                    <a:pt x="1094" y="1524596"/>
                  </a:lnTo>
                  <a:lnTo>
                    <a:pt x="4114" y="1454229"/>
                  </a:lnTo>
                  <a:lnTo>
                    <a:pt x="8986" y="1388993"/>
                  </a:lnTo>
                  <a:lnTo>
                    <a:pt x="15639" y="1328678"/>
                  </a:lnTo>
                  <a:lnTo>
                    <a:pt x="24000" y="1273074"/>
                  </a:lnTo>
                  <a:lnTo>
                    <a:pt x="33998" y="1221973"/>
                  </a:lnTo>
                  <a:lnTo>
                    <a:pt x="45559" y="1175165"/>
                  </a:lnTo>
                  <a:lnTo>
                    <a:pt x="58613" y="1132442"/>
                  </a:lnTo>
                  <a:lnTo>
                    <a:pt x="73086" y="1093594"/>
                  </a:lnTo>
                  <a:lnTo>
                    <a:pt x="88907" y="1058412"/>
                  </a:lnTo>
                  <a:lnTo>
                    <a:pt x="124303" y="998210"/>
                  </a:lnTo>
                  <a:lnTo>
                    <a:pt x="164223" y="950162"/>
                  </a:lnTo>
                  <a:lnTo>
                    <a:pt x="208091" y="912596"/>
                  </a:lnTo>
                  <a:lnTo>
                    <a:pt x="255328" y="883839"/>
                  </a:lnTo>
                  <a:lnTo>
                    <a:pt x="305358" y="862217"/>
                  </a:lnTo>
                  <a:lnTo>
                    <a:pt x="357603" y="846058"/>
                  </a:lnTo>
                  <a:lnTo>
                    <a:pt x="411487" y="833687"/>
                  </a:lnTo>
                  <a:lnTo>
                    <a:pt x="466431" y="823433"/>
                  </a:lnTo>
                  <a:lnTo>
                    <a:pt x="494120" y="818577"/>
                  </a:lnTo>
                  <a:lnTo>
                    <a:pt x="521858" y="813622"/>
                  </a:lnTo>
                  <a:lnTo>
                    <a:pt x="577191" y="802581"/>
                  </a:lnTo>
                  <a:lnTo>
                    <a:pt x="631853" y="788637"/>
                  </a:lnTo>
                  <a:lnTo>
                    <a:pt x="685267" y="770117"/>
                  </a:lnTo>
                  <a:lnTo>
                    <a:pt x="736855" y="745348"/>
                  </a:lnTo>
                  <a:lnTo>
                    <a:pt x="780355" y="716513"/>
                  </a:lnTo>
                  <a:lnTo>
                    <a:pt x="813056" y="685270"/>
                  </a:lnTo>
                  <a:lnTo>
                    <a:pt x="840587" y="649337"/>
                  </a:lnTo>
                  <a:lnTo>
                    <a:pt x="863850" y="609606"/>
                  </a:lnTo>
                  <a:lnTo>
                    <a:pt x="883744" y="566972"/>
                  </a:lnTo>
                  <a:lnTo>
                    <a:pt x="901173" y="522326"/>
                  </a:lnTo>
                  <a:lnTo>
                    <a:pt x="917036" y="476562"/>
                  </a:lnTo>
                  <a:lnTo>
                    <a:pt x="932237" y="430574"/>
                  </a:lnTo>
                  <a:lnTo>
                    <a:pt x="939870" y="407774"/>
                  </a:lnTo>
                  <a:lnTo>
                    <a:pt x="955765" y="363123"/>
                  </a:lnTo>
                  <a:lnTo>
                    <a:pt x="973250" y="320480"/>
                  </a:lnTo>
                  <a:lnTo>
                    <a:pt x="993226" y="280737"/>
                  </a:lnTo>
                  <a:lnTo>
                    <a:pt x="1016596" y="244788"/>
                  </a:lnTo>
                  <a:lnTo>
                    <a:pt x="1044259" y="213526"/>
                  </a:lnTo>
                  <a:lnTo>
                    <a:pt x="1077118" y="187845"/>
                  </a:lnTo>
                  <a:lnTo>
                    <a:pt x="1116074" y="168636"/>
                  </a:lnTo>
                  <a:lnTo>
                    <a:pt x="1162028" y="156793"/>
                  </a:lnTo>
                  <a:lnTo>
                    <a:pt x="1215882" y="153210"/>
                  </a:lnTo>
                  <a:lnTo>
                    <a:pt x="1246053" y="154794"/>
                  </a:lnTo>
                  <a:lnTo>
                    <a:pt x="1313446" y="165274"/>
                  </a:lnTo>
                  <a:lnTo>
                    <a:pt x="1350893" y="174393"/>
                  </a:lnTo>
                  <a:lnTo>
                    <a:pt x="1390992" y="186246"/>
                  </a:lnTo>
                  <a:lnTo>
                    <a:pt x="1433854" y="200945"/>
                  </a:lnTo>
                  <a:lnTo>
                    <a:pt x="1479593" y="218602"/>
                  </a:lnTo>
                  <a:lnTo>
                    <a:pt x="1528320" y="239329"/>
                  </a:lnTo>
                  <a:lnTo>
                    <a:pt x="1580149" y="263237"/>
                  </a:lnTo>
                  <a:lnTo>
                    <a:pt x="1635192" y="290438"/>
                  </a:lnTo>
                  <a:lnTo>
                    <a:pt x="1693563" y="321043"/>
                  </a:lnTo>
                  <a:lnTo>
                    <a:pt x="1755373" y="355164"/>
                  </a:lnTo>
                  <a:lnTo>
                    <a:pt x="1820735" y="392912"/>
                  </a:lnTo>
                  <a:lnTo>
                    <a:pt x="1856247" y="416045"/>
                  </a:lnTo>
                  <a:lnTo>
                    <a:pt x="1891137" y="433940"/>
                  </a:lnTo>
                  <a:lnTo>
                    <a:pt x="1925450" y="446892"/>
                  </a:lnTo>
                  <a:lnTo>
                    <a:pt x="1959230" y="455196"/>
                  </a:lnTo>
                  <a:lnTo>
                    <a:pt x="1992521" y="459149"/>
                  </a:lnTo>
                  <a:lnTo>
                    <a:pt x="2025367" y="459045"/>
                  </a:lnTo>
                  <a:lnTo>
                    <a:pt x="2089901" y="447848"/>
                  </a:lnTo>
                  <a:lnTo>
                    <a:pt x="2153185" y="423968"/>
                  </a:lnTo>
                  <a:lnTo>
                    <a:pt x="2215570" y="389769"/>
                  </a:lnTo>
                  <a:lnTo>
                    <a:pt x="2277412" y="347613"/>
                  </a:lnTo>
                  <a:lnTo>
                    <a:pt x="2308238" y="324289"/>
                  </a:lnTo>
                  <a:lnTo>
                    <a:pt x="2339061" y="299862"/>
                  </a:lnTo>
                  <a:lnTo>
                    <a:pt x="2369923" y="274628"/>
                  </a:lnTo>
                  <a:lnTo>
                    <a:pt x="2400871" y="248880"/>
                  </a:lnTo>
                  <a:lnTo>
                    <a:pt x="2431946" y="222916"/>
                  </a:lnTo>
                  <a:lnTo>
                    <a:pt x="2463194" y="197030"/>
                  </a:lnTo>
                  <a:lnTo>
                    <a:pt x="2494659" y="171517"/>
                  </a:lnTo>
                  <a:lnTo>
                    <a:pt x="2526385" y="146673"/>
                  </a:lnTo>
                  <a:lnTo>
                    <a:pt x="2558415" y="122794"/>
                  </a:lnTo>
                  <a:lnTo>
                    <a:pt x="2590794" y="100174"/>
                  </a:lnTo>
                  <a:lnTo>
                    <a:pt x="2623567" y="79109"/>
                  </a:lnTo>
                  <a:lnTo>
                    <a:pt x="2656776" y="59894"/>
                  </a:lnTo>
                  <a:lnTo>
                    <a:pt x="2724683" y="28196"/>
                  </a:lnTo>
                  <a:lnTo>
                    <a:pt x="2794868" y="7444"/>
                  </a:lnTo>
                  <a:lnTo>
                    <a:pt x="2867683" y="0"/>
                  </a:lnTo>
                  <a:lnTo>
                    <a:pt x="2905188" y="2006"/>
                  </a:lnTo>
                </a:path>
              </a:pathLst>
            </a:custGeom>
            <a:ln w="25400">
              <a:solidFill>
                <a:srgbClr val="CF3A78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2549" y="3400425"/>
              <a:ext cx="76200" cy="76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74496" y="4081398"/>
              <a:ext cx="1563370" cy="1078865"/>
            </a:xfrm>
            <a:custGeom>
              <a:avLst/>
              <a:gdLst/>
              <a:ahLst/>
              <a:cxnLst/>
              <a:rect l="l" t="t" r="r" b="b"/>
              <a:pathLst>
                <a:path w="1563370" h="1078864">
                  <a:moveTo>
                    <a:pt x="1563064" y="358775"/>
                  </a:moveTo>
                  <a:lnTo>
                    <a:pt x="1504960" y="362964"/>
                  </a:lnTo>
                  <a:lnTo>
                    <a:pt x="1452254" y="371611"/>
                  </a:lnTo>
                  <a:lnTo>
                    <a:pt x="1404642" y="384385"/>
                  </a:lnTo>
                  <a:lnTo>
                    <a:pt x="1361816" y="400953"/>
                  </a:lnTo>
                  <a:lnTo>
                    <a:pt x="1323473" y="420985"/>
                  </a:lnTo>
                  <a:lnTo>
                    <a:pt x="1289306" y="444149"/>
                  </a:lnTo>
                  <a:lnTo>
                    <a:pt x="1259010" y="470114"/>
                  </a:lnTo>
                  <a:lnTo>
                    <a:pt x="1232279" y="498549"/>
                  </a:lnTo>
                  <a:lnTo>
                    <a:pt x="1208807" y="529122"/>
                  </a:lnTo>
                  <a:lnTo>
                    <a:pt x="1188290" y="561502"/>
                  </a:lnTo>
                  <a:lnTo>
                    <a:pt x="1170420" y="595358"/>
                  </a:lnTo>
                  <a:lnTo>
                    <a:pt x="1154893" y="630359"/>
                  </a:lnTo>
                  <a:lnTo>
                    <a:pt x="1141403" y="666172"/>
                  </a:lnTo>
                  <a:lnTo>
                    <a:pt x="1129645" y="702468"/>
                  </a:lnTo>
                  <a:lnTo>
                    <a:pt x="1110100" y="775180"/>
                  </a:lnTo>
                  <a:lnTo>
                    <a:pt x="1093813" y="845845"/>
                  </a:lnTo>
                  <a:lnTo>
                    <a:pt x="1086128" y="879581"/>
                  </a:lnTo>
                  <a:lnTo>
                    <a:pt x="1070145" y="942205"/>
                  </a:lnTo>
                  <a:lnTo>
                    <a:pt x="1051309" y="996154"/>
                  </a:lnTo>
                  <a:lnTo>
                    <a:pt x="1027174" y="1038780"/>
                  </a:lnTo>
                  <a:lnTo>
                    <a:pt x="995296" y="1067432"/>
                  </a:lnTo>
                  <a:lnTo>
                    <a:pt x="959776" y="1078831"/>
                  </a:lnTo>
                  <a:lnTo>
                    <a:pt x="946432" y="1078427"/>
                  </a:lnTo>
                  <a:lnTo>
                    <a:pt x="913763" y="1046388"/>
                  </a:lnTo>
                  <a:lnTo>
                    <a:pt x="904047" y="997458"/>
                  </a:lnTo>
                  <a:lnTo>
                    <a:pt x="900881" y="956752"/>
                  </a:lnTo>
                  <a:lnTo>
                    <a:pt x="899546" y="934728"/>
                  </a:lnTo>
                  <a:lnTo>
                    <a:pt x="898045" y="911925"/>
                  </a:lnTo>
                  <a:lnTo>
                    <a:pt x="893550" y="864990"/>
                  </a:lnTo>
                  <a:lnTo>
                    <a:pt x="885408" y="817959"/>
                  </a:lnTo>
                  <a:lnTo>
                    <a:pt x="871630" y="772843"/>
                  </a:lnTo>
                  <a:lnTo>
                    <a:pt x="850227" y="731654"/>
                  </a:lnTo>
                  <a:lnTo>
                    <a:pt x="819212" y="696406"/>
                  </a:lnTo>
                  <a:lnTo>
                    <a:pt x="776595" y="669109"/>
                  </a:lnTo>
                  <a:lnTo>
                    <a:pt x="720388" y="651776"/>
                  </a:lnTo>
                  <a:lnTo>
                    <a:pt x="648602" y="646419"/>
                  </a:lnTo>
                  <a:lnTo>
                    <a:pt x="606246" y="648861"/>
                  </a:lnTo>
                  <a:lnTo>
                    <a:pt x="559250" y="655050"/>
                  </a:lnTo>
                  <a:lnTo>
                    <a:pt x="507365" y="665240"/>
                  </a:lnTo>
                  <a:lnTo>
                    <a:pt x="450342" y="679682"/>
                  </a:lnTo>
                  <a:lnTo>
                    <a:pt x="387933" y="698626"/>
                  </a:lnTo>
                  <a:lnTo>
                    <a:pt x="332273" y="715475"/>
                  </a:lnTo>
                  <a:lnTo>
                    <a:pt x="281811" y="728071"/>
                  </a:lnTo>
                  <a:lnTo>
                    <a:pt x="236330" y="736611"/>
                  </a:lnTo>
                  <a:lnTo>
                    <a:pt x="195614" y="741289"/>
                  </a:lnTo>
                  <a:lnTo>
                    <a:pt x="159447" y="742303"/>
                  </a:lnTo>
                  <a:lnTo>
                    <a:pt x="127613" y="739846"/>
                  </a:lnTo>
                  <a:lnTo>
                    <a:pt x="76079" y="725306"/>
                  </a:lnTo>
                  <a:lnTo>
                    <a:pt x="39280" y="699235"/>
                  </a:lnTo>
                  <a:lnTo>
                    <a:pt x="15487" y="663199"/>
                  </a:lnTo>
                  <a:lnTo>
                    <a:pt x="2970" y="618761"/>
                  </a:lnTo>
                  <a:lnTo>
                    <a:pt x="0" y="567488"/>
                  </a:lnTo>
                  <a:lnTo>
                    <a:pt x="1553" y="539778"/>
                  </a:lnTo>
                  <a:lnTo>
                    <a:pt x="9657" y="481187"/>
                  </a:lnTo>
                  <a:lnTo>
                    <a:pt x="22982" y="419673"/>
                  </a:lnTo>
                  <a:lnTo>
                    <a:pt x="39798" y="356802"/>
                  </a:lnTo>
                  <a:lnTo>
                    <a:pt x="58375" y="294139"/>
                  </a:lnTo>
                  <a:lnTo>
                    <a:pt x="67783" y="263375"/>
                  </a:lnTo>
                  <a:lnTo>
                    <a:pt x="76982" y="233250"/>
                  </a:lnTo>
                  <a:lnTo>
                    <a:pt x="93890" y="175699"/>
                  </a:lnTo>
                  <a:lnTo>
                    <a:pt x="107369" y="123051"/>
                  </a:lnTo>
                  <a:lnTo>
                    <a:pt x="115689" y="76873"/>
                  </a:lnTo>
                  <a:lnTo>
                    <a:pt x="117374" y="56698"/>
                  </a:lnTo>
                  <a:lnTo>
                    <a:pt x="117120" y="38728"/>
                  </a:lnTo>
                  <a:lnTo>
                    <a:pt x="114711" y="23158"/>
                  </a:lnTo>
                  <a:lnTo>
                    <a:pt x="109931" y="10183"/>
                  </a:lnTo>
                  <a:lnTo>
                    <a:pt x="102564" y="0"/>
                  </a:lnTo>
                </a:path>
              </a:pathLst>
            </a:custGeom>
            <a:ln w="25400">
              <a:solidFill>
                <a:srgbClr val="CF3A78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3499" y="3990975"/>
              <a:ext cx="85725" cy="762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8449" y="4410075"/>
              <a:ext cx="85725" cy="76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50" y="4114800"/>
              <a:ext cx="2371725" cy="19145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775" y="1095375"/>
              <a:ext cx="1847850" cy="23241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3007105" y="4287456"/>
            <a:ext cx="2470785" cy="11303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1800" b="1" spc="-75" dirty="0">
                <a:solidFill>
                  <a:srgbClr val="CF3A78"/>
                </a:solidFill>
                <a:latin typeface="Arial"/>
                <a:cs typeface="Arial"/>
              </a:rPr>
              <a:t>MUJERES</a:t>
            </a:r>
            <a:r>
              <a:rPr sz="1800" b="1" spc="-10" dirty="0">
                <a:solidFill>
                  <a:srgbClr val="CF3A78"/>
                </a:solidFill>
                <a:latin typeface="Arial"/>
                <a:cs typeface="Arial"/>
              </a:rPr>
              <a:t> NEGRAS, AFROCOLOMBIANAS, RAIZALES</a:t>
            </a:r>
            <a:r>
              <a:rPr sz="1800" b="1" spc="-9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CF3A78"/>
                </a:solidFill>
                <a:latin typeface="Arial"/>
                <a:cs typeface="Arial"/>
              </a:rPr>
              <a:t>Y </a:t>
            </a:r>
            <a:r>
              <a:rPr sz="1800" b="1" spc="-10" dirty="0">
                <a:solidFill>
                  <a:srgbClr val="CF3A78"/>
                </a:solidFill>
                <a:latin typeface="Arial"/>
                <a:cs typeface="Arial"/>
              </a:rPr>
              <a:t>PALENQUERAS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8400" y="0"/>
              <a:ext cx="59436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32104" y="851217"/>
            <a:ext cx="5324475" cy="49968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4330" marR="5080" indent="-342265">
              <a:lnSpc>
                <a:spcPct val="100800"/>
              </a:lnSpc>
              <a:spcBef>
                <a:spcPts val="85"/>
              </a:spcBef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Salud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bienestar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mujeres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condición 	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sostenibilidad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paz.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5600" marR="191770" indent="-343535">
              <a:lnSpc>
                <a:spcPct val="100800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sz="1800" spc="-10" dirty="0">
                <a:latin typeface="Arial MT"/>
                <a:cs typeface="Arial MT"/>
              </a:rPr>
              <a:t>Protección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del</a:t>
            </a:r>
            <a:r>
              <a:rPr sz="1800" spc="1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territorio, en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contexto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paz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70" dirty="0">
                <a:latin typeface="Arial MT"/>
                <a:cs typeface="Arial MT"/>
              </a:rPr>
              <a:t>la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naturaleza y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protección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 </a:t>
            </a:r>
            <a:r>
              <a:rPr sz="1800" spc="-10" dirty="0">
                <a:latin typeface="Arial MT"/>
                <a:cs typeface="Arial MT"/>
              </a:rPr>
              <a:t>vida.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5600" marR="763270" indent="-343535">
              <a:lnSpc>
                <a:spcPct val="100800"/>
              </a:lnSpc>
              <a:buFont typeface="Wingdings"/>
              <a:buChar char=""/>
              <a:tabLst>
                <a:tab pos="355600" algn="l"/>
                <a:tab pos="414020" algn="l"/>
              </a:tabLst>
            </a:pPr>
            <a:r>
              <a:rPr sz="2700" dirty="0">
                <a:solidFill>
                  <a:srgbClr val="00AFEF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inclusión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los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desafíos</a:t>
            </a:r>
            <a:r>
              <a:rPr sz="1800" dirty="0">
                <a:latin typeface="Arial MT"/>
                <a:cs typeface="Arial MT"/>
              </a:rPr>
              <a:t> en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torno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la </a:t>
            </a:r>
            <a:r>
              <a:rPr sz="1800" dirty="0">
                <a:latin typeface="Arial MT"/>
                <a:cs typeface="Arial MT"/>
              </a:rPr>
              <a:t>movilidad</a:t>
            </a:r>
            <a:r>
              <a:rPr sz="1800" spc="1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humana.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5600" marR="958850" indent="-343535">
              <a:lnSpc>
                <a:spcPts val="2110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El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compromiso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enfoque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étnico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y </a:t>
            </a:r>
            <a:r>
              <a:rPr sz="1800" spc="-10" dirty="0">
                <a:latin typeface="Arial MT"/>
                <a:cs typeface="Arial MT"/>
              </a:rPr>
              <a:t>antirracista.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5600" marR="1136015" indent="-343535">
              <a:lnSpc>
                <a:spcPct val="100800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Desarrollos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específicos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enfoque interseccional.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4965" algn="l"/>
              </a:tabLst>
            </a:pPr>
            <a:r>
              <a:rPr sz="1800" dirty="0">
                <a:latin typeface="Arial MT"/>
                <a:cs typeface="Arial MT"/>
              </a:rPr>
              <a:t>Integración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seguridad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humana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feminista.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Clr>
                <a:srgbClr val="00AFEF"/>
              </a:buClr>
              <a:buFont typeface="Wingdings"/>
              <a:buChar char=""/>
            </a:pPr>
            <a:endParaRPr sz="1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4965" algn="l"/>
              </a:tabLst>
            </a:pPr>
            <a:r>
              <a:rPr sz="1800" dirty="0">
                <a:latin typeface="Arial MT"/>
                <a:cs typeface="Arial MT"/>
              </a:rPr>
              <a:t>Único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incluye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autonomía</a:t>
            </a:r>
            <a:r>
              <a:rPr sz="1800" spc="-10" dirty="0">
                <a:latin typeface="Arial MT"/>
                <a:cs typeface="Arial MT"/>
              </a:rPr>
              <a:t> económica.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67029" y="106299"/>
            <a:ext cx="5388610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-270" dirty="0">
                <a:solidFill>
                  <a:srgbClr val="6F2F9F"/>
                </a:solidFill>
              </a:rPr>
              <a:t>Elementos</a:t>
            </a:r>
            <a:r>
              <a:rPr sz="3500" spc="-135" dirty="0">
                <a:solidFill>
                  <a:srgbClr val="6F2F9F"/>
                </a:solidFill>
              </a:rPr>
              <a:t> </a:t>
            </a:r>
            <a:r>
              <a:rPr sz="3500" spc="-290" dirty="0">
                <a:solidFill>
                  <a:srgbClr val="6F2F9F"/>
                </a:solidFill>
              </a:rPr>
              <a:t>de</a:t>
            </a:r>
            <a:r>
              <a:rPr sz="3500" spc="-185" dirty="0">
                <a:solidFill>
                  <a:srgbClr val="6F2F9F"/>
                </a:solidFill>
              </a:rPr>
              <a:t> </a:t>
            </a:r>
            <a:r>
              <a:rPr sz="3500" spc="-290" dirty="0">
                <a:solidFill>
                  <a:srgbClr val="6F2F9F"/>
                </a:solidFill>
              </a:rPr>
              <a:t>innovación</a:t>
            </a:r>
            <a:endParaRPr sz="3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638" y="3048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9984" y="5194300"/>
            <a:ext cx="1264285" cy="1663700"/>
            <a:chOff x="9984" y="5194300"/>
            <a:chExt cx="1264285" cy="1663700"/>
          </a:xfrm>
        </p:grpSpPr>
        <p:sp>
          <p:nvSpPr>
            <p:cNvPr id="4" name="object 4"/>
            <p:cNvSpPr/>
            <p:nvPr/>
          </p:nvSpPr>
          <p:spPr>
            <a:xfrm>
              <a:off x="9984" y="5194300"/>
              <a:ext cx="1264285" cy="1663700"/>
            </a:xfrm>
            <a:custGeom>
              <a:avLst/>
              <a:gdLst/>
              <a:ahLst/>
              <a:cxnLst/>
              <a:rect l="l" t="t" r="r" b="b"/>
              <a:pathLst>
                <a:path w="1264285" h="1663700">
                  <a:moveTo>
                    <a:pt x="1264027" y="1663697"/>
                  </a:moveTo>
                  <a:lnTo>
                    <a:pt x="1257196" y="1614072"/>
                  </a:lnTo>
                  <a:lnTo>
                    <a:pt x="1238963" y="1553610"/>
                  </a:lnTo>
                  <a:lnTo>
                    <a:pt x="1203457" y="1495186"/>
                  </a:lnTo>
                  <a:lnTo>
                    <a:pt x="1172822" y="1466890"/>
                  </a:lnTo>
                  <a:lnTo>
                    <a:pt x="1137555" y="1442148"/>
                  </a:lnTo>
                  <a:lnTo>
                    <a:pt x="1061474" y="1395880"/>
                  </a:lnTo>
                  <a:lnTo>
                    <a:pt x="1024835" y="1370629"/>
                  </a:lnTo>
                  <a:lnTo>
                    <a:pt x="991914" y="1341485"/>
                  </a:lnTo>
                  <a:lnTo>
                    <a:pt x="964797" y="1306584"/>
                  </a:lnTo>
                  <a:lnTo>
                    <a:pt x="945573" y="1264065"/>
                  </a:lnTo>
                  <a:lnTo>
                    <a:pt x="930501" y="1192710"/>
                  </a:lnTo>
                  <a:lnTo>
                    <a:pt x="921408" y="1114503"/>
                  </a:lnTo>
                  <a:lnTo>
                    <a:pt x="916151" y="1072477"/>
                  </a:lnTo>
                  <a:lnTo>
                    <a:pt x="908845" y="1028313"/>
                  </a:lnTo>
                  <a:lnTo>
                    <a:pt x="898311" y="981870"/>
                  </a:lnTo>
                  <a:lnTo>
                    <a:pt x="883366" y="933008"/>
                  </a:lnTo>
                  <a:lnTo>
                    <a:pt x="862831" y="881584"/>
                  </a:lnTo>
                  <a:lnTo>
                    <a:pt x="835524" y="827456"/>
                  </a:lnTo>
                  <a:lnTo>
                    <a:pt x="800264" y="770485"/>
                  </a:lnTo>
                  <a:lnTo>
                    <a:pt x="768448" y="728555"/>
                  </a:lnTo>
                  <a:lnTo>
                    <a:pt x="734704" y="694813"/>
                  </a:lnTo>
                  <a:lnTo>
                    <a:pt x="699483" y="668009"/>
                  </a:lnTo>
                  <a:lnTo>
                    <a:pt x="663237" y="646898"/>
                  </a:lnTo>
                  <a:lnTo>
                    <a:pt x="626419" y="630230"/>
                  </a:lnTo>
                  <a:lnTo>
                    <a:pt x="589479" y="616758"/>
                  </a:lnTo>
                  <a:lnTo>
                    <a:pt x="517045" y="594413"/>
                  </a:lnTo>
                  <a:lnTo>
                    <a:pt x="482454" y="583043"/>
                  </a:lnTo>
                  <a:lnTo>
                    <a:pt x="418786" y="553671"/>
                  </a:lnTo>
                  <a:lnTo>
                    <a:pt x="365481" y="507138"/>
                  </a:lnTo>
                  <a:lnTo>
                    <a:pt x="343845" y="474317"/>
                  </a:lnTo>
                  <a:lnTo>
                    <a:pt x="315808" y="406634"/>
                  </a:lnTo>
                  <a:lnTo>
                    <a:pt x="296453" y="332827"/>
                  </a:lnTo>
                  <a:lnTo>
                    <a:pt x="279305" y="257158"/>
                  </a:lnTo>
                  <a:lnTo>
                    <a:pt x="269535" y="219957"/>
                  </a:lnTo>
                  <a:lnTo>
                    <a:pt x="243554" y="149484"/>
                  </a:lnTo>
                  <a:lnTo>
                    <a:pt x="203590" y="87799"/>
                  </a:lnTo>
                  <a:lnTo>
                    <a:pt x="143165" y="39164"/>
                  </a:lnTo>
                  <a:lnTo>
                    <a:pt x="103257" y="21072"/>
                  </a:lnTo>
                  <a:lnTo>
                    <a:pt x="55805" y="7839"/>
                  </a:lnTo>
                  <a:lnTo>
                    <a:pt x="0" y="0"/>
                  </a:lnTo>
                  <a:lnTo>
                    <a:pt x="0" y="1663697"/>
                  </a:lnTo>
                  <a:lnTo>
                    <a:pt x="1264027" y="1663697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431" y="5881864"/>
              <a:ext cx="508634" cy="918844"/>
            </a:xfrm>
            <a:custGeom>
              <a:avLst/>
              <a:gdLst/>
              <a:ahLst/>
              <a:cxnLst/>
              <a:rect l="l" t="t" r="r" b="b"/>
              <a:pathLst>
                <a:path w="508634" h="918845">
                  <a:moveTo>
                    <a:pt x="0" y="384119"/>
                  </a:moveTo>
                  <a:lnTo>
                    <a:pt x="5820" y="423449"/>
                  </a:lnTo>
                  <a:lnTo>
                    <a:pt x="13636" y="462436"/>
                  </a:lnTo>
                  <a:lnTo>
                    <a:pt x="26526" y="505227"/>
                  </a:lnTo>
                  <a:lnTo>
                    <a:pt x="42588" y="546943"/>
                  </a:lnTo>
                  <a:lnTo>
                    <a:pt x="62886" y="587532"/>
                  </a:lnTo>
                  <a:lnTo>
                    <a:pt x="73793" y="607500"/>
                  </a:lnTo>
                  <a:lnTo>
                    <a:pt x="84344" y="627637"/>
                  </a:lnTo>
                  <a:lnTo>
                    <a:pt x="110798" y="671498"/>
                  </a:lnTo>
                  <a:lnTo>
                    <a:pt x="151208" y="726827"/>
                  </a:lnTo>
                  <a:lnTo>
                    <a:pt x="186292" y="764998"/>
                  </a:lnTo>
                  <a:lnTo>
                    <a:pt x="201459" y="779568"/>
                  </a:lnTo>
                  <a:lnTo>
                    <a:pt x="231222" y="809323"/>
                  </a:lnTo>
                  <a:lnTo>
                    <a:pt x="259075" y="835679"/>
                  </a:lnTo>
                  <a:lnTo>
                    <a:pt x="298443" y="869589"/>
                  </a:lnTo>
                  <a:lnTo>
                    <a:pt x="359085" y="918297"/>
                  </a:lnTo>
                  <a:lnTo>
                    <a:pt x="377841" y="890950"/>
                  </a:lnTo>
                  <a:lnTo>
                    <a:pt x="383818" y="882757"/>
                  </a:lnTo>
                  <a:lnTo>
                    <a:pt x="421224" y="825163"/>
                  </a:lnTo>
                  <a:lnTo>
                    <a:pt x="453254" y="764415"/>
                  </a:lnTo>
                  <a:lnTo>
                    <a:pt x="482455" y="695178"/>
                  </a:lnTo>
                  <a:lnTo>
                    <a:pt x="500696" y="622271"/>
                  </a:lnTo>
                  <a:lnTo>
                    <a:pt x="507729" y="553947"/>
                  </a:lnTo>
                  <a:lnTo>
                    <a:pt x="508572" y="519614"/>
                  </a:lnTo>
                  <a:lnTo>
                    <a:pt x="507577" y="478645"/>
                  </a:lnTo>
                  <a:lnTo>
                    <a:pt x="498547" y="424760"/>
                  </a:lnTo>
                  <a:lnTo>
                    <a:pt x="489970" y="384248"/>
                  </a:lnTo>
                  <a:lnTo>
                    <a:pt x="477434" y="342732"/>
                  </a:lnTo>
                  <a:lnTo>
                    <a:pt x="457307" y="295493"/>
                  </a:lnTo>
                  <a:lnTo>
                    <a:pt x="417553" y="233649"/>
                  </a:lnTo>
                  <a:lnTo>
                    <a:pt x="373518" y="185217"/>
                  </a:lnTo>
                  <a:lnTo>
                    <a:pt x="330286" y="147987"/>
                  </a:lnTo>
                  <a:lnTo>
                    <a:pt x="288512" y="120402"/>
                  </a:lnTo>
                  <a:lnTo>
                    <a:pt x="270579" y="108522"/>
                  </a:lnTo>
                  <a:lnTo>
                    <a:pt x="222238" y="73642"/>
                  </a:lnTo>
                  <a:lnTo>
                    <a:pt x="181241" y="46484"/>
                  </a:lnTo>
                  <a:lnTo>
                    <a:pt x="130423" y="17213"/>
                  </a:lnTo>
                  <a:lnTo>
                    <a:pt x="93856" y="0"/>
                  </a:lnTo>
                  <a:lnTo>
                    <a:pt x="90813" y="5045"/>
                  </a:lnTo>
                  <a:lnTo>
                    <a:pt x="88600" y="10551"/>
                  </a:lnTo>
                  <a:lnTo>
                    <a:pt x="87295" y="16301"/>
                  </a:lnTo>
                  <a:lnTo>
                    <a:pt x="85183" y="31606"/>
                  </a:lnTo>
                  <a:lnTo>
                    <a:pt x="80692" y="46169"/>
                  </a:lnTo>
                  <a:lnTo>
                    <a:pt x="75200" y="60405"/>
                  </a:lnTo>
                  <a:lnTo>
                    <a:pt x="70080" y="74730"/>
                  </a:lnTo>
                  <a:lnTo>
                    <a:pt x="61418" y="101052"/>
                  </a:lnTo>
                  <a:lnTo>
                    <a:pt x="42835" y="153272"/>
                  </a:lnTo>
                  <a:lnTo>
                    <a:pt x="20737" y="226072"/>
                  </a:lnTo>
                  <a:lnTo>
                    <a:pt x="10772" y="273372"/>
                  </a:lnTo>
                  <a:lnTo>
                    <a:pt x="4258" y="321270"/>
                  </a:lnTo>
                  <a:lnTo>
                    <a:pt x="1228" y="369577"/>
                  </a:lnTo>
                  <a:lnTo>
                    <a:pt x="436" y="374383"/>
                  </a:lnTo>
                  <a:lnTo>
                    <a:pt x="27" y="379247"/>
                  </a:lnTo>
                  <a:lnTo>
                    <a:pt x="0" y="384119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5" y="5976021"/>
              <a:ext cx="874394" cy="846455"/>
            </a:xfrm>
            <a:custGeom>
              <a:avLst/>
              <a:gdLst/>
              <a:ahLst/>
              <a:cxnLst/>
              <a:rect l="l" t="t" r="r" b="b"/>
              <a:pathLst>
                <a:path w="874394" h="846454">
                  <a:moveTo>
                    <a:pt x="338" y="47169"/>
                  </a:moveTo>
                  <a:lnTo>
                    <a:pt x="5349" y="88958"/>
                  </a:lnTo>
                  <a:lnTo>
                    <a:pt x="12988" y="130349"/>
                  </a:lnTo>
                  <a:lnTo>
                    <a:pt x="27011" y="179574"/>
                  </a:lnTo>
                  <a:lnTo>
                    <a:pt x="72904" y="316014"/>
                  </a:lnTo>
                  <a:lnTo>
                    <a:pt x="89382" y="359309"/>
                  </a:lnTo>
                  <a:lnTo>
                    <a:pt x="108760" y="401725"/>
                  </a:lnTo>
                  <a:lnTo>
                    <a:pt x="109671" y="403494"/>
                  </a:lnTo>
                  <a:lnTo>
                    <a:pt x="110242" y="405671"/>
                  </a:lnTo>
                  <a:lnTo>
                    <a:pt x="150138" y="493516"/>
                  </a:lnTo>
                  <a:lnTo>
                    <a:pt x="164973" y="517403"/>
                  </a:lnTo>
                  <a:lnTo>
                    <a:pt x="194676" y="560116"/>
                  </a:lnTo>
                  <a:lnTo>
                    <a:pt x="223802" y="602341"/>
                  </a:lnTo>
                  <a:lnTo>
                    <a:pt x="267445" y="653780"/>
                  </a:lnTo>
                  <a:lnTo>
                    <a:pt x="300397" y="681055"/>
                  </a:lnTo>
                  <a:lnTo>
                    <a:pt x="307257" y="686378"/>
                  </a:lnTo>
                  <a:lnTo>
                    <a:pt x="342292" y="713882"/>
                  </a:lnTo>
                  <a:lnTo>
                    <a:pt x="374959" y="736574"/>
                  </a:lnTo>
                  <a:lnTo>
                    <a:pt x="416663" y="758940"/>
                  </a:lnTo>
                  <a:lnTo>
                    <a:pt x="427732" y="764488"/>
                  </a:lnTo>
                  <a:lnTo>
                    <a:pt x="432645" y="767001"/>
                  </a:lnTo>
                  <a:lnTo>
                    <a:pt x="437361" y="769865"/>
                  </a:lnTo>
                  <a:lnTo>
                    <a:pt x="442328" y="772256"/>
                  </a:lnTo>
                  <a:lnTo>
                    <a:pt x="497017" y="795854"/>
                  </a:lnTo>
                  <a:lnTo>
                    <a:pt x="553921" y="813429"/>
                  </a:lnTo>
                  <a:lnTo>
                    <a:pt x="575462" y="819054"/>
                  </a:lnTo>
                  <a:lnTo>
                    <a:pt x="596929" y="824964"/>
                  </a:lnTo>
                  <a:lnTo>
                    <a:pt x="618562" y="830212"/>
                  </a:lnTo>
                  <a:lnTo>
                    <a:pt x="640599" y="833849"/>
                  </a:lnTo>
                  <a:lnTo>
                    <a:pt x="656973" y="835980"/>
                  </a:lnTo>
                  <a:lnTo>
                    <a:pt x="673306" y="838466"/>
                  </a:lnTo>
                  <a:lnTo>
                    <a:pt x="720787" y="844677"/>
                  </a:lnTo>
                  <a:lnTo>
                    <a:pt x="750561" y="846069"/>
                  </a:lnTo>
                  <a:lnTo>
                    <a:pt x="765331" y="845730"/>
                  </a:lnTo>
                  <a:lnTo>
                    <a:pt x="815170" y="837025"/>
                  </a:lnTo>
                  <a:lnTo>
                    <a:pt x="849982" y="812618"/>
                  </a:lnTo>
                  <a:lnTo>
                    <a:pt x="851162" y="804985"/>
                  </a:lnTo>
                  <a:lnTo>
                    <a:pt x="852618" y="797377"/>
                  </a:lnTo>
                  <a:lnTo>
                    <a:pt x="862665" y="749710"/>
                  </a:lnTo>
                  <a:lnTo>
                    <a:pt x="869556" y="709418"/>
                  </a:lnTo>
                  <a:lnTo>
                    <a:pt x="873590" y="668654"/>
                  </a:lnTo>
                  <a:lnTo>
                    <a:pt x="873575" y="668286"/>
                  </a:lnTo>
                  <a:lnTo>
                    <a:pt x="873373" y="627651"/>
                  </a:lnTo>
                  <a:lnTo>
                    <a:pt x="873259" y="621567"/>
                  </a:lnTo>
                  <a:lnTo>
                    <a:pt x="873474" y="615494"/>
                  </a:lnTo>
                  <a:lnTo>
                    <a:pt x="874012" y="609432"/>
                  </a:lnTo>
                  <a:lnTo>
                    <a:pt x="874238" y="575527"/>
                  </a:lnTo>
                  <a:lnTo>
                    <a:pt x="870402" y="507863"/>
                  </a:lnTo>
                  <a:lnTo>
                    <a:pt x="865073" y="467344"/>
                  </a:lnTo>
                  <a:lnTo>
                    <a:pt x="861512" y="453754"/>
                  </a:lnTo>
                  <a:lnTo>
                    <a:pt x="860093" y="446895"/>
                  </a:lnTo>
                  <a:lnTo>
                    <a:pt x="858472" y="435064"/>
                  </a:lnTo>
                  <a:lnTo>
                    <a:pt x="855641" y="411340"/>
                  </a:lnTo>
                  <a:lnTo>
                    <a:pt x="853860" y="399544"/>
                  </a:lnTo>
                  <a:lnTo>
                    <a:pt x="851973" y="392674"/>
                  </a:lnTo>
                  <a:lnTo>
                    <a:pt x="849378" y="386007"/>
                  </a:lnTo>
                  <a:lnTo>
                    <a:pt x="843054" y="373839"/>
                  </a:lnTo>
                  <a:lnTo>
                    <a:pt x="840605" y="367706"/>
                  </a:lnTo>
                  <a:lnTo>
                    <a:pt x="838807" y="361374"/>
                  </a:lnTo>
                  <a:lnTo>
                    <a:pt x="832033" y="335347"/>
                  </a:lnTo>
                  <a:lnTo>
                    <a:pt x="822844" y="310138"/>
                  </a:lnTo>
                  <a:lnTo>
                    <a:pt x="811307" y="285916"/>
                  </a:lnTo>
                  <a:lnTo>
                    <a:pt x="797492" y="262851"/>
                  </a:lnTo>
                  <a:lnTo>
                    <a:pt x="786821" y="247681"/>
                  </a:lnTo>
                  <a:lnTo>
                    <a:pt x="786322" y="247012"/>
                  </a:lnTo>
                  <a:lnTo>
                    <a:pt x="800406" y="579885"/>
                  </a:lnTo>
                  <a:lnTo>
                    <a:pt x="801423" y="611347"/>
                  </a:lnTo>
                  <a:lnTo>
                    <a:pt x="801893" y="638026"/>
                  </a:lnTo>
                  <a:lnTo>
                    <a:pt x="801926" y="638800"/>
                  </a:lnTo>
                  <a:lnTo>
                    <a:pt x="801714" y="727131"/>
                  </a:lnTo>
                  <a:lnTo>
                    <a:pt x="801281" y="734920"/>
                  </a:lnTo>
                  <a:lnTo>
                    <a:pt x="800330" y="742702"/>
                  </a:lnTo>
                  <a:lnTo>
                    <a:pt x="799180" y="750486"/>
                  </a:lnTo>
                  <a:lnTo>
                    <a:pt x="798153" y="758279"/>
                  </a:lnTo>
                  <a:lnTo>
                    <a:pt x="795384" y="786653"/>
                  </a:lnTo>
                  <a:lnTo>
                    <a:pt x="787157" y="787084"/>
                  </a:lnTo>
                  <a:lnTo>
                    <a:pt x="783461" y="786871"/>
                  </a:lnTo>
                  <a:lnTo>
                    <a:pt x="712801" y="779493"/>
                  </a:lnTo>
                  <a:lnTo>
                    <a:pt x="642878" y="766879"/>
                  </a:lnTo>
                  <a:lnTo>
                    <a:pt x="598552" y="754901"/>
                  </a:lnTo>
                  <a:lnTo>
                    <a:pt x="584016" y="750080"/>
                  </a:lnTo>
                  <a:lnTo>
                    <a:pt x="567007" y="745024"/>
                  </a:lnTo>
                  <a:lnTo>
                    <a:pt x="549936" y="740086"/>
                  </a:lnTo>
                  <a:lnTo>
                    <a:pt x="533342" y="733875"/>
                  </a:lnTo>
                  <a:lnTo>
                    <a:pt x="517761" y="724999"/>
                  </a:lnTo>
                  <a:lnTo>
                    <a:pt x="490434" y="715069"/>
                  </a:lnTo>
                  <a:lnTo>
                    <a:pt x="440402" y="686480"/>
                  </a:lnTo>
                  <a:lnTo>
                    <a:pt x="377070" y="643640"/>
                  </a:lnTo>
                  <a:lnTo>
                    <a:pt x="342240" y="612094"/>
                  </a:lnTo>
                  <a:lnTo>
                    <a:pt x="310494" y="577459"/>
                  </a:lnTo>
                  <a:lnTo>
                    <a:pt x="280876" y="540777"/>
                  </a:lnTo>
                  <a:lnTo>
                    <a:pt x="253753" y="500293"/>
                  </a:lnTo>
                  <a:lnTo>
                    <a:pt x="215517" y="429362"/>
                  </a:lnTo>
                  <a:lnTo>
                    <a:pt x="174227" y="343148"/>
                  </a:lnTo>
                  <a:lnTo>
                    <a:pt x="163143" y="311570"/>
                  </a:lnTo>
                  <a:lnTo>
                    <a:pt x="159600" y="300949"/>
                  </a:lnTo>
                  <a:lnTo>
                    <a:pt x="132211" y="226423"/>
                  </a:lnTo>
                  <a:lnTo>
                    <a:pt x="119111" y="188099"/>
                  </a:lnTo>
                  <a:lnTo>
                    <a:pt x="96650" y="102879"/>
                  </a:lnTo>
                  <a:lnTo>
                    <a:pt x="91353" y="76866"/>
                  </a:lnTo>
                  <a:lnTo>
                    <a:pt x="90155" y="68018"/>
                  </a:lnTo>
                  <a:lnTo>
                    <a:pt x="87408" y="3091"/>
                  </a:lnTo>
                  <a:lnTo>
                    <a:pt x="84765" y="3363"/>
                  </a:lnTo>
                  <a:lnTo>
                    <a:pt x="81029" y="4222"/>
                  </a:lnTo>
                  <a:lnTo>
                    <a:pt x="77179" y="4422"/>
                  </a:lnTo>
                  <a:lnTo>
                    <a:pt x="73375" y="3980"/>
                  </a:lnTo>
                  <a:lnTo>
                    <a:pt x="60466" y="2201"/>
                  </a:lnTo>
                  <a:lnTo>
                    <a:pt x="47550" y="2780"/>
                  </a:lnTo>
                  <a:lnTo>
                    <a:pt x="10611" y="17367"/>
                  </a:lnTo>
                  <a:lnTo>
                    <a:pt x="0" y="33551"/>
                  </a:lnTo>
                  <a:lnTo>
                    <a:pt x="338" y="47169"/>
                  </a:lnTo>
                  <a:close/>
                </a:path>
                <a:path w="874394" h="846454">
                  <a:moveTo>
                    <a:pt x="87408" y="3091"/>
                  </a:moveTo>
                  <a:lnTo>
                    <a:pt x="90155" y="68018"/>
                  </a:lnTo>
                  <a:lnTo>
                    <a:pt x="95950" y="67896"/>
                  </a:lnTo>
                  <a:lnTo>
                    <a:pt x="101511" y="67779"/>
                  </a:lnTo>
                  <a:lnTo>
                    <a:pt x="107306" y="67656"/>
                  </a:lnTo>
                  <a:lnTo>
                    <a:pt x="110779" y="67590"/>
                  </a:lnTo>
                  <a:lnTo>
                    <a:pt x="114010" y="67528"/>
                  </a:lnTo>
                  <a:lnTo>
                    <a:pt x="117696" y="67457"/>
                  </a:lnTo>
                  <a:lnTo>
                    <a:pt x="123101" y="67354"/>
                  </a:lnTo>
                  <a:lnTo>
                    <a:pt x="123530" y="67346"/>
                  </a:lnTo>
                  <a:lnTo>
                    <a:pt x="132096" y="67110"/>
                  </a:lnTo>
                  <a:lnTo>
                    <a:pt x="155631" y="66167"/>
                  </a:lnTo>
                  <a:lnTo>
                    <a:pt x="182916" y="65489"/>
                  </a:lnTo>
                  <a:lnTo>
                    <a:pt x="247751" y="68622"/>
                  </a:lnTo>
                  <a:lnTo>
                    <a:pt x="279603" y="72708"/>
                  </a:lnTo>
                  <a:lnTo>
                    <a:pt x="296852" y="74660"/>
                  </a:lnTo>
                  <a:lnTo>
                    <a:pt x="348596" y="80023"/>
                  </a:lnTo>
                  <a:lnTo>
                    <a:pt x="403878" y="92663"/>
                  </a:lnTo>
                  <a:lnTo>
                    <a:pt x="470235" y="109427"/>
                  </a:lnTo>
                  <a:lnTo>
                    <a:pt x="539046" y="134139"/>
                  </a:lnTo>
                  <a:lnTo>
                    <a:pt x="573873" y="153102"/>
                  </a:lnTo>
                  <a:lnTo>
                    <a:pt x="606634" y="175450"/>
                  </a:lnTo>
                  <a:lnTo>
                    <a:pt x="637074" y="201028"/>
                  </a:lnTo>
                  <a:lnTo>
                    <a:pt x="686003" y="250415"/>
                  </a:lnTo>
                  <a:lnTo>
                    <a:pt x="727712" y="306050"/>
                  </a:lnTo>
                  <a:lnTo>
                    <a:pt x="760650" y="368144"/>
                  </a:lnTo>
                  <a:lnTo>
                    <a:pt x="779886" y="435762"/>
                  </a:lnTo>
                  <a:lnTo>
                    <a:pt x="782115" y="448391"/>
                  </a:lnTo>
                  <a:lnTo>
                    <a:pt x="789674" y="486135"/>
                  </a:lnTo>
                  <a:lnTo>
                    <a:pt x="794526" y="517241"/>
                  </a:lnTo>
                  <a:lnTo>
                    <a:pt x="798105" y="548504"/>
                  </a:lnTo>
                  <a:lnTo>
                    <a:pt x="800406" y="579885"/>
                  </a:lnTo>
                  <a:lnTo>
                    <a:pt x="786322" y="247012"/>
                  </a:lnTo>
                  <a:lnTo>
                    <a:pt x="775722" y="232824"/>
                  </a:lnTo>
                  <a:lnTo>
                    <a:pt x="764294" y="218407"/>
                  </a:lnTo>
                  <a:lnTo>
                    <a:pt x="752265" y="204087"/>
                  </a:lnTo>
                  <a:lnTo>
                    <a:pt x="739676" y="190610"/>
                  </a:lnTo>
                  <a:lnTo>
                    <a:pt x="727419" y="177286"/>
                  </a:lnTo>
                  <a:lnTo>
                    <a:pt x="676618" y="131542"/>
                  </a:lnTo>
                  <a:lnTo>
                    <a:pt x="621595" y="93419"/>
                  </a:lnTo>
                  <a:lnTo>
                    <a:pt x="582004" y="71056"/>
                  </a:lnTo>
                  <a:lnTo>
                    <a:pt x="527400" y="51247"/>
                  </a:lnTo>
                  <a:lnTo>
                    <a:pt x="484511" y="39340"/>
                  </a:lnTo>
                  <a:lnTo>
                    <a:pt x="463018" y="33545"/>
                  </a:lnTo>
                  <a:lnTo>
                    <a:pt x="447615" y="28943"/>
                  </a:lnTo>
                  <a:lnTo>
                    <a:pt x="432089" y="24784"/>
                  </a:lnTo>
                  <a:lnTo>
                    <a:pt x="416451" y="21070"/>
                  </a:lnTo>
                  <a:lnTo>
                    <a:pt x="400948" y="17854"/>
                  </a:lnTo>
                  <a:lnTo>
                    <a:pt x="400710" y="17805"/>
                  </a:lnTo>
                  <a:lnTo>
                    <a:pt x="340945" y="9980"/>
                  </a:lnTo>
                  <a:lnTo>
                    <a:pt x="280989" y="3510"/>
                  </a:lnTo>
                  <a:lnTo>
                    <a:pt x="237785" y="343"/>
                  </a:lnTo>
                  <a:lnTo>
                    <a:pt x="194048" y="0"/>
                  </a:lnTo>
                  <a:lnTo>
                    <a:pt x="164727" y="218"/>
                  </a:lnTo>
                  <a:lnTo>
                    <a:pt x="114879" y="892"/>
                  </a:lnTo>
                  <a:lnTo>
                    <a:pt x="111192" y="946"/>
                  </a:lnTo>
                  <a:lnTo>
                    <a:pt x="107962" y="994"/>
                  </a:lnTo>
                  <a:lnTo>
                    <a:pt x="104488" y="1045"/>
                  </a:lnTo>
                  <a:lnTo>
                    <a:pt x="98693" y="1183"/>
                  </a:lnTo>
                  <a:lnTo>
                    <a:pt x="93177" y="2355"/>
                  </a:lnTo>
                  <a:lnTo>
                    <a:pt x="92702" y="2456"/>
                  </a:lnTo>
                  <a:lnTo>
                    <a:pt x="92403" y="2519"/>
                  </a:lnTo>
                  <a:lnTo>
                    <a:pt x="91874" y="2631"/>
                  </a:lnTo>
                  <a:lnTo>
                    <a:pt x="88228" y="3006"/>
                  </a:lnTo>
                  <a:lnTo>
                    <a:pt x="87408" y="3091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0901" y="-7705"/>
            <a:ext cx="4020879" cy="6845792"/>
          </a:xfrm>
          <a:prstGeom prst="rect">
            <a:avLst/>
          </a:prstGeom>
        </p:spPr>
      </p:pic>
      <p:sp>
        <p:nvSpPr>
          <p:cNvPr id="36" name="Título 35">
            <a:extLst>
              <a:ext uri="{FF2B5EF4-FFF2-40B4-BE49-F238E27FC236}">
                <a16:creationId xmlns:a16="http://schemas.microsoft.com/office/drawing/2014/main" id="{20C781D9-75F9-6700-D93E-9D75F5E1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81" y="2278171"/>
            <a:ext cx="8320405" cy="846386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es-ES_tradnl" dirty="0"/>
              <a:t>AVANCES EN LA IMPLEMENTACION DESDE EL GOBIERNO NACIONAL</a:t>
            </a:r>
          </a:p>
        </p:txBody>
      </p:sp>
    </p:spTree>
    <p:extLst>
      <p:ext uri="{BB962C8B-B14F-4D97-AF65-F5344CB8AC3E}">
        <p14:creationId xmlns:p14="http://schemas.microsoft.com/office/powerpoint/2010/main" val="1438486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86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EE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6750" y="3933825"/>
            <a:ext cx="4495800" cy="485775"/>
          </a:xfrm>
          <a:custGeom>
            <a:avLst/>
            <a:gdLst/>
            <a:ahLst/>
            <a:cxnLst/>
            <a:rect l="l" t="t" r="r" b="b"/>
            <a:pathLst>
              <a:path w="4495800" h="485775">
                <a:moveTo>
                  <a:pt x="4414774" y="0"/>
                </a:moveTo>
                <a:lnTo>
                  <a:pt x="80962" y="0"/>
                </a:lnTo>
                <a:lnTo>
                  <a:pt x="49447" y="6355"/>
                </a:lnTo>
                <a:lnTo>
                  <a:pt x="23712" y="23701"/>
                </a:lnTo>
                <a:lnTo>
                  <a:pt x="6362" y="49452"/>
                </a:lnTo>
                <a:lnTo>
                  <a:pt x="0" y="81025"/>
                </a:lnTo>
                <a:lnTo>
                  <a:pt x="0" y="404749"/>
                </a:lnTo>
                <a:lnTo>
                  <a:pt x="6362" y="436322"/>
                </a:lnTo>
                <a:lnTo>
                  <a:pt x="23712" y="462073"/>
                </a:lnTo>
                <a:lnTo>
                  <a:pt x="49447" y="479419"/>
                </a:lnTo>
                <a:lnTo>
                  <a:pt x="80962" y="485775"/>
                </a:lnTo>
                <a:lnTo>
                  <a:pt x="4414774" y="485775"/>
                </a:lnTo>
                <a:lnTo>
                  <a:pt x="4446347" y="479419"/>
                </a:lnTo>
                <a:lnTo>
                  <a:pt x="4472098" y="462073"/>
                </a:lnTo>
                <a:lnTo>
                  <a:pt x="4489444" y="436322"/>
                </a:lnTo>
                <a:lnTo>
                  <a:pt x="4495800" y="404749"/>
                </a:lnTo>
                <a:lnTo>
                  <a:pt x="4495800" y="81025"/>
                </a:lnTo>
                <a:lnTo>
                  <a:pt x="4489444" y="49452"/>
                </a:lnTo>
                <a:lnTo>
                  <a:pt x="4472098" y="23701"/>
                </a:lnTo>
                <a:lnTo>
                  <a:pt x="4446347" y="6355"/>
                </a:lnTo>
                <a:lnTo>
                  <a:pt x="4414774" y="0"/>
                </a:lnTo>
                <a:close/>
              </a:path>
            </a:pathLst>
          </a:custGeom>
          <a:solidFill>
            <a:srgbClr val="CF3A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9450" y="4031678"/>
            <a:ext cx="5146040" cy="167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ESTRUCTURA</a:t>
            </a: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GENERAL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DECRETO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7815" algn="l"/>
              </a:tabLst>
            </a:pPr>
            <a:r>
              <a:rPr sz="1800" b="1" spc="-10" dirty="0">
                <a:solidFill>
                  <a:srgbClr val="CF3A78"/>
                </a:solidFill>
                <a:latin typeface="Arial"/>
                <a:cs typeface="Arial"/>
              </a:rPr>
              <a:t>Considerando</a:t>
            </a:r>
            <a:endParaRPr sz="18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297815" algn="l"/>
              </a:tabLst>
            </a:pP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TÍTULO</a:t>
            </a:r>
            <a:r>
              <a:rPr sz="1800" b="1" spc="4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1.</a:t>
            </a:r>
            <a:r>
              <a:rPr sz="1800" b="1" spc="4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Disposiciones</a:t>
            </a:r>
            <a:r>
              <a:rPr sz="1800" spc="-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Generales</a:t>
            </a:r>
            <a:endParaRPr sz="180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297815" algn="l"/>
              </a:tabLst>
            </a:pP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TÍTULO</a:t>
            </a:r>
            <a:r>
              <a:rPr sz="1800" b="1" spc="15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2.</a:t>
            </a:r>
            <a:r>
              <a:rPr sz="1800" b="1" spc="1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Presentación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PAN</a:t>
            </a: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Resolución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50" dirty="0">
                <a:solidFill>
                  <a:srgbClr val="504F4E"/>
                </a:solidFill>
                <a:latin typeface="Arial MT"/>
                <a:cs typeface="Arial MT"/>
              </a:rPr>
              <a:t>1325</a:t>
            </a:r>
            <a:endParaRPr sz="1800">
              <a:latin typeface="Arial MT"/>
              <a:cs typeface="Arial MT"/>
            </a:endParaRPr>
          </a:p>
          <a:p>
            <a:pPr marL="297815" indent="-28511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297815" algn="l"/>
              </a:tabLst>
            </a:pP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TÍTULO</a:t>
            </a:r>
            <a:r>
              <a:rPr sz="1800" b="1" spc="25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F3A78"/>
                </a:solidFill>
                <a:latin typeface="Arial"/>
                <a:cs typeface="Arial"/>
              </a:rPr>
              <a:t>3.</a:t>
            </a:r>
            <a:r>
              <a:rPr sz="1800" b="1" spc="30" dirty="0">
                <a:solidFill>
                  <a:srgbClr val="CF3A78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Comité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Seguimiento</a:t>
            </a:r>
            <a:r>
              <a:rPr sz="1800" spc="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-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Monitoreo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508" y="965580"/>
            <a:ext cx="7556120" cy="25925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es-ES" sz="2000" b="1" dirty="0">
                <a:solidFill>
                  <a:srgbClr val="CF3978"/>
                </a:solidFill>
                <a:latin typeface="Verdana"/>
                <a:cs typeface="Verdana"/>
              </a:rPr>
              <a:t>Expedición del </a:t>
            </a:r>
            <a:r>
              <a:rPr sz="2000" b="1" dirty="0" err="1">
                <a:solidFill>
                  <a:srgbClr val="CF3978"/>
                </a:solidFill>
                <a:latin typeface="Verdana"/>
                <a:cs typeface="Verdana"/>
              </a:rPr>
              <a:t>Decreto</a:t>
            </a:r>
            <a:r>
              <a:rPr sz="2000" b="1" spc="-6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lang="es-ES" sz="2000" b="1" spc="-65" dirty="0">
                <a:solidFill>
                  <a:srgbClr val="CF3978"/>
                </a:solidFill>
                <a:latin typeface="Verdana"/>
                <a:cs typeface="Verdana"/>
              </a:rPr>
              <a:t>1179 </a:t>
            </a:r>
            <a:r>
              <a:rPr sz="2000" b="1" dirty="0" err="1">
                <a:solidFill>
                  <a:srgbClr val="CF3978"/>
                </a:solidFill>
                <a:latin typeface="Verdana"/>
                <a:cs typeface="Verdana"/>
              </a:rPr>
              <a:t>por</a:t>
            </a:r>
            <a:r>
              <a:rPr sz="2000" b="1" spc="1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el</a:t>
            </a:r>
            <a:r>
              <a:rPr sz="2000" b="1" spc="3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cual</a:t>
            </a:r>
            <a:r>
              <a:rPr sz="2000" b="1" spc="2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se</a:t>
            </a:r>
            <a:r>
              <a:rPr sz="2000" b="1" spc="-2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adopta</a:t>
            </a:r>
            <a:r>
              <a:rPr sz="2000" b="1" spc="-2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el</a:t>
            </a:r>
            <a:r>
              <a:rPr sz="2000" b="1" spc="-3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PAN1325</a:t>
            </a:r>
            <a:r>
              <a:rPr sz="2000" b="1" spc="-4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y</a:t>
            </a:r>
            <a:r>
              <a:rPr sz="2000" b="1" spc="-6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CF3978"/>
                </a:solidFill>
                <a:latin typeface="Verdana"/>
                <a:cs typeface="Verdana"/>
              </a:rPr>
              <a:t>se</a:t>
            </a:r>
            <a:r>
              <a:rPr lang="es-ES" sz="2000" spc="-25" dirty="0">
                <a:latin typeface="Verdana"/>
                <a:cs typeface="Verdana"/>
              </a:rPr>
              <a:t> </a:t>
            </a:r>
            <a:r>
              <a:rPr sz="2000" b="1" dirty="0" err="1">
                <a:solidFill>
                  <a:srgbClr val="CF3978"/>
                </a:solidFill>
                <a:latin typeface="Verdana"/>
                <a:cs typeface="Verdana"/>
              </a:rPr>
              <a:t>crea</a:t>
            </a:r>
            <a:r>
              <a:rPr sz="2000" b="1" spc="-2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el</a:t>
            </a:r>
            <a:r>
              <a:rPr sz="2000" b="1" spc="3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Comité</a:t>
            </a:r>
            <a:r>
              <a:rPr sz="2000" b="1" spc="-2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de</a:t>
            </a:r>
            <a:r>
              <a:rPr sz="2000" b="1" spc="-2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Monitoreo</a:t>
            </a:r>
            <a:r>
              <a:rPr sz="2000" b="1" spc="-60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F3978"/>
                </a:solidFill>
                <a:latin typeface="Verdana"/>
                <a:cs typeface="Verdana"/>
              </a:rPr>
              <a:t>y</a:t>
            </a:r>
            <a:r>
              <a:rPr sz="2000" b="1" spc="5" dirty="0">
                <a:solidFill>
                  <a:srgbClr val="CF3978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F3978"/>
                </a:solidFill>
                <a:latin typeface="Verdana"/>
                <a:cs typeface="Verdana"/>
              </a:rPr>
              <a:t>seguimiento</a:t>
            </a:r>
            <a:endParaRPr sz="2000" dirty="0">
              <a:latin typeface="Verdana"/>
              <a:cs typeface="Verdana"/>
            </a:endParaRPr>
          </a:p>
          <a:p>
            <a:pPr marL="40640" marR="398780">
              <a:lnSpc>
                <a:spcPct val="100800"/>
              </a:lnSpc>
              <a:spcBef>
                <a:spcPts val="1945"/>
              </a:spcBef>
            </a:pP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Por</a:t>
            </a:r>
            <a:r>
              <a:rPr sz="1800" spc="-8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el</a:t>
            </a:r>
            <a:r>
              <a:rPr sz="1800" spc="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cual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se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adopta</a:t>
            </a:r>
            <a:r>
              <a:rPr sz="1800" spc="-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el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Plan de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Acción</a:t>
            </a:r>
            <a:r>
              <a:rPr sz="1800" spc="-8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Nacional</a:t>
            </a:r>
            <a:r>
              <a:rPr sz="1800" spc="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Mujeres, 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Paz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Seguridad</a:t>
            </a: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 Resolución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70" dirty="0">
                <a:solidFill>
                  <a:srgbClr val="504F4E"/>
                </a:solidFill>
                <a:latin typeface="Arial MT"/>
                <a:cs typeface="Arial MT"/>
              </a:rPr>
              <a:t>1325</a:t>
            </a:r>
            <a:r>
              <a:rPr sz="1800" spc="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70" dirty="0">
                <a:solidFill>
                  <a:srgbClr val="504F4E"/>
                </a:solidFill>
                <a:latin typeface="Arial MT"/>
                <a:cs typeface="Arial MT"/>
              </a:rPr>
              <a:t>2000</a:t>
            </a:r>
            <a:r>
              <a:rPr sz="1800" spc="-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del</a:t>
            </a:r>
            <a:r>
              <a:rPr sz="1800" spc="-4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Consejo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6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Seguridad</a:t>
            </a:r>
            <a:r>
              <a:rPr sz="1800" spc="-7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Naciones</a:t>
            </a:r>
            <a:r>
              <a:rPr sz="1800" spc="-3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Unidas</a:t>
            </a:r>
            <a:r>
              <a:rPr sz="1800" spc="-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155" dirty="0">
                <a:solidFill>
                  <a:srgbClr val="504F4E"/>
                </a:solidFill>
                <a:latin typeface="Arial MT"/>
                <a:cs typeface="Arial MT"/>
              </a:rPr>
              <a:t>-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PAN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85" dirty="0">
                <a:solidFill>
                  <a:srgbClr val="504F4E"/>
                </a:solidFill>
                <a:latin typeface="Arial MT"/>
                <a:cs typeface="Arial MT"/>
              </a:rPr>
              <a:t>1325-</a:t>
            </a:r>
            <a:r>
              <a:rPr sz="1800" spc="-5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-1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se</a:t>
            </a:r>
            <a:r>
              <a:rPr sz="1800" spc="-5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crea</a:t>
            </a:r>
            <a:r>
              <a:rPr sz="1800" spc="-4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el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Comité</a:t>
            </a:r>
            <a:r>
              <a:rPr sz="1800" spc="1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</a:t>
            </a:r>
            <a:r>
              <a:rPr sz="1800" spc="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Seguimiento</a:t>
            </a:r>
            <a:r>
              <a:rPr sz="1800" spc="6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y</a:t>
            </a:r>
            <a:r>
              <a:rPr sz="1800" spc="-25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Monitoreo</a:t>
            </a:r>
            <a:r>
              <a:rPr sz="1800" spc="-20" dirty="0">
                <a:solidFill>
                  <a:srgbClr val="504F4E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04F4E"/>
                </a:solidFill>
                <a:latin typeface="Arial MT"/>
                <a:cs typeface="Arial MT"/>
              </a:rPr>
              <a:t>Del </a:t>
            </a:r>
            <a:r>
              <a:rPr sz="1800" spc="-10" dirty="0">
                <a:solidFill>
                  <a:srgbClr val="504F4E"/>
                </a:solidFill>
                <a:latin typeface="Arial MT"/>
                <a:cs typeface="Arial MT"/>
              </a:rPr>
              <a:t>Plan.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D69AA983-509C-F1E1-402A-453C5A8779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353" y="1167320"/>
            <a:ext cx="3358109" cy="265713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08" y="19698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984" y="5194300"/>
            <a:ext cx="1264285" cy="1663700"/>
            <a:chOff x="9984" y="5194300"/>
            <a:chExt cx="1264285" cy="1663700"/>
          </a:xfrm>
        </p:grpSpPr>
        <p:sp>
          <p:nvSpPr>
            <p:cNvPr id="4" name="object 4"/>
            <p:cNvSpPr/>
            <p:nvPr/>
          </p:nvSpPr>
          <p:spPr>
            <a:xfrm>
              <a:off x="9984" y="5194300"/>
              <a:ext cx="1264285" cy="1663700"/>
            </a:xfrm>
            <a:custGeom>
              <a:avLst/>
              <a:gdLst/>
              <a:ahLst/>
              <a:cxnLst/>
              <a:rect l="l" t="t" r="r" b="b"/>
              <a:pathLst>
                <a:path w="1264285" h="1663700">
                  <a:moveTo>
                    <a:pt x="1264027" y="1663697"/>
                  </a:moveTo>
                  <a:lnTo>
                    <a:pt x="1257196" y="1614072"/>
                  </a:lnTo>
                  <a:lnTo>
                    <a:pt x="1238963" y="1553610"/>
                  </a:lnTo>
                  <a:lnTo>
                    <a:pt x="1203457" y="1495186"/>
                  </a:lnTo>
                  <a:lnTo>
                    <a:pt x="1172822" y="1466890"/>
                  </a:lnTo>
                  <a:lnTo>
                    <a:pt x="1137555" y="1442148"/>
                  </a:lnTo>
                  <a:lnTo>
                    <a:pt x="1061474" y="1395880"/>
                  </a:lnTo>
                  <a:lnTo>
                    <a:pt x="1024835" y="1370629"/>
                  </a:lnTo>
                  <a:lnTo>
                    <a:pt x="991914" y="1341485"/>
                  </a:lnTo>
                  <a:lnTo>
                    <a:pt x="964797" y="1306584"/>
                  </a:lnTo>
                  <a:lnTo>
                    <a:pt x="945573" y="1264065"/>
                  </a:lnTo>
                  <a:lnTo>
                    <a:pt x="930501" y="1192710"/>
                  </a:lnTo>
                  <a:lnTo>
                    <a:pt x="921408" y="1114503"/>
                  </a:lnTo>
                  <a:lnTo>
                    <a:pt x="916151" y="1072477"/>
                  </a:lnTo>
                  <a:lnTo>
                    <a:pt x="908845" y="1028313"/>
                  </a:lnTo>
                  <a:lnTo>
                    <a:pt x="898311" y="981870"/>
                  </a:lnTo>
                  <a:lnTo>
                    <a:pt x="883366" y="933008"/>
                  </a:lnTo>
                  <a:lnTo>
                    <a:pt x="862831" y="881584"/>
                  </a:lnTo>
                  <a:lnTo>
                    <a:pt x="835524" y="827456"/>
                  </a:lnTo>
                  <a:lnTo>
                    <a:pt x="800264" y="770485"/>
                  </a:lnTo>
                  <a:lnTo>
                    <a:pt x="768448" y="728555"/>
                  </a:lnTo>
                  <a:lnTo>
                    <a:pt x="734704" y="694813"/>
                  </a:lnTo>
                  <a:lnTo>
                    <a:pt x="699483" y="668009"/>
                  </a:lnTo>
                  <a:lnTo>
                    <a:pt x="663237" y="646898"/>
                  </a:lnTo>
                  <a:lnTo>
                    <a:pt x="626419" y="630230"/>
                  </a:lnTo>
                  <a:lnTo>
                    <a:pt x="589479" y="616758"/>
                  </a:lnTo>
                  <a:lnTo>
                    <a:pt x="517045" y="594413"/>
                  </a:lnTo>
                  <a:lnTo>
                    <a:pt x="482454" y="583043"/>
                  </a:lnTo>
                  <a:lnTo>
                    <a:pt x="418786" y="553671"/>
                  </a:lnTo>
                  <a:lnTo>
                    <a:pt x="365481" y="507138"/>
                  </a:lnTo>
                  <a:lnTo>
                    <a:pt x="343845" y="474317"/>
                  </a:lnTo>
                  <a:lnTo>
                    <a:pt x="315808" y="406634"/>
                  </a:lnTo>
                  <a:lnTo>
                    <a:pt x="296453" y="332827"/>
                  </a:lnTo>
                  <a:lnTo>
                    <a:pt x="279305" y="257158"/>
                  </a:lnTo>
                  <a:lnTo>
                    <a:pt x="269535" y="219957"/>
                  </a:lnTo>
                  <a:lnTo>
                    <a:pt x="243554" y="149484"/>
                  </a:lnTo>
                  <a:lnTo>
                    <a:pt x="203590" y="87799"/>
                  </a:lnTo>
                  <a:lnTo>
                    <a:pt x="143165" y="39164"/>
                  </a:lnTo>
                  <a:lnTo>
                    <a:pt x="103257" y="21072"/>
                  </a:lnTo>
                  <a:lnTo>
                    <a:pt x="55805" y="7839"/>
                  </a:lnTo>
                  <a:lnTo>
                    <a:pt x="0" y="0"/>
                  </a:lnTo>
                  <a:lnTo>
                    <a:pt x="0" y="1663697"/>
                  </a:lnTo>
                  <a:lnTo>
                    <a:pt x="1264027" y="1663697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431" y="5881864"/>
              <a:ext cx="508634" cy="918844"/>
            </a:xfrm>
            <a:custGeom>
              <a:avLst/>
              <a:gdLst/>
              <a:ahLst/>
              <a:cxnLst/>
              <a:rect l="l" t="t" r="r" b="b"/>
              <a:pathLst>
                <a:path w="508634" h="918845">
                  <a:moveTo>
                    <a:pt x="0" y="384119"/>
                  </a:moveTo>
                  <a:lnTo>
                    <a:pt x="5820" y="423449"/>
                  </a:lnTo>
                  <a:lnTo>
                    <a:pt x="13636" y="462436"/>
                  </a:lnTo>
                  <a:lnTo>
                    <a:pt x="26526" y="505227"/>
                  </a:lnTo>
                  <a:lnTo>
                    <a:pt x="42588" y="546943"/>
                  </a:lnTo>
                  <a:lnTo>
                    <a:pt x="62886" y="587532"/>
                  </a:lnTo>
                  <a:lnTo>
                    <a:pt x="73793" y="607500"/>
                  </a:lnTo>
                  <a:lnTo>
                    <a:pt x="84344" y="627637"/>
                  </a:lnTo>
                  <a:lnTo>
                    <a:pt x="110798" y="671498"/>
                  </a:lnTo>
                  <a:lnTo>
                    <a:pt x="151208" y="726827"/>
                  </a:lnTo>
                  <a:lnTo>
                    <a:pt x="186292" y="764998"/>
                  </a:lnTo>
                  <a:lnTo>
                    <a:pt x="201459" y="779568"/>
                  </a:lnTo>
                  <a:lnTo>
                    <a:pt x="231222" y="809323"/>
                  </a:lnTo>
                  <a:lnTo>
                    <a:pt x="259075" y="835679"/>
                  </a:lnTo>
                  <a:lnTo>
                    <a:pt x="298443" y="869589"/>
                  </a:lnTo>
                  <a:lnTo>
                    <a:pt x="359085" y="918297"/>
                  </a:lnTo>
                  <a:lnTo>
                    <a:pt x="377841" y="890950"/>
                  </a:lnTo>
                  <a:lnTo>
                    <a:pt x="383818" y="882757"/>
                  </a:lnTo>
                  <a:lnTo>
                    <a:pt x="421224" y="825163"/>
                  </a:lnTo>
                  <a:lnTo>
                    <a:pt x="453254" y="764415"/>
                  </a:lnTo>
                  <a:lnTo>
                    <a:pt x="482455" y="695178"/>
                  </a:lnTo>
                  <a:lnTo>
                    <a:pt x="500696" y="622271"/>
                  </a:lnTo>
                  <a:lnTo>
                    <a:pt x="507729" y="553947"/>
                  </a:lnTo>
                  <a:lnTo>
                    <a:pt x="508572" y="519614"/>
                  </a:lnTo>
                  <a:lnTo>
                    <a:pt x="507577" y="478645"/>
                  </a:lnTo>
                  <a:lnTo>
                    <a:pt x="498547" y="424760"/>
                  </a:lnTo>
                  <a:lnTo>
                    <a:pt x="489970" y="384248"/>
                  </a:lnTo>
                  <a:lnTo>
                    <a:pt x="477434" y="342732"/>
                  </a:lnTo>
                  <a:lnTo>
                    <a:pt x="457307" y="295493"/>
                  </a:lnTo>
                  <a:lnTo>
                    <a:pt x="417553" y="233649"/>
                  </a:lnTo>
                  <a:lnTo>
                    <a:pt x="373518" y="185217"/>
                  </a:lnTo>
                  <a:lnTo>
                    <a:pt x="330286" y="147987"/>
                  </a:lnTo>
                  <a:lnTo>
                    <a:pt x="288512" y="120402"/>
                  </a:lnTo>
                  <a:lnTo>
                    <a:pt x="270579" y="108522"/>
                  </a:lnTo>
                  <a:lnTo>
                    <a:pt x="222238" y="73642"/>
                  </a:lnTo>
                  <a:lnTo>
                    <a:pt x="181241" y="46484"/>
                  </a:lnTo>
                  <a:lnTo>
                    <a:pt x="130423" y="17213"/>
                  </a:lnTo>
                  <a:lnTo>
                    <a:pt x="93856" y="0"/>
                  </a:lnTo>
                  <a:lnTo>
                    <a:pt x="90813" y="5045"/>
                  </a:lnTo>
                  <a:lnTo>
                    <a:pt x="88600" y="10551"/>
                  </a:lnTo>
                  <a:lnTo>
                    <a:pt x="87295" y="16301"/>
                  </a:lnTo>
                  <a:lnTo>
                    <a:pt x="85183" y="31606"/>
                  </a:lnTo>
                  <a:lnTo>
                    <a:pt x="80692" y="46169"/>
                  </a:lnTo>
                  <a:lnTo>
                    <a:pt x="75200" y="60405"/>
                  </a:lnTo>
                  <a:lnTo>
                    <a:pt x="70080" y="74730"/>
                  </a:lnTo>
                  <a:lnTo>
                    <a:pt x="61418" y="101052"/>
                  </a:lnTo>
                  <a:lnTo>
                    <a:pt x="42835" y="153272"/>
                  </a:lnTo>
                  <a:lnTo>
                    <a:pt x="20737" y="226072"/>
                  </a:lnTo>
                  <a:lnTo>
                    <a:pt x="10772" y="273372"/>
                  </a:lnTo>
                  <a:lnTo>
                    <a:pt x="4258" y="321270"/>
                  </a:lnTo>
                  <a:lnTo>
                    <a:pt x="1228" y="369577"/>
                  </a:lnTo>
                  <a:lnTo>
                    <a:pt x="436" y="374383"/>
                  </a:lnTo>
                  <a:lnTo>
                    <a:pt x="27" y="379247"/>
                  </a:lnTo>
                  <a:lnTo>
                    <a:pt x="0" y="384119"/>
                  </a:lnTo>
                  <a:close/>
                </a:path>
              </a:pathLst>
            </a:custGeom>
            <a:solidFill>
              <a:srgbClr val="DE9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5" y="5976021"/>
              <a:ext cx="874394" cy="846455"/>
            </a:xfrm>
            <a:custGeom>
              <a:avLst/>
              <a:gdLst/>
              <a:ahLst/>
              <a:cxnLst/>
              <a:rect l="l" t="t" r="r" b="b"/>
              <a:pathLst>
                <a:path w="874394" h="846454">
                  <a:moveTo>
                    <a:pt x="338" y="47169"/>
                  </a:moveTo>
                  <a:lnTo>
                    <a:pt x="5349" y="88958"/>
                  </a:lnTo>
                  <a:lnTo>
                    <a:pt x="12988" y="130349"/>
                  </a:lnTo>
                  <a:lnTo>
                    <a:pt x="27011" y="179574"/>
                  </a:lnTo>
                  <a:lnTo>
                    <a:pt x="72904" y="316014"/>
                  </a:lnTo>
                  <a:lnTo>
                    <a:pt x="89382" y="359309"/>
                  </a:lnTo>
                  <a:lnTo>
                    <a:pt x="108760" y="401725"/>
                  </a:lnTo>
                  <a:lnTo>
                    <a:pt x="109671" y="403494"/>
                  </a:lnTo>
                  <a:lnTo>
                    <a:pt x="110242" y="405671"/>
                  </a:lnTo>
                  <a:lnTo>
                    <a:pt x="150138" y="493516"/>
                  </a:lnTo>
                  <a:lnTo>
                    <a:pt x="164973" y="517403"/>
                  </a:lnTo>
                  <a:lnTo>
                    <a:pt x="194676" y="560116"/>
                  </a:lnTo>
                  <a:lnTo>
                    <a:pt x="223802" y="602341"/>
                  </a:lnTo>
                  <a:lnTo>
                    <a:pt x="267445" y="653780"/>
                  </a:lnTo>
                  <a:lnTo>
                    <a:pt x="300397" y="681055"/>
                  </a:lnTo>
                  <a:lnTo>
                    <a:pt x="307257" y="686378"/>
                  </a:lnTo>
                  <a:lnTo>
                    <a:pt x="342292" y="713882"/>
                  </a:lnTo>
                  <a:lnTo>
                    <a:pt x="374959" y="736574"/>
                  </a:lnTo>
                  <a:lnTo>
                    <a:pt x="416663" y="758940"/>
                  </a:lnTo>
                  <a:lnTo>
                    <a:pt x="427732" y="764488"/>
                  </a:lnTo>
                  <a:lnTo>
                    <a:pt x="432645" y="767001"/>
                  </a:lnTo>
                  <a:lnTo>
                    <a:pt x="437361" y="769865"/>
                  </a:lnTo>
                  <a:lnTo>
                    <a:pt x="442328" y="772256"/>
                  </a:lnTo>
                  <a:lnTo>
                    <a:pt x="497017" y="795854"/>
                  </a:lnTo>
                  <a:lnTo>
                    <a:pt x="553921" y="813429"/>
                  </a:lnTo>
                  <a:lnTo>
                    <a:pt x="575462" y="819054"/>
                  </a:lnTo>
                  <a:lnTo>
                    <a:pt x="596929" y="824964"/>
                  </a:lnTo>
                  <a:lnTo>
                    <a:pt x="618562" y="830212"/>
                  </a:lnTo>
                  <a:lnTo>
                    <a:pt x="640599" y="833849"/>
                  </a:lnTo>
                  <a:lnTo>
                    <a:pt x="656973" y="835980"/>
                  </a:lnTo>
                  <a:lnTo>
                    <a:pt x="673306" y="838466"/>
                  </a:lnTo>
                  <a:lnTo>
                    <a:pt x="720787" y="844677"/>
                  </a:lnTo>
                  <a:lnTo>
                    <a:pt x="750561" y="846069"/>
                  </a:lnTo>
                  <a:lnTo>
                    <a:pt x="765331" y="845730"/>
                  </a:lnTo>
                  <a:lnTo>
                    <a:pt x="815170" y="837025"/>
                  </a:lnTo>
                  <a:lnTo>
                    <a:pt x="849982" y="812618"/>
                  </a:lnTo>
                  <a:lnTo>
                    <a:pt x="851162" y="804985"/>
                  </a:lnTo>
                  <a:lnTo>
                    <a:pt x="852618" y="797377"/>
                  </a:lnTo>
                  <a:lnTo>
                    <a:pt x="862665" y="749710"/>
                  </a:lnTo>
                  <a:lnTo>
                    <a:pt x="869556" y="709418"/>
                  </a:lnTo>
                  <a:lnTo>
                    <a:pt x="873590" y="668654"/>
                  </a:lnTo>
                  <a:lnTo>
                    <a:pt x="873575" y="668286"/>
                  </a:lnTo>
                  <a:lnTo>
                    <a:pt x="873373" y="627651"/>
                  </a:lnTo>
                  <a:lnTo>
                    <a:pt x="873259" y="621567"/>
                  </a:lnTo>
                  <a:lnTo>
                    <a:pt x="873474" y="615494"/>
                  </a:lnTo>
                  <a:lnTo>
                    <a:pt x="874012" y="609432"/>
                  </a:lnTo>
                  <a:lnTo>
                    <a:pt x="874238" y="575527"/>
                  </a:lnTo>
                  <a:lnTo>
                    <a:pt x="870402" y="507863"/>
                  </a:lnTo>
                  <a:lnTo>
                    <a:pt x="865073" y="467344"/>
                  </a:lnTo>
                  <a:lnTo>
                    <a:pt x="861512" y="453754"/>
                  </a:lnTo>
                  <a:lnTo>
                    <a:pt x="860093" y="446895"/>
                  </a:lnTo>
                  <a:lnTo>
                    <a:pt x="858472" y="435064"/>
                  </a:lnTo>
                  <a:lnTo>
                    <a:pt x="855641" y="411340"/>
                  </a:lnTo>
                  <a:lnTo>
                    <a:pt x="853860" y="399544"/>
                  </a:lnTo>
                  <a:lnTo>
                    <a:pt x="851973" y="392674"/>
                  </a:lnTo>
                  <a:lnTo>
                    <a:pt x="849378" y="386007"/>
                  </a:lnTo>
                  <a:lnTo>
                    <a:pt x="843054" y="373839"/>
                  </a:lnTo>
                  <a:lnTo>
                    <a:pt x="840605" y="367706"/>
                  </a:lnTo>
                  <a:lnTo>
                    <a:pt x="838807" y="361374"/>
                  </a:lnTo>
                  <a:lnTo>
                    <a:pt x="832033" y="335347"/>
                  </a:lnTo>
                  <a:lnTo>
                    <a:pt x="822844" y="310138"/>
                  </a:lnTo>
                  <a:lnTo>
                    <a:pt x="811307" y="285916"/>
                  </a:lnTo>
                  <a:lnTo>
                    <a:pt x="797492" y="262851"/>
                  </a:lnTo>
                  <a:lnTo>
                    <a:pt x="786821" y="247681"/>
                  </a:lnTo>
                  <a:lnTo>
                    <a:pt x="786322" y="247012"/>
                  </a:lnTo>
                  <a:lnTo>
                    <a:pt x="800406" y="579885"/>
                  </a:lnTo>
                  <a:lnTo>
                    <a:pt x="801423" y="611347"/>
                  </a:lnTo>
                  <a:lnTo>
                    <a:pt x="801893" y="638026"/>
                  </a:lnTo>
                  <a:lnTo>
                    <a:pt x="801926" y="638800"/>
                  </a:lnTo>
                  <a:lnTo>
                    <a:pt x="801714" y="727131"/>
                  </a:lnTo>
                  <a:lnTo>
                    <a:pt x="801281" y="734920"/>
                  </a:lnTo>
                  <a:lnTo>
                    <a:pt x="800330" y="742702"/>
                  </a:lnTo>
                  <a:lnTo>
                    <a:pt x="799180" y="750486"/>
                  </a:lnTo>
                  <a:lnTo>
                    <a:pt x="798153" y="758279"/>
                  </a:lnTo>
                  <a:lnTo>
                    <a:pt x="795384" y="786653"/>
                  </a:lnTo>
                  <a:lnTo>
                    <a:pt x="787157" y="787084"/>
                  </a:lnTo>
                  <a:lnTo>
                    <a:pt x="783461" y="786871"/>
                  </a:lnTo>
                  <a:lnTo>
                    <a:pt x="712801" y="779493"/>
                  </a:lnTo>
                  <a:lnTo>
                    <a:pt x="642878" y="766879"/>
                  </a:lnTo>
                  <a:lnTo>
                    <a:pt x="598552" y="754901"/>
                  </a:lnTo>
                  <a:lnTo>
                    <a:pt x="584016" y="750080"/>
                  </a:lnTo>
                  <a:lnTo>
                    <a:pt x="567007" y="745024"/>
                  </a:lnTo>
                  <a:lnTo>
                    <a:pt x="549936" y="740086"/>
                  </a:lnTo>
                  <a:lnTo>
                    <a:pt x="533342" y="733875"/>
                  </a:lnTo>
                  <a:lnTo>
                    <a:pt x="517761" y="724999"/>
                  </a:lnTo>
                  <a:lnTo>
                    <a:pt x="490434" y="715069"/>
                  </a:lnTo>
                  <a:lnTo>
                    <a:pt x="440402" y="686480"/>
                  </a:lnTo>
                  <a:lnTo>
                    <a:pt x="377070" y="643640"/>
                  </a:lnTo>
                  <a:lnTo>
                    <a:pt x="342240" y="612094"/>
                  </a:lnTo>
                  <a:lnTo>
                    <a:pt x="310494" y="577459"/>
                  </a:lnTo>
                  <a:lnTo>
                    <a:pt x="280876" y="540777"/>
                  </a:lnTo>
                  <a:lnTo>
                    <a:pt x="253753" y="500293"/>
                  </a:lnTo>
                  <a:lnTo>
                    <a:pt x="215517" y="429362"/>
                  </a:lnTo>
                  <a:lnTo>
                    <a:pt x="174227" y="343148"/>
                  </a:lnTo>
                  <a:lnTo>
                    <a:pt x="163143" y="311570"/>
                  </a:lnTo>
                  <a:lnTo>
                    <a:pt x="159600" y="300949"/>
                  </a:lnTo>
                  <a:lnTo>
                    <a:pt x="132211" y="226423"/>
                  </a:lnTo>
                  <a:lnTo>
                    <a:pt x="119111" y="188099"/>
                  </a:lnTo>
                  <a:lnTo>
                    <a:pt x="96650" y="102879"/>
                  </a:lnTo>
                  <a:lnTo>
                    <a:pt x="91353" y="76866"/>
                  </a:lnTo>
                  <a:lnTo>
                    <a:pt x="90155" y="68018"/>
                  </a:lnTo>
                  <a:lnTo>
                    <a:pt x="87408" y="3091"/>
                  </a:lnTo>
                  <a:lnTo>
                    <a:pt x="84765" y="3363"/>
                  </a:lnTo>
                  <a:lnTo>
                    <a:pt x="81029" y="4222"/>
                  </a:lnTo>
                  <a:lnTo>
                    <a:pt x="77179" y="4422"/>
                  </a:lnTo>
                  <a:lnTo>
                    <a:pt x="73375" y="3980"/>
                  </a:lnTo>
                  <a:lnTo>
                    <a:pt x="60466" y="2201"/>
                  </a:lnTo>
                  <a:lnTo>
                    <a:pt x="47550" y="2780"/>
                  </a:lnTo>
                  <a:lnTo>
                    <a:pt x="10611" y="17367"/>
                  </a:lnTo>
                  <a:lnTo>
                    <a:pt x="0" y="33551"/>
                  </a:lnTo>
                  <a:lnTo>
                    <a:pt x="338" y="47169"/>
                  </a:lnTo>
                  <a:close/>
                </a:path>
                <a:path w="874394" h="846454">
                  <a:moveTo>
                    <a:pt x="87408" y="3091"/>
                  </a:moveTo>
                  <a:lnTo>
                    <a:pt x="90155" y="68018"/>
                  </a:lnTo>
                  <a:lnTo>
                    <a:pt x="95950" y="67896"/>
                  </a:lnTo>
                  <a:lnTo>
                    <a:pt x="101511" y="67779"/>
                  </a:lnTo>
                  <a:lnTo>
                    <a:pt x="107306" y="67656"/>
                  </a:lnTo>
                  <a:lnTo>
                    <a:pt x="110779" y="67590"/>
                  </a:lnTo>
                  <a:lnTo>
                    <a:pt x="114010" y="67528"/>
                  </a:lnTo>
                  <a:lnTo>
                    <a:pt x="117696" y="67457"/>
                  </a:lnTo>
                  <a:lnTo>
                    <a:pt x="123101" y="67354"/>
                  </a:lnTo>
                  <a:lnTo>
                    <a:pt x="123530" y="67346"/>
                  </a:lnTo>
                  <a:lnTo>
                    <a:pt x="132096" y="67110"/>
                  </a:lnTo>
                  <a:lnTo>
                    <a:pt x="155631" y="66167"/>
                  </a:lnTo>
                  <a:lnTo>
                    <a:pt x="182916" y="65489"/>
                  </a:lnTo>
                  <a:lnTo>
                    <a:pt x="247751" y="68622"/>
                  </a:lnTo>
                  <a:lnTo>
                    <a:pt x="279603" y="72708"/>
                  </a:lnTo>
                  <a:lnTo>
                    <a:pt x="296852" y="74660"/>
                  </a:lnTo>
                  <a:lnTo>
                    <a:pt x="348596" y="80023"/>
                  </a:lnTo>
                  <a:lnTo>
                    <a:pt x="403878" y="92663"/>
                  </a:lnTo>
                  <a:lnTo>
                    <a:pt x="470235" y="109427"/>
                  </a:lnTo>
                  <a:lnTo>
                    <a:pt x="539046" y="134139"/>
                  </a:lnTo>
                  <a:lnTo>
                    <a:pt x="573873" y="153102"/>
                  </a:lnTo>
                  <a:lnTo>
                    <a:pt x="606634" y="175450"/>
                  </a:lnTo>
                  <a:lnTo>
                    <a:pt x="637074" y="201028"/>
                  </a:lnTo>
                  <a:lnTo>
                    <a:pt x="686003" y="250415"/>
                  </a:lnTo>
                  <a:lnTo>
                    <a:pt x="727712" y="306050"/>
                  </a:lnTo>
                  <a:lnTo>
                    <a:pt x="760650" y="368144"/>
                  </a:lnTo>
                  <a:lnTo>
                    <a:pt x="779886" y="435762"/>
                  </a:lnTo>
                  <a:lnTo>
                    <a:pt x="782115" y="448391"/>
                  </a:lnTo>
                  <a:lnTo>
                    <a:pt x="789674" y="486135"/>
                  </a:lnTo>
                  <a:lnTo>
                    <a:pt x="794526" y="517241"/>
                  </a:lnTo>
                  <a:lnTo>
                    <a:pt x="798105" y="548504"/>
                  </a:lnTo>
                  <a:lnTo>
                    <a:pt x="800406" y="579885"/>
                  </a:lnTo>
                  <a:lnTo>
                    <a:pt x="786322" y="247012"/>
                  </a:lnTo>
                  <a:lnTo>
                    <a:pt x="775722" y="232824"/>
                  </a:lnTo>
                  <a:lnTo>
                    <a:pt x="764294" y="218407"/>
                  </a:lnTo>
                  <a:lnTo>
                    <a:pt x="752265" y="204087"/>
                  </a:lnTo>
                  <a:lnTo>
                    <a:pt x="739676" y="190610"/>
                  </a:lnTo>
                  <a:lnTo>
                    <a:pt x="727419" y="177286"/>
                  </a:lnTo>
                  <a:lnTo>
                    <a:pt x="676618" y="131542"/>
                  </a:lnTo>
                  <a:lnTo>
                    <a:pt x="621595" y="93419"/>
                  </a:lnTo>
                  <a:lnTo>
                    <a:pt x="582004" y="71056"/>
                  </a:lnTo>
                  <a:lnTo>
                    <a:pt x="527400" y="51247"/>
                  </a:lnTo>
                  <a:lnTo>
                    <a:pt x="484511" y="39340"/>
                  </a:lnTo>
                  <a:lnTo>
                    <a:pt x="463018" y="33545"/>
                  </a:lnTo>
                  <a:lnTo>
                    <a:pt x="447615" y="28943"/>
                  </a:lnTo>
                  <a:lnTo>
                    <a:pt x="432089" y="24784"/>
                  </a:lnTo>
                  <a:lnTo>
                    <a:pt x="416451" y="21070"/>
                  </a:lnTo>
                  <a:lnTo>
                    <a:pt x="400948" y="17854"/>
                  </a:lnTo>
                  <a:lnTo>
                    <a:pt x="400710" y="17805"/>
                  </a:lnTo>
                  <a:lnTo>
                    <a:pt x="340945" y="9980"/>
                  </a:lnTo>
                  <a:lnTo>
                    <a:pt x="280989" y="3510"/>
                  </a:lnTo>
                  <a:lnTo>
                    <a:pt x="237785" y="343"/>
                  </a:lnTo>
                  <a:lnTo>
                    <a:pt x="194048" y="0"/>
                  </a:lnTo>
                  <a:lnTo>
                    <a:pt x="164727" y="218"/>
                  </a:lnTo>
                  <a:lnTo>
                    <a:pt x="114879" y="892"/>
                  </a:lnTo>
                  <a:lnTo>
                    <a:pt x="111192" y="946"/>
                  </a:lnTo>
                  <a:lnTo>
                    <a:pt x="107962" y="994"/>
                  </a:lnTo>
                  <a:lnTo>
                    <a:pt x="104488" y="1045"/>
                  </a:lnTo>
                  <a:lnTo>
                    <a:pt x="98693" y="1183"/>
                  </a:lnTo>
                  <a:lnTo>
                    <a:pt x="93177" y="2355"/>
                  </a:lnTo>
                  <a:lnTo>
                    <a:pt x="92702" y="2456"/>
                  </a:lnTo>
                  <a:lnTo>
                    <a:pt x="92403" y="2519"/>
                  </a:lnTo>
                  <a:lnTo>
                    <a:pt x="91874" y="2631"/>
                  </a:lnTo>
                  <a:lnTo>
                    <a:pt x="88228" y="3006"/>
                  </a:lnTo>
                  <a:lnTo>
                    <a:pt x="87408" y="3091"/>
                  </a:lnTo>
                  <a:close/>
                </a:path>
              </a:pathLst>
            </a:custGeom>
            <a:solidFill>
              <a:srgbClr val="F1D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0901" y="-7705"/>
            <a:ext cx="4020879" cy="684579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704712" y="170179"/>
            <a:ext cx="4781550" cy="1046480"/>
            <a:chOff x="1676400" y="158095"/>
            <a:chExt cx="4781550" cy="1046480"/>
          </a:xfrm>
        </p:grpSpPr>
        <p:sp>
          <p:nvSpPr>
            <p:cNvPr id="9" name="object 9"/>
            <p:cNvSpPr/>
            <p:nvPr/>
          </p:nvSpPr>
          <p:spPr>
            <a:xfrm>
              <a:off x="1676400" y="184219"/>
              <a:ext cx="4781550" cy="994410"/>
            </a:xfrm>
            <a:custGeom>
              <a:avLst/>
              <a:gdLst/>
              <a:ahLst/>
              <a:cxnLst/>
              <a:rect l="l" t="t" r="r" b="b"/>
              <a:pathLst>
                <a:path w="4781550" h="994410">
                  <a:moveTo>
                    <a:pt x="208016" y="0"/>
                  </a:moveTo>
                  <a:lnTo>
                    <a:pt x="156405" y="6600"/>
                  </a:lnTo>
                  <a:lnTo>
                    <a:pt x="107714" y="24001"/>
                  </a:lnTo>
                  <a:lnTo>
                    <a:pt x="62750" y="55187"/>
                  </a:lnTo>
                  <a:lnTo>
                    <a:pt x="26748" y="96674"/>
                  </a:lnTo>
                  <a:lnTo>
                    <a:pt x="0" y="141730"/>
                  </a:lnTo>
                  <a:lnTo>
                    <a:pt x="0" y="917606"/>
                  </a:lnTo>
                  <a:lnTo>
                    <a:pt x="31214" y="936399"/>
                  </a:lnTo>
                  <a:lnTo>
                    <a:pt x="75758" y="949283"/>
                  </a:lnTo>
                  <a:lnTo>
                    <a:pt x="123122" y="954767"/>
                  </a:lnTo>
                  <a:lnTo>
                    <a:pt x="171091" y="956350"/>
                  </a:lnTo>
                  <a:lnTo>
                    <a:pt x="786430" y="964254"/>
                  </a:lnTo>
                  <a:lnTo>
                    <a:pt x="2162790" y="964471"/>
                  </a:lnTo>
                  <a:lnTo>
                    <a:pt x="2220906" y="964751"/>
                  </a:lnTo>
                  <a:lnTo>
                    <a:pt x="2302469" y="965252"/>
                  </a:lnTo>
                  <a:lnTo>
                    <a:pt x="2367456" y="965705"/>
                  </a:lnTo>
                  <a:lnTo>
                    <a:pt x="2457652" y="966444"/>
                  </a:lnTo>
                  <a:lnTo>
                    <a:pt x="2525662" y="967057"/>
                  </a:lnTo>
                  <a:lnTo>
                    <a:pt x="2524116" y="967057"/>
                  </a:lnTo>
                  <a:lnTo>
                    <a:pt x="4224172" y="993642"/>
                  </a:lnTo>
                  <a:lnTo>
                    <a:pt x="4275425" y="994092"/>
                  </a:lnTo>
                  <a:lnTo>
                    <a:pt x="4320176" y="994092"/>
                  </a:lnTo>
                  <a:lnTo>
                    <a:pt x="4371354" y="993642"/>
                  </a:lnTo>
                  <a:lnTo>
                    <a:pt x="4417928" y="992693"/>
                  </a:lnTo>
                  <a:lnTo>
                    <a:pt x="4419728" y="992693"/>
                  </a:lnTo>
                  <a:lnTo>
                    <a:pt x="4473637" y="990883"/>
                  </a:lnTo>
                  <a:lnTo>
                    <a:pt x="4524734" y="988413"/>
                  </a:lnTo>
                  <a:lnTo>
                    <a:pt x="4575797" y="985107"/>
                  </a:lnTo>
                  <a:lnTo>
                    <a:pt x="4626822" y="980886"/>
                  </a:lnTo>
                  <a:lnTo>
                    <a:pt x="4681447" y="973502"/>
                  </a:lnTo>
                  <a:lnTo>
                    <a:pt x="4734581" y="960218"/>
                  </a:lnTo>
                  <a:lnTo>
                    <a:pt x="4781549" y="937694"/>
                  </a:lnTo>
                  <a:lnTo>
                    <a:pt x="4781549" y="85873"/>
                  </a:lnTo>
                  <a:lnTo>
                    <a:pt x="4779356" y="84807"/>
                  </a:lnTo>
                  <a:lnTo>
                    <a:pt x="4713025" y="60805"/>
                  </a:lnTo>
                  <a:lnTo>
                    <a:pt x="4641861" y="52804"/>
                  </a:lnTo>
                  <a:lnTo>
                    <a:pt x="4440724" y="40616"/>
                  </a:lnTo>
                  <a:lnTo>
                    <a:pt x="4306385" y="34601"/>
                  </a:lnTo>
                  <a:lnTo>
                    <a:pt x="2266102" y="34601"/>
                  </a:lnTo>
                  <a:lnTo>
                    <a:pt x="2126058" y="34158"/>
                  </a:lnTo>
                  <a:lnTo>
                    <a:pt x="2076886" y="33940"/>
                  </a:lnTo>
                  <a:lnTo>
                    <a:pt x="1980224" y="33405"/>
                  </a:lnTo>
                  <a:lnTo>
                    <a:pt x="1778454" y="31844"/>
                  </a:lnTo>
                  <a:lnTo>
                    <a:pt x="1311900" y="26152"/>
                  </a:lnTo>
                  <a:lnTo>
                    <a:pt x="1702202" y="25278"/>
                  </a:lnTo>
                  <a:lnTo>
                    <a:pt x="812634" y="24671"/>
                  </a:lnTo>
                  <a:lnTo>
                    <a:pt x="768857" y="24295"/>
                  </a:lnTo>
                  <a:lnTo>
                    <a:pt x="613190" y="21304"/>
                  </a:lnTo>
                  <a:lnTo>
                    <a:pt x="513532" y="17669"/>
                  </a:lnTo>
                  <a:lnTo>
                    <a:pt x="413797" y="12281"/>
                  </a:lnTo>
                  <a:lnTo>
                    <a:pt x="363892" y="8823"/>
                  </a:lnTo>
                  <a:lnTo>
                    <a:pt x="261037" y="600"/>
                  </a:lnTo>
                  <a:lnTo>
                    <a:pt x="208016" y="0"/>
                  </a:lnTo>
                  <a:close/>
                </a:path>
                <a:path w="4781550" h="994410">
                  <a:moveTo>
                    <a:pt x="1454929" y="966444"/>
                  </a:moveTo>
                  <a:lnTo>
                    <a:pt x="1019780" y="966444"/>
                  </a:lnTo>
                  <a:lnTo>
                    <a:pt x="1171243" y="967057"/>
                  </a:lnTo>
                  <a:lnTo>
                    <a:pt x="1316675" y="967057"/>
                  </a:lnTo>
                  <a:lnTo>
                    <a:pt x="1454929" y="966444"/>
                  </a:lnTo>
                  <a:close/>
                </a:path>
                <a:path w="4781550" h="994410">
                  <a:moveTo>
                    <a:pt x="1746861" y="964254"/>
                  </a:moveTo>
                  <a:lnTo>
                    <a:pt x="786706" y="964254"/>
                  </a:lnTo>
                  <a:lnTo>
                    <a:pt x="1037075" y="966444"/>
                  </a:lnTo>
                  <a:lnTo>
                    <a:pt x="1437939" y="966444"/>
                  </a:lnTo>
                  <a:lnTo>
                    <a:pt x="1493658" y="965968"/>
                  </a:lnTo>
                  <a:lnTo>
                    <a:pt x="1518331" y="965705"/>
                  </a:lnTo>
                  <a:lnTo>
                    <a:pt x="1746861" y="964254"/>
                  </a:lnTo>
                  <a:close/>
                </a:path>
                <a:path w="4781550" h="994410">
                  <a:moveTo>
                    <a:pt x="4040072" y="26883"/>
                  </a:moveTo>
                  <a:lnTo>
                    <a:pt x="3220576" y="26882"/>
                  </a:lnTo>
                  <a:lnTo>
                    <a:pt x="2722904" y="32990"/>
                  </a:lnTo>
                  <a:lnTo>
                    <a:pt x="2612177" y="33940"/>
                  </a:lnTo>
                  <a:lnTo>
                    <a:pt x="2492466" y="34601"/>
                  </a:lnTo>
                  <a:lnTo>
                    <a:pt x="4306385" y="34601"/>
                  </a:lnTo>
                  <a:lnTo>
                    <a:pt x="4240841" y="32188"/>
                  </a:lnTo>
                  <a:lnTo>
                    <a:pt x="4241009" y="32188"/>
                  </a:lnTo>
                  <a:lnTo>
                    <a:pt x="4092351" y="27992"/>
                  </a:lnTo>
                  <a:lnTo>
                    <a:pt x="4092982" y="27992"/>
                  </a:lnTo>
                  <a:lnTo>
                    <a:pt x="4040072" y="26883"/>
                  </a:lnTo>
                  <a:close/>
                </a:path>
                <a:path w="4781550" h="994410">
                  <a:moveTo>
                    <a:pt x="3941591" y="25279"/>
                  </a:moveTo>
                  <a:lnTo>
                    <a:pt x="3366427" y="25279"/>
                  </a:lnTo>
                  <a:lnTo>
                    <a:pt x="3219716" y="26882"/>
                  </a:lnTo>
                  <a:lnTo>
                    <a:pt x="4040423" y="26883"/>
                  </a:lnTo>
                  <a:lnTo>
                    <a:pt x="3941591" y="25279"/>
                  </a:lnTo>
                  <a:close/>
                </a:path>
                <a:path w="4781550" h="994410">
                  <a:moveTo>
                    <a:pt x="3806693" y="24002"/>
                  </a:moveTo>
                  <a:lnTo>
                    <a:pt x="3533269" y="24002"/>
                  </a:lnTo>
                  <a:lnTo>
                    <a:pt x="3364241" y="25279"/>
                  </a:lnTo>
                  <a:lnTo>
                    <a:pt x="3942631" y="25279"/>
                  </a:lnTo>
                  <a:lnTo>
                    <a:pt x="3890329" y="24671"/>
                  </a:lnTo>
                  <a:lnTo>
                    <a:pt x="3891332" y="24671"/>
                  </a:lnTo>
                  <a:lnTo>
                    <a:pt x="3853962" y="24296"/>
                  </a:lnTo>
                  <a:lnTo>
                    <a:pt x="3806693" y="24002"/>
                  </a:lnTo>
                  <a:close/>
                </a:path>
                <a:path w="4781550" h="994410">
                  <a:moveTo>
                    <a:pt x="4015922" y="23524"/>
                  </a:moveTo>
                  <a:lnTo>
                    <a:pt x="3693044" y="23524"/>
                  </a:lnTo>
                  <a:lnTo>
                    <a:pt x="3819869" y="24002"/>
                  </a:lnTo>
                  <a:lnTo>
                    <a:pt x="3191107" y="24002"/>
                  </a:lnTo>
                  <a:lnTo>
                    <a:pt x="4015922" y="23524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76400" y="158095"/>
              <a:ext cx="4781550" cy="1046480"/>
            </a:xfrm>
            <a:custGeom>
              <a:avLst/>
              <a:gdLst/>
              <a:ahLst/>
              <a:cxnLst/>
              <a:rect l="l" t="t" r="r" b="b"/>
              <a:pathLst>
                <a:path w="4781550" h="1046480">
                  <a:moveTo>
                    <a:pt x="0" y="908049"/>
                  </a:moveTo>
                  <a:lnTo>
                    <a:pt x="0" y="975359"/>
                  </a:lnTo>
                  <a:lnTo>
                    <a:pt x="69716" y="1002029"/>
                  </a:lnTo>
                  <a:lnTo>
                    <a:pt x="121024" y="1008379"/>
                  </a:lnTo>
                  <a:lnTo>
                    <a:pt x="170017" y="1009649"/>
                  </a:lnTo>
                  <a:lnTo>
                    <a:pt x="435341" y="1013460"/>
                  </a:lnTo>
                  <a:lnTo>
                    <a:pt x="485132" y="1013460"/>
                  </a:lnTo>
                  <a:lnTo>
                    <a:pt x="585113" y="1014730"/>
                  </a:lnTo>
                  <a:lnTo>
                    <a:pt x="635284" y="1016000"/>
                  </a:lnTo>
                  <a:lnTo>
                    <a:pt x="685562" y="1016000"/>
                  </a:lnTo>
                  <a:lnTo>
                    <a:pt x="735937" y="1017270"/>
                  </a:lnTo>
                  <a:lnTo>
                    <a:pt x="2209788" y="1017270"/>
                  </a:lnTo>
                  <a:lnTo>
                    <a:pt x="2260785" y="1018540"/>
                  </a:lnTo>
                  <a:lnTo>
                    <a:pt x="2413680" y="1018540"/>
                  </a:lnTo>
                  <a:lnTo>
                    <a:pt x="2464602" y="1019810"/>
                  </a:lnTo>
                  <a:lnTo>
                    <a:pt x="2515495" y="1019810"/>
                  </a:lnTo>
                  <a:lnTo>
                    <a:pt x="2566355" y="1021080"/>
                  </a:lnTo>
                  <a:lnTo>
                    <a:pt x="2667964" y="1021080"/>
                  </a:lnTo>
                  <a:lnTo>
                    <a:pt x="3756733" y="1036320"/>
                  </a:lnTo>
                  <a:lnTo>
                    <a:pt x="3804523" y="1037590"/>
                  </a:lnTo>
                  <a:lnTo>
                    <a:pt x="3852409" y="1037590"/>
                  </a:lnTo>
                  <a:lnTo>
                    <a:pt x="4198528" y="1046480"/>
                  </a:lnTo>
                  <a:lnTo>
                    <a:pt x="4410840" y="1046480"/>
                  </a:lnTo>
                  <a:lnTo>
                    <a:pt x="4575190" y="1038860"/>
                  </a:lnTo>
                  <a:lnTo>
                    <a:pt x="4629973" y="1033780"/>
                  </a:lnTo>
                  <a:lnTo>
                    <a:pt x="4679327" y="1027430"/>
                  </a:lnTo>
                  <a:lnTo>
                    <a:pt x="4726853" y="1017270"/>
                  </a:lnTo>
                  <a:lnTo>
                    <a:pt x="4770755" y="1002030"/>
                  </a:lnTo>
                  <a:lnTo>
                    <a:pt x="4781549" y="994410"/>
                  </a:lnTo>
                  <a:lnTo>
                    <a:pt x="4310708" y="994410"/>
                  </a:lnTo>
                  <a:lnTo>
                    <a:pt x="4258111" y="993140"/>
                  </a:lnTo>
                  <a:lnTo>
                    <a:pt x="4205604" y="993140"/>
                  </a:lnTo>
                  <a:lnTo>
                    <a:pt x="3853815" y="984250"/>
                  </a:lnTo>
                  <a:lnTo>
                    <a:pt x="3805645" y="984250"/>
                  </a:lnTo>
                  <a:lnTo>
                    <a:pt x="3757735" y="982980"/>
                  </a:lnTo>
                  <a:lnTo>
                    <a:pt x="2776859" y="969010"/>
                  </a:lnTo>
                  <a:lnTo>
                    <a:pt x="2676567" y="969010"/>
                  </a:lnTo>
                  <a:lnTo>
                    <a:pt x="2576094" y="967740"/>
                  </a:lnTo>
                  <a:lnTo>
                    <a:pt x="2525800" y="966470"/>
                  </a:lnTo>
                  <a:lnTo>
                    <a:pt x="1192806" y="966470"/>
                  </a:lnTo>
                  <a:lnTo>
                    <a:pt x="1142079" y="965200"/>
                  </a:lnTo>
                  <a:lnTo>
                    <a:pt x="989972" y="965200"/>
                  </a:lnTo>
                  <a:lnTo>
                    <a:pt x="939332" y="963930"/>
                  </a:lnTo>
                  <a:lnTo>
                    <a:pt x="838212" y="963930"/>
                  </a:lnTo>
                  <a:lnTo>
                    <a:pt x="787753" y="962660"/>
                  </a:lnTo>
                  <a:lnTo>
                    <a:pt x="172166" y="955039"/>
                  </a:lnTo>
                  <a:lnTo>
                    <a:pt x="128678" y="953769"/>
                  </a:lnTo>
                  <a:lnTo>
                    <a:pt x="85291" y="949959"/>
                  </a:lnTo>
                  <a:lnTo>
                    <a:pt x="44522" y="938529"/>
                  </a:lnTo>
                  <a:lnTo>
                    <a:pt x="8890" y="918209"/>
                  </a:lnTo>
                  <a:lnTo>
                    <a:pt x="0" y="908049"/>
                  </a:lnTo>
                  <a:close/>
                </a:path>
                <a:path w="4781550" h="1046480">
                  <a:moveTo>
                    <a:pt x="1547420" y="1018540"/>
                  </a:moveTo>
                  <a:lnTo>
                    <a:pt x="887552" y="1018540"/>
                  </a:lnTo>
                  <a:lnTo>
                    <a:pt x="938220" y="1019810"/>
                  </a:lnTo>
                  <a:lnTo>
                    <a:pt x="1496649" y="1019810"/>
                  </a:lnTo>
                  <a:lnTo>
                    <a:pt x="1547420" y="1018540"/>
                  </a:lnTo>
                  <a:close/>
                </a:path>
                <a:path w="4781550" h="1046480">
                  <a:moveTo>
                    <a:pt x="1699966" y="1017270"/>
                  </a:moveTo>
                  <a:lnTo>
                    <a:pt x="786401" y="1017270"/>
                  </a:lnTo>
                  <a:lnTo>
                    <a:pt x="836942" y="1018540"/>
                  </a:lnTo>
                  <a:lnTo>
                    <a:pt x="1649082" y="1018540"/>
                  </a:lnTo>
                  <a:lnTo>
                    <a:pt x="1699966" y="1017270"/>
                  </a:lnTo>
                  <a:close/>
                </a:path>
                <a:path w="4781550" h="1046480">
                  <a:moveTo>
                    <a:pt x="4781549" y="929640"/>
                  </a:moveTo>
                  <a:lnTo>
                    <a:pt x="4725880" y="962660"/>
                  </a:lnTo>
                  <a:lnTo>
                    <a:pt x="4677504" y="974090"/>
                  </a:lnTo>
                  <a:lnTo>
                    <a:pt x="4625676" y="980440"/>
                  </a:lnTo>
                  <a:lnTo>
                    <a:pt x="4573475" y="985520"/>
                  </a:lnTo>
                  <a:lnTo>
                    <a:pt x="4415990" y="993140"/>
                  </a:lnTo>
                  <a:lnTo>
                    <a:pt x="4363349" y="993140"/>
                  </a:lnTo>
                  <a:lnTo>
                    <a:pt x="4310708" y="994410"/>
                  </a:lnTo>
                  <a:lnTo>
                    <a:pt x="4781549" y="994410"/>
                  </a:lnTo>
                  <a:lnTo>
                    <a:pt x="4781549" y="929640"/>
                  </a:lnTo>
                  <a:close/>
                </a:path>
                <a:path w="4781550" h="1046480">
                  <a:moveTo>
                    <a:pt x="2374736" y="965200"/>
                  </a:moveTo>
                  <a:lnTo>
                    <a:pt x="1395541" y="965200"/>
                  </a:lnTo>
                  <a:lnTo>
                    <a:pt x="1344905" y="966470"/>
                  </a:lnTo>
                  <a:lnTo>
                    <a:pt x="2425117" y="966470"/>
                  </a:lnTo>
                  <a:lnTo>
                    <a:pt x="2374736" y="965200"/>
                  </a:lnTo>
                  <a:close/>
                </a:path>
                <a:path w="4781550" h="1046480">
                  <a:moveTo>
                    <a:pt x="2173050" y="963930"/>
                  </a:moveTo>
                  <a:lnTo>
                    <a:pt x="1760719" y="963930"/>
                  </a:lnTo>
                  <a:lnTo>
                    <a:pt x="1601767" y="965200"/>
                  </a:lnTo>
                  <a:lnTo>
                    <a:pt x="2223488" y="965200"/>
                  </a:lnTo>
                  <a:lnTo>
                    <a:pt x="2173050" y="963930"/>
                  </a:lnTo>
                  <a:close/>
                </a:path>
                <a:path w="4781550" h="1046480">
                  <a:moveTo>
                    <a:pt x="228539" y="0"/>
                  </a:moveTo>
                  <a:lnTo>
                    <a:pt x="183466" y="1269"/>
                  </a:lnTo>
                  <a:lnTo>
                    <a:pt x="138909" y="10159"/>
                  </a:lnTo>
                  <a:lnTo>
                    <a:pt x="95898" y="26669"/>
                  </a:lnTo>
                  <a:lnTo>
                    <a:pt x="52149" y="55879"/>
                  </a:lnTo>
                  <a:lnTo>
                    <a:pt x="16857" y="92709"/>
                  </a:lnTo>
                  <a:lnTo>
                    <a:pt x="0" y="236219"/>
                  </a:lnTo>
                  <a:lnTo>
                    <a:pt x="1370" y="232409"/>
                  </a:lnTo>
                  <a:lnTo>
                    <a:pt x="26798" y="175259"/>
                  </a:lnTo>
                  <a:lnTo>
                    <a:pt x="54945" y="130809"/>
                  </a:lnTo>
                  <a:lnTo>
                    <a:pt x="86113" y="97789"/>
                  </a:lnTo>
                  <a:lnTo>
                    <a:pt x="120605" y="73659"/>
                  </a:lnTo>
                  <a:lnTo>
                    <a:pt x="164697" y="58419"/>
                  </a:lnTo>
                  <a:lnTo>
                    <a:pt x="212313" y="53339"/>
                  </a:lnTo>
                  <a:lnTo>
                    <a:pt x="4644009" y="53340"/>
                  </a:lnTo>
                  <a:lnTo>
                    <a:pt x="4593928" y="49530"/>
                  </a:lnTo>
                  <a:lnTo>
                    <a:pt x="4543802" y="46990"/>
                  </a:lnTo>
                  <a:lnTo>
                    <a:pt x="4493636" y="43180"/>
                  </a:lnTo>
                  <a:lnTo>
                    <a:pt x="4393202" y="38100"/>
                  </a:lnTo>
                  <a:lnTo>
                    <a:pt x="4342944" y="36830"/>
                  </a:lnTo>
                  <a:lnTo>
                    <a:pt x="4292664" y="34290"/>
                  </a:lnTo>
                  <a:lnTo>
                    <a:pt x="2035131" y="34290"/>
                  </a:lnTo>
                  <a:lnTo>
                    <a:pt x="1985564" y="33020"/>
                  </a:lnTo>
                  <a:lnTo>
                    <a:pt x="1885572" y="33020"/>
                  </a:lnTo>
                  <a:lnTo>
                    <a:pt x="1835121" y="31750"/>
                  </a:lnTo>
                  <a:lnTo>
                    <a:pt x="1733241" y="31750"/>
                  </a:lnTo>
                  <a:lnTo>
                    <a:pt x="1681785" y="30480"/>
                  </a:lnTo>
                  <a:lnTo>
                    <a:pt x="1629969" y="30480"/>
                  </a:lnTo>
                  <a:lnTo>
                    <a:pt x="1577778" y="29210"/>
                  </a:lnTo>
                  <a:lnTo>
                    <a:pt x="1525200" y="29210"/>
                  </a:lnTo>
                  <a:lnTo>
                    <a:pt x="1472220" y="27940"/>
                  </a:lnTo>
                  <a:lnTo>
                    <a:pt x="1418827" y="27940"/>
                  </a:lnTo>
                  <a:lnTo>
                    <a:pt x="1310744" y="26670"/>
                  </a:lnTo>
                  <a:lnTo>
                    <a:pt x="1263434" y="25400"/>
                  </a:lnTo>
                  <a:lnTo>
                    <a:pt x="877385" y="25400"/>
                  </a:lnTo>
                  <a:lnTo>
                    <a:pt x="826688" y="24130"/>
                  </a:lnTo>
                  <a:lnTo>
                    <a:pt x="724872" y="24130"/>
                  </a:lnTo>
                  <a:lnTo>
                    <a:pt x="571515" y="20320"/>
                  </a:lnTo>
                  <a:lnTo>
                    <a:pt x="418072" y="12700"/>
                  </a:lnTo>
                  <a:lnTo>
                    <a:pt x="316106" y="5080"/>
                  </a:lnTo>
                  <a:lnTo>
                    <a:pt x="273096" y="1270"/>
                  </a:lnTo>
                  <a:lnTo>
                    <a:pt x="228539" y="0"/>
                  </a:lnTo>
                  <a:close/>
                </a:path>
                <a:path w="4781550" h="1046480">
                  <a:moveTo>
                    <a:pt x="4644009" y="53340"/>
                  </a:moveTo>
                  <a:lnTo>
                    <a:pt x="212313" y="53339"/>
                  </a:lnTo>
                  <a:lnTo>
                    <a:pt x="262145" y="54610"/>
                  </a:lnTo>
                  <a:lnTo>
                    <a:pt x="415708" y="66040"/>
                  </a:lnTo>
                  <a:lnTo>
                    <a:pt x="570232" y="73660"/>
                  </a:lnTo>
                  <a:lnTo>
                    <a:pt x="724481" y="77470"/>
                  </a:lnTo>
                  <a:lnTo>
                    <a:pt x="3813434" y="77470"/>
                  </a:lnTo>
                  <a:lnTo>
                    <a:pt x="3865175" y="78740"/>
                  </a:lnTo>
                  <a:lnTo>
                    <a:pt x="3916936" y="78740"/>
                  </a:lnTo>
                  <a:lnTo>
                    <a:pt x="3968713" y="80010"/>
                  </a:lnTo>
                  <a:lnTo>
                    <a:pt x="4020499" y="80010"/>
                  </a:lnTo>
                  <a:lnTo>
                    <a:pt x="4124079" y="82550"/>
                  </a:lnTo>
                  <a:lnTo>
                    <a:pt x="4175861" y="85090"/>
                  </a:lnTo>
                  <a:lnTo>
                    <a:pt x="4279385" y="87630"/>
                  </a:lnTo>
                  <a:lnTo>
                    <a:pt x="4486116" y="97790"/>
                  </a:lnTo>
                  <a:lnTo>
                    <a:pt x="4537701" y="101600"/>
                  </a:lnTo>
                  <a:lnTo>
                    <a:pt x="4589235" y="104140"/>
                  </a:lnTo>
                  <a:lnTo>
                    <a:pt x="4640715" y="107950"/>
                  </a:lnTo>
                  <a:lnTo>
                    <a:pt x="4708854" y="115570"/>
                  </a:lnTo>
                  <a:lnTo>
                    <a:pt x="4766466" y="135890"/>
                  </a:lnTo>
                  <a:lnTo>
                    <a:pt x="4781549" y="147320"/>
                  </a:lnTo>
                  <a:lnTo>
                    <a:pt x="4781549" y="82550"/>
                  </a:lnTo>
                  <a:lnTo>
                    <a:pt x="4755187" y="71120"/>
                  </a:lnTo>
                  <a:lnTo>
                    <a:pt x="4716516" y="60960"/>
                  </a:lnTo>
                  <a:lnTo>
                    <a:pt x="4678651" y="55880"/>
                  </a:lnTo>
                  <a:lnTo>
                    <a:pt x="4644009" y="53340"/>
                  </a:lnTo>
                  <a:close/>
                </a:path>
                <a:path w="4781550" h="1046480">
                  <a:moveTo>
                    <a:pt x="2684765" y="86360"/>
                  </a:moveTo>
                  <a:lnTo>
                    <a:pt x="1985564" y="86360"/>
                  </a:lnTo>
                  <a:lnTo>
                    <a:pt x="2035131" y="87630"/>
                  </a:lnTo>
                  <a:lnTo>
                    <a:pt x="2633100" y="87630"/>
                  </a:lnTo>
                  <a:lnTo>
                    <a:pt x="2684765" y="86360"/>
                  </a:lnTo>
                  <a:close/>
                </a:path>
                <a:path w="4781550" h="1046480">
                  <a:moveTo>
                    <a:pt x="2839392" y="85090"/>
                  </a:moveTo>
                  <a:lnTo>
                    <a:pt x="1835121" y="85090"/>
                  </a:lnTo>
                  <a:lnTo>
                    <a:pt x="1885572" y="86360"/>
                  </a:lnTo>
                  <a:lnTo>
                    <a:pt x="2787944" y="86360"/>
                  </a:lnTo>
                  <a:lnTo>
                    <a:pt x="2839392" y="85090"/>
                  </a:lnTo>
                  <a:close/>
                </a:path>
                <a:path w="4781550" h="1046480">
                  <a:moveTo>
                    <a:pt x="2941841" y="83820"/>
                  </a:moveTo>
                  <a:lnTo>
                    <a:pt x="1681785" y="83820"/>
                  </a:lnTo>
                  <a:lnTo>
                    <a:pt x="1733241" y="85090"/>
                  </a:lnTo>
                  <a:lnTo>
                    <a:pt x="2890702" y="85090"/>
                  </a:lnTo>
                  <a:lnTo>
                    <a:pt x="2941841" y="83820"/>
                  </a:lnTo>
                  <a:close/>
                </a:path>
                <a:path w="4781550" h="1046480">
                  <a:moveTo>
                    <a:pt x="3247192" y="80010"/>
                  </a:moveTo>
                  <a:lnTo>
                    <a:pt x="1365005" y="80010"/>
                  </a:lnTo>
                  <a:lnTo>
                    <a:pt x="1472220" y="81280"/>
                  </a:lnTo>
                  <a:lnTo>
                    <a:pt x="1525200" y="82550"/>
                  </a:lnTo>
                  <a:lnTo>
                    <a:pt x="1577778" y="82550"/>
                  </a:lnTo>
                  <a:lnTo>
                    <a:pt x="1629969" y="83820"/>
                  </a:lnTo>
                  <a:lnTo>
                    <a:pt x="2992776" y="83820"/>
                  </a:lnTo>
                  <a:lnTo>
                    <a:pt x="3145140" y="81280"/>
                  </a:lnTo>
                  <a:lnTo>
                    <a:pt x="3196121" y="81280"/>
                  </a:lnTo>
                  <a:lnTo>
                    <a:pt x="3247192" y="80010"/>
                  </a:lnTo>
                  <a:close/>
                </a:path>
                <a:path w="4781550" h="1046480">
                  <a:moveTo>
                    <a:pt x="3349586" y="78740"/>
                  </a:moveTo>
                  <a:lnTo>
                    <a:pt x="1263514" y="78740"/>
                  </a:lnTo>
                  <a:lnTo>
                    <a:pt x="1310744" y="80010"/>
                  </a:lnTo>
                  <a:lnTo>
                    <a:pt x="3298349" y="80010"/>
                  </a:lnTo>
                  <a:lnTo>
                    <a:pt x="3349586" y="78740"/>
                  </a:lnTo>
                  <a:close/>
                </a:path>
                <a:path w="4781550" h="1046480">
                  <a:moveTo>
                    <a:pt x="3452279" y="77470"/>
                  </a:moveTo>
                  <a:lnTo>
                    <a:pt x="826817" y="77470"/>
                  </a:lnTo>
                  <a:lnTo>
                    <a:pt x="877758" y="78740"/>
                  </a:lnTo>
                  <a:lnTo>
                    <a:pt x="3400898" y="78740"/>
                  </a:lnTo>
                  <a:lnTo>
                    <a:pt x="3452279" y="77470"/>
                  </a:lnTo>
                  <a:close/>
                </a:path>
                <a:path w="4781550" h="1046480">
                  <a:moveTo>
                    <a:pt x="3940494" y="25400"/>
                  </a:moveTo>
                  <a:lnTo>
                    <a:pt x="3339466" y="25400"/>
                  </a:lnTo>
                  <a:lnTo>
                    <a:pt x="3289736" y="26670"/>
                  </a:lnTo>
                  <a:lnTo>
                    <a:pt x="3240083" y="26670"/>
                  </a:lnTo>
                  <a:lnTo>
                    <a:pt x="3190511" y="27940"/>
                  </a:lnTo>
                  <a:lnTo>
                    <a:pt x="3042329" y="29210"/>
                  </a:lnTo>
                  <a:lnTo>
                    <a:pt x="2991649" y="30480"/>
                  </a:lnTo>
                  <a:lnTo>
                    <a:pt x="2940768" y="30480"/>
                  </a:lnTo>
                  <a:lnTo>
                    <a:pt x="2889711" y="31750"/>
                  </a:lnTo>
                  <a:lnTo>
                    <a:pt x="2838505" y="31750"/>
                  </a:lnTo>
                  <a:lnTo>
                    <a:pt x="2787176" y="33020"/>
                  </a:lnTo>
                  <a:lnTo>
                    <a:pt x="2684258" y="33020"/>
                  </a:lnTo>
                  <a:lnTo>
                    <a:pt x="2632722" y="34290"/>
                  </a:lnTo>
                  <a:lnTo>
                    <a:pt x="4292664" y="34290"/>
                  </a:lnTo>
                  <a:lnTo>
                    <a:pt x="4242367" y="33020"/>
                  </a:lnTo>
                  <a:lnTo>
                    <a:pt x="4192058" y="30480"/>
                  </a:lnTo>
                  <a:lnTo>
                    <a:pt x="4091422" y="27940"/>
                  </a:lnTo>
                  <a:lnTo>
                    <a:pt x="4041105" y="27940"/>
                  </a:lnTo>
                  <a:lnTo>
                    <a:pt x="3940494" y="25400"/>
                  </a:lnTo>
                  <a:close/>
                </a:path>
                <a:path w="4781550" h="1046480">
                  <a:moveTo>
                    <a:pt x="3839946" y="24130"/>
                  </a:moveTo>
                  <a:lnTo>
                    <a:pt x="3539057" y="24130"/>
                  </a:lnTo>
                  <a:lnTo>
                    <a:pt x="3489068" y="25400"/>
                  </a:lnTo>
                  <a:lnTo>
                    <a:pt x="3890210" y="25400"/>
                  </a:lnTo>
                  <a:lnTo>
                    <a:pt x="3839946" y="2413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31160" y="281707"/>
            <a:ext cx="3377565" cy="7131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2000" spc="-150" dirty="0"/>
              <a:t>CÓMITE</a:t>
            </a:r>
            <a:r>
              <a:rPr sz="2000" spc="-105" dirty="0"/>
              <a:t> </a:t>
            </a:r>
            <a:r>
              <a:rPr sz="2000" spc="-110" dirty="0"/>
              <a:t>DE</a:t>
            </a:r>
            <a:r>
              <a:rPr sz="2000" spc="-105" dirty="0"/>
              <a:t> </a:t>
            </a:r>
            <a:r>
              <a:rPr sz="2000" spc="-130" dirty="0"/>
              <a:t>MONITOREO</a:t>
            </a:r>
            <a:r>
              <a:rPr sz="2000" spc="-120" dirty="0"/>
              <a:t> </a:t>
            </a:r>
            <a:r>
              <a:rPr sz="2000" spc="-50" dirty="0"/>
              <a:t>Y</a:t>
            </a:r>
            <a:endParaRPr sz="2000"/>
          </a:p>
          <a:p>
            <a:pPr marL="4445" algn="ctr">
              <a:lnSpc>
                <a:spcPct val="100000"/>
              </a:lnSpc>
              <a:spcBef>
                <a:spcPts val="305"/>
              </a:spcBef>
            </a:pPr>
            <a:r>
              <a:rPr sz="2000" spc="-75" dirty="0"/>
              <a:t>SEGUIMIENTO</a:t>
            </a:r>
            <a:endParaRPr sz="2000"/>
          </a:p>
        </p:txBody>
      </p:sp>
      <p:sp>
        <p:nvSpPr>
          <p:cNvPr id="12" name="object 12"/>
          <p:cNvSpPr txBox="1"/>
          <p:nvPr/>
        </p:nvSpPr>
        <p:spPr>
          <a:xfrm>
            <a:off x="1626870" y="1537652"/>
            <a:ext cx="4671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latin typeface="Arial MT"/>
                <a:cs typeface="Arial MT"/>
              </a:rPr>
              <a:t>A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cargo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del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Gobierno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Nacional,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integrado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por: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8435" y="2117661"/>
            <a:ext cx="3577590" cy="1704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9500"/>
              </a:lnSpc>
              <a:spcBef>
                <a:spcPts val="95"/>
              </a:spcBef>
            </a:pPr>
            <a:r>
              <a:rPr sz="1800" dirty="0">
                <a:latin typeface="Arial MT"/>
                <a:cs typeface="Arial MT"/>
              </a:rPr>
              <a:t>Ministerio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Igualdad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Equidad </a:t>
            </a:r>
            <a:r>
              <a:rPr sz="1800" dirty="0">
                <a:latin typeface="Arial MT"/>
                <a:cs typeface="Arial MT"/>
              </a:rPr>
              <a:t>Ministerio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5" dirty="0">
                <a:latin typeface="Arial MT"/>
                <a:cs typeface="Arial MT"/>
              </a:rPr>
              <a:t> Relaciones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Exteriores </a:t>
            </a:r>
            <a:r>
              <a:rPr sz="1800" dirty="0">
                <a:latin typeface="Arial MT"/>
                <a:cs typeface="Arial MT"/>
              </a:rPr>
              <a:t>Ministerio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del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Interior</a:t>
            </a:r>
            <a:endParaRPr sz="18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800" dirty="0">
                <a:latin typeface="Arial MT"/>
                <a:cs typeface="Arial MT"/>
              </a:rPr>
              <a:t>Ministerio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Defensa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8435" y="3941127"/>
            <a:ext cx="57924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Departamento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Administrativo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Presidencia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(DAPRE)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525" y="1543050"/>
            <a:ext cx="7743825" cy="4343400"/>
            <a:chOff x="9525" y="1543050"/>
            <a:chExt cx="7743825" cy="4343400"/>
          </a:xfrm>
        </p:grpSpPr>
        <p:sp>
          <p:nvSpPr>
            <p:cNvPr id="16" name="object 16"/>
            <p:cNvSpPr/>
            <p:nvPr/>
          </p:nvSpPr>
          <p:spPr>
            <a:xfrm>
              <a:off x="2286000" y="2259964"/>
              <a:ext cx="295275" cy="1950085"/>
            </a:xfrm>
            <a:custGeom>
              <a:avLst/>
              <a:gdLst/>
              <a:ahLst/>
              <a:cxnLst/>
              <a:rect l="l" t="t" r="r" b="b"/>
              <a:pathLst>
                <a:path w="295275" h="1950085">
                  <a:moveTo>
                    <a:pt x="152400" y="1375537"/>
                  </a:moveTo>
                  <a:lnTo>
                    <a:pt x="131826" y="1408430"/>
                  </a:lnTo>
                  <a:lnTo>
                    <a:pt x="125857" y="1416685"/>
                  </a:lnTo>
                  <a:lnTo>
                    <a:pt x="120015" y="1423924"/>
                  </a:lnTo>
                  <a:lnTo>
                    <a:pt x="113792" y="1431163"/>
                  </a:lnTo>
                  <a:lnTo>
                    <a:pt x="152400" y="1431163"/>
                  </a:lnTo>
                  <a:lnTo>
                    <a:pt x="152400" y="1375537"/>
                  </a:lnTo>
                  <a:close/>
                </a:path>
                <a:path w="295275" h="1950085">
                  <a:moveTo>
                    <a:pt x="294640" y="1803019"/>
                  </a:moveTo>
                  <a:lnTo>
                    <a:pt x="287401" y="1758315"/>
                  </a:lnTo>
                  <a:lnTo>
                    <a:pt x="266446" y="1718437"/>
                  </a:lnTo>
                  <a:lnTo>
                    <a:pt x="234569" y="1686941"/>
                  </a:lnTo>
                  <a:lnTo>
                    <a:pt x="195834" y="1667129"/>
                  </a:lnTo>
                  <a:lnTo>
                    <a:pt x="195834" y="1736979"/>
                  </a:lnTo>
                  <a:lnTo>
                    <a:pt x="195834" y="1819287"/>
                  </a:lnTo>
                  <a:lnTo>
                    <a:pt x="195681" y="1822831"/>
                  </a:lnTo>
                  <a:lnTo>
                    <a:pt x="195580" y="1825625"/>
                  </a:lnTo>
                  <a:lnTo>
                    <a:pt x="195834" y="1832102"/>
                  </a:lnTo>
                  <a:lnTo>
                    <a:pt x="194183" y="1838579"/>
                  </a:lnTo>
                  <a:lnTo>
                    <a:pt x="154940" y="1866011"/>
                  </a:lnTo>
                  <a:lnTo>
                    <a:pt x="148082" y="1866773"/>
                  </a:lnTo>
                  <a:lnTo>
                    <a:pt x="141859" y="1866773"/>
                  </a:lnTo>
                  <a:lnTo>
                    <a:pt x="131191" y="1866392"/>
                  </a:lnTo>
                  <a:lnTo>
                    <a:pt x="122555" y="1865376"/>
                  </a:lnTo>
                  <a:lnTo>
                    <a:pt x="115316" y="1863725"/>
                  </a:lnTo>
                  <a:lnTo>
                    <a:pt x="109347" y="1861439"/>
                  </a:lnTo>
                  <a:lnTo>
                    <a:pt x="109347" y="1842262"/>
                  </a:lnTo>
                  <a:lnTo>
                    <a:pt x="116967" y="1845818"/>
                  </a:lnTo>
                  <a:lnTo>
                    <a:pt x="124841" y="1848358"/>
                  </a:lnTo>
                  <a:lnTo>
                    <a:pt x="133731" y="1850136"/>
                  </a:lnTo>
                  <a:lnTo>
                    <a:pt x="135001" y="1850136"/>
                  </a:lnTo>
                  <a:lnTo>
                    <a:pt x="141986" y="1850644"/>
                  </a:lnTo>
                  <a:lnTo>
                    <a:pt x="145796" y="1850644"/>
                  </a:lnTo>
                  <a:lnTo>
                    <a:pt x="149987" y="1850136"/>
                  </a:lnTo>
                  <a:lnTo>
                    <a:pt x="161429" y="1842262"/>
                  </a:lnTo>
                  <a:lnTo>
                    <a:pt x="173990" y="1833626"/>
                  </a:lnTo>
                  <a:lnTo>
                    <a:pt x="173863" y="1822831"/>
                  </a:lnTo>
                  <a:lnTo>
                    <a:pt x="151892" y="1804924"/>
                  </a:lnTo>
                  <a:lnTo>
                    <a:pt x="148437" y="1804263"/>
                  </a:lnTo>
                  <a:lnTo>
                    <a:pt x="149453" y="1804263"/>
                  </a:lnTo>
                  <a:lnTo>
                    <a:pt x="143129" y="1803654"/>
                  </a:lnTo>
                  <a:lnTo>
                    <a:pt x="133985" y="1803654"/>
                  </a:lnTo>
                  <a:lnTo>
                    <a:pt x="121323" y="1804263"/>
                  </a:lnTo>
                  <a:lnTo>
                    <a:pt x="122618" y="1804263"/>
                  </a:lnTo>
                  <a:lnTo>
                    <a:pt x="114287" y="1804809"/>
                  </a:lnTo>
                  <a:lnTo>
                    <a:pt x="120650" y="1736979"/>
                  </a:lnTo>
                  <a:lnTo>
                    <a:pt x="188595" y="1736979"/>
                  </a:lnTo>
                  <a:lnTo>
                    <a:pt x="188595" y="1753997"/>
                  </a:lnTo>
                  <a:lnTo>
                    <a:pt x="139954" y="1753997"/>
                  </a:lnTo>
                  <a:lnTo>
                    <a:pt x="136525" y="1787525"/>
                  </a:lnTo>
                  <a:lnTo>
                    <a:pt x="154305" y="1787525"/>
                  </a:lnTo>
                  <a:lnTo>
                    <a:pt x="157099" y="1787906"/>
                  </a:lnTo>
                  <a:lnTo>
                    <a:pt x="169418" y="1790573"/>
                  </a:lnTo>
                  <a:lnTo>
                    <a:pt x="195707" y="1819148"/>
                  </a:lnTo>
                  <a:lnTo>
                    <a:pt x="195834" y="1736979"/>
                  </a:lnTo>
                  <a:lnTo>
                    <a:pt x="195834" y="1667129"/>
                  </a:lnTo>
                  <a:lnTo>
                    <a:pt x="194183" y="1666240"/>
                  </a:lnTo>
                  <a:lnTo>
                    <a:pt x="147574" y="1658874"/>
                  </a:lnTo>
                  <a:lnTo>
                    <a:pt x="100711" y="1666240"/>
                  </a:lnTo>
                  <a:lnTo>
                    <a:pt x="60325" y="1686941"/>
                  </a:lnTo>
                  <a:lnTo>
                    <a:pt x="28448" y="1718437"/>
                  </a:lnTo>
                  <a:lnTo>
                    <a:pt x="7493" y="1758315"/>
                  </a:lnTo>
                  <a:lnTo>
                    <a:pt x="127" y="1803019"/>
                  </a:lnTo>
                  <a:lnTo>
                    <a:pt x="152" y="1803654"/>
                  </a:lnTo>
                  <a:lnTo>
                    <a:pt x="7366" y="1849374"/>
                  </a:lnTo>
                  <a:lnTo>
                    <a:pt x="28448" y="1890014"/>
                  </a:lnTo>
                  <a:lnTo>
                    <a:pt x="60325" y="1921510"/>
                  </a:lnTo>
                  <a:lnTo>
                    <a:pt x="100838" y="1942084"/>
                  </a:lnTo>
                  <a:lnTo>
                    <a:pt x="147447" y="1949577"/>
                  </a:lnTo>
                  <a:lnTo>
                    <a:pt x="194056" y="1942084"/>
                  </a:lnTo>
                  <a:lnTo>
                    <a:pt x="234442" y="1921510"/>
                  </a:lnTo>
                  <a:lnTo>
                    <a:pt x="266446" y="1890014"/>
                  </a:lnTo>
                  <a:lnTo>
                    <a:pt x="287274" y="1850136"/>
                  </a:lnTo>
                  <a:lnTo>
                    <a:pt x="294640" y="1805686"/>
                  </a:lnTo>
                  <a:lnTo>
                    <a:pt x="294640" y="1803019"/>
                  </a:lnTo>
                  <a:close/>
                </a:path>
                <a:path w="295275" h="1950085">
                  <a:moveTo>
                    <a:pt x="294767" y="576072"/>
                  </a:moveTo>
                  <a:lnTo>
                    <a:pt x="287528" y="531495"/>
                  </a:lnTo>
                  <a:lnTo>
                    <a:pt x="266446" y="490982"/>
                  </a:lnTo>
                  <a:lnTo>
                    <a:pt x="234569" y="459613"/>
                  </a:lnTo>
                  <a:lnTo>
                    <a:pt x="194183" y="438912"/>
                  </a:lnTo>
                  <a:lnTo>
                    <a:pt x="189611" y="438150"/>
                  </a:lnTo>
                  <a:lnTo>
                    <a:pt x="189611" y="624713"/>
                  </a:lnTo>
                  <a:lnTo>
                    <a:pt x="189611" y="641985"/>
                  </a:lnTo>
                  <a:lnTo>
                    <a:pt x="105283" y="641985"/>
                  </a:lnTo>
                  <a:lnTo>
                    <a:pt x="119253" y="598932"/>
                  </a:lnTo>
                  <a:lnTo>
                    <a:pt x="145923" y="580390"/>
                  </a:lnTo>
                  <a:lnTo>
                    <a:pt x="149860" y="577469"/>
                  </a:lnTo>
                  <a:lnTo>
                    <a:pt x="165989" y="551942"/>
                  </a:lnTo>
                  <a:lnTo>
                    <a:pt x="165989" y="546227"/>
                  </a:lnTo>
                  <a:lnTo>
                    <a:pt x="162979" y="543052"/>
                  </a:lnTo>
                  <a:lnTo>
                    <a:pt x="148717" y="527939"/>
                  </a:lnTo>
                  <a:lnTo>
                    <a:pt x="139319" y="527939"/>
                  </a:lnTo>
                  <a:lnTo>
                    <a:pt x="133223" y="529336"/>
                  </a:lnTo>
                  <a:lnTo>
                    <a:pt x="122174" y="534924"/>
                  </a:lnTo>
                  <a:lnTo>
                    <a:pt x="116840" y="538607"/>
                  </a:lnTo>
                  <a:lnTo>
                    <a:pt x="112268" y="543052"/>
                  </a:lnTo>
                  <a:lnTo>
                    <a:pt x="112268" y="523240"/>
                  </a:lnTo>
                  <a:lnTo>
                    <a:pt x="116713" y="519049"/>
                  </a:lnTo>
                  <a:lnTo>
                    <a:pt x="122047" y="516001"/>
                  </a:lnTo>
                  <a:lnTo>
                    <a:pt x="133858" y="512559"/>
                  </a:lnTo>
                  <a:lnTo>
                    <a:pt x="133451" y="512559"/>
                  </a:lnTo>
                  <a:lnTo>
                    <a:pt x="140589" y="511556"/>
                  </a:lnTo>
                  <a:lnTo>
                    <a:pt x="152527" y="511556"/>
                  </a:lnTo>
                  <a:lnTo>
                    <a:pt x="159219" y="512559"/>
                  </a:lnTo>
                  <a:lnTo>
                    <a:pt x="158457" y="512559"/>
                  </a:lnTo>
                  <a:lnTo>
                    <a:pt x="167386" y="515366"/>
                  </a:lnTo>
                  <a:lnTo>
                    <a:pt x="187071" y="541274"/>
                  </a:lnTo>
                  <a:lnTo>
                    <a:pt x="186944" y="551942"/>
                  </a:lnTo>
                  <a:lnTo>
                    <a:pt x="186563" y="554990"/>
                  </a:lnTo>
                  <a:lnTo>
                    <a:pt x="186563" y="555625"/>
                  </a:lnTo>
                  <a:lnTo>
                    <a:pt x="161163" y="590169"/>
                  </a:lnTo>
                  <a:lnTo>
                    <a:pt x="151384" y="596265"/>
                  </a:lnTo>
                  <a:lnTo>
                    <a:pt x="143637" y="601345"/>
                  </a:lnTo>
                  <a:lnTo>
                    <a:pt x="189611" y="624713"/>
                  </a:lnTo>
                  <a:lnTo>
                    <a:pt x="189611" y="438150"/>
                  </a:lnTo>
                  <a:lnTo>
                    <a:pt x="147574" y="431546"/>
                  </a:lnTo>
                  <a:lnTo>
                    <a:pt x="100838" y="438912"/>
                  </a:lnTo>
                  <a:lnTo>
                    <a:pt x="60325" y="459613"/>
                  </a:lnTo>
                  <a:lnTo>
                    <a:pt x="28448" y="490982"/>
                  </a:lnTo>
                  <a:lnTo>
                    <a:pt x="8343" y="529336"/>
                  </a:lnTo>
                  <a:lnTo>
                    <a:pt x="127" y="576072"/>
                  </a:lnTo>
                  <a:lnTo>
                    <a:pt x="127" y="577469"/>
                  </a:lnTo>
                  <a:lnTo>
                    <a:pt x="7493" y="622808"/>
                  </a:lnTo>
                  <a:lnTo>
                    <a:pt x="28448" y="662686"/>
                  </a:lnTo>
                  <a:lnTo>
                    <a:pt x="60325" y="694182"/>
                  </a:lnTo>
                  <a:lnTo>
                    <a:pt x="100838" y="714756"/>
                  </a:lnTo>
                  <a:lnTo>
                    <a:pt x="147447" y="722249"/>
                  </a:lnTo>
                  <a:lnTo>
                    <a:pt x="194056" y="714756"/>
                  </a:lnTo>
                  <a:lnTo>
                    <a:pt x="234569" y="694182"/>
                  </a:lnTo>
                  <a:lnTo>
                    <a:pt x="266446" y="662686"/>
                  </a:lnTo>
                  <a:lnTo>
                    <a:pt x="277317" y="641985"/>
                  </a:lnTo>
                  <a:lnTo>
                    <a:pt x="287401" y="622808"/>
                  </a:lnTo>
                  <a:lnTo>
                    <a:pt x="294767" y="577469"/>
                  </a:lnTo>
                  <a:lnTo>
                    <a:pt x="294767" y="576072"/>
                  </a:lnTo>
                  <a:close/>
                </a:path>
                <a:path w="295275" h="1950085">
                  <a:moveTo>
                    <a:pt x="294894" y="1415923"/>
                  </a:moveTo>
                  <a:lnTo>
                    <a:pt x="287401" y="1370076"/>
                  </a:lnTo>
                  <a:lnTo>
                    <a:pt x="266446" y="1330198"/>
                  </a:lnTo>
                  <a:lnTo>
                    <a:pt x="234569" y="1298702"/>
                  </a:lnTo>
                  <a:lnTo>
                    <a:pt x="194183" y="1278001"/>
                  </a:lnTo>
                  <a:lnTo>
                    <a:pt x="192405" y="1277747"/>
                  </a:lnTo>
                  <a:lnTo>
                    <a:pt x="192405" y="1431163"/>
                  </a:lnTo>
                  <a:lnTo>
                    <a:pt x="192405" y="1449578"/>
                  </a:lnTo>
                  <a:lnTo>
                    <a:pt x="174752" y="1449578"/>
                  </a:lnTo>
                  <a:lnTo>
                    <a:pt x="174752" y="1477010"/>
                  </a:lnTo>
                  <a:lnTo>
                    <a:pt x="152400" y="1477010"/>
                  </a:lnTo>
                  <a:lnTo>
                    <a:pt x="152400" y="1449578"/>
                  </a:lnTo>
                  <a:lnTo>
                    <a:pt x="91694" y="1449578"/>
                  </a:lnTo>
                  <a:lnTo>
                    <a:pt x="91694" y="1432179"/>
                  </a:lnTo>
                  <a:lnTo>
                    <a:pt x="117729" y="1401191"/>
                  </a:lnTo>
                  <a:lnTo>
                    <a:pt x="139700" y="1368298"/>
                  </a:lnTo>
                  <a:lnTo>
                    <a:pt x="151257" y="1347343"/>
                  </a:lnTo>
                  <a:lnTo>
                    <a:pt x="174752" y="1347343"/>
                  </a:lnTo>
                  <a:lnTo>
                    <a:pt x="174752" y="1431163"/>
                  </a:lnTo>
                  <a:lnTo>
                    <a:pt x="192405" y="1431163"/>
                  </a:lnTo>
                  <a:lnTo>
                    <a:pt x="192405" y="1277747"/>
                  </a:lnTo>
                  <a:lnTo>
                    <a:pt x="147574" y="1270635"/>
                  </a:lnTo>
                  <a:lnTo>
                    <a:pt x="100838" y="1278001"/>
                  </a:lnTo>
                  <a:lnTo>
                    <a:pt x="60325" y="1298702"/>
                  </a:lnTo>
                  <a:lnTo>
                    <a:pt x="28448" y="1330198"/>
                  </a:lnTo>
                  <a:lnTo>
                    <a:pt x="7493" y="1370076"/>
                  </a:lnTo>
                  <a:lnTo>
                    <a:pt x="0" y="1415923"/>
                  </a:lnTo>
                  <a:lnTo>
                    <a:pt x="7493" y="1461897"/>
                  </a:lnTo>
                  <a:lnTo>
                    <a:pt x="28448" y="1501775"/>
                  </a:lnTo>
                  <a:lnTo>
                    <a:pt x="60325" y="1533271"/>
                  </a:lnTo>
                  <a:lnTo>
                    <a:pt x="100838" y="1553972"/>
                  </a:lnTo>
                  <a:lnTo>
                    <a:pt x="147447" y="1561338"/>
                  </a:lnTo>
                  <a:lnTo>
                    <a:pt x="194056" y="1553972"/>
                  </a:lnTo>
                  <a:lnTo>
                    <a:pt x="234442" y="1533271"/>
                  </a:lnTo>
                  <a:lnTo>
                    <a:pt x="266446" y="1501775"/>
                  </a:lnTo>
                  <a:lnTo>
                    <a:pt x="279527" y="1477010"/>
                  </a:lnTo>
                  <a:lnTo>
                    <a:pt x="287401" y="1461897"/>
                  </a:lnTo>
                  <a:lnTo>
                    <a:pt x="294894" y="1415923"/>
                  </a:lnTo>
                  <a:close/>
                </a:path>
                <a:path w="295275" h="1950085">
                  <a:moveTo>
                    <a:pt x="294894" y="986028"/>
                  </a:moveTo>
                  <a:lnTo>
                    <a:pt x="287401" y="940054"/>
                  </a:lnTo>
                  <a:lnTo>
                    <a:pt x="266446" y="900176"/>
                  </a:lnTo>
                  <a:lnTo>
                    <a:pt x="234569" y="868680"/>
                  </a:lnTo>
                  <a:lnTo>
                    <a:pt x="194183" y="847979"/>
                  </a:lnTo>
                  <a:lnTo>
                    <a:pt x="190754" y="847496"/>
                  </a:lnTo>
                  <a:lnTo>
                    <a:pt x="190754" y="1009650"/>
                  </a:lnTo>
                  <a:lnTo>
                    <a:pt x="190627" y="1009650"/>
                  </a:lnTo>
                  <a:lnTo>
                    <a:pt x="190627" y="1019429"/>
                  </a:lnTo>
                  <a:lnTo>
                    <a:pt x="189230" y="1025271"/>
                  </a:lnTo>
                  <a:lnTo>
                    <a:pt x="152908" y="1051179"/>
                  </a:lnTo>
                  <a:lnTo>
                    <a:pt x="146431" y="1051941"/>
                  </a:lnTo>
                  <a:lnTo>
                    <a:pt x="133350" y="1051941"/>
                  </a:lnTo>
                  <a:lnTo>
                    <a:pt x="126619" y="1051433"/>
                  </a:lnTo>
                  <a:lnTo>
                    <a:pt x="120142" y="1050163"/>
                  </a:lnTo>
                  <a:lnTo>
                    <a:pt x="115316" y="1049401"/>
                  </a:lnTo>
                  <a:lnTo>
                    <a:pt x="114935" y="1049401"/>
                  </a:lnTo>
                  <a:lnTo>
                    <a:pt x="109347" y="1047623"/>
                  </a:lnTo>
                  <a:lnTo>
                    <a:pt x="104521" y="1045083"/>
                  </a:lnTo>
                  <a:lnTo>
                    <a:pt x="104521" y="1025525"/>
                  </a:lnTo>
                  <a:lnTo>
                    <a:pt x="109728" y="1029081"/>
                  </a:lnTo>
                  <a:lnTo>
                    <a:pt x="115443" y="1031621"/>
                  </a:lnTo>
                  <a:lnTo>
                    <a:pt x="121539" y="1033272"/>
                  </a:lnTo>
                  <a:lnTo>
                    <a:pt x="127889" y="1034923"/>
                  </a:lnTo>
                  <a:lnTo>
                    <a:pt x="128143" y="1034923"/>
                  </a:lnTo>
                  <a:lnTo>
                    <a:pt x="134112" y="1035685"/>
                  </a:lnTo>
                  <a:lnTo>
                    <a:pt x="143510" y="1035685"/>
                  </a:lnTo>
                  <a:lnTo>
                    <a:pt x="146685" y="1035431"/>
                  </a:lnTo>
                  <a:lnTo>
                    <a:pt x="152781" y="1034288"/>
                  </a:lnTo>
                  <a:lnTo>
                    <a:pt x="161544" y="1025525"/>
                  </a:lnTo>
                  <a:lnTo>
                    <a:pt x="168529" y="1018540"/>
                  </a:lnTo>
                  <a:lnTo>
                    <a:pt x="168529" y="1011174"/>
                  </a:lnTo>
                  <a:lnTo>
                    <a:pt x="138557" y="991870"/>
                  </a:lnTo>
                  <a:lnTo>
                    <a:pt x="121539" y="991870"/>
                  </a:lnTo>
                  <a:lnTo>
                    <a:pt x="121539" y="975741"/>
                  </a:lnTo>
                  <a:lnTo>
                    <a:pt x="137033" y="975741"/>
                  </a:lnTo>
                  <a:lnTo>
                    <a:pt x="141097" y="975360"/>
                  </a:lnTo>
                  <a:lnTo>
                    <a:pt x="163576" y="957580"/>
                  </a:lnTo>
                  <a:lnTo>
                    <a:pt x="163576" y="951103"/>
                  </a:lnTo>
                  <a:lnTo>
                    <a:pt x="156032" y="945388"/>
                  </a:lnTo>
                  <a:lnTo>
                    <a:pt x="144145" y="936371"/>
                  </a:lnTo>
                  <a:lnTo>
                    <a:pt x="135890" y="936371"/>
                  </a:lnTo>
                  <a:lnTo>
                    <a:pt x="129400" y="937209"/>
                  </a:lnTo>
                  <a:lnTo>
                    <a:pt x="129933" y="937209"/>
                  </a:lnTo>
                  <a:lnTo>
                    <a:pt x="119761" y="940054"/>
                  </a:lnTo>
                  <a:lnTo>
                    <a:pt x="114681" y="942340"/>
                  </a:lnTo>
                  <a:lnTo>
                    <a:pt x="110109" y="945388"/>
                  </a:lnTo>
                  <a:lnTo>
                    <a:pt x="110109" y="927354"/>
                  </a:lnTo>
                  <a:lnTo>
                    <a:pt x="114808" y="924941"/>
                  </a:lnTo>
                  <a:lnTo>
                    <a:pt x="120015" y="923036"/>
                  </a:lnTo>
                  <a:lnTo>
                    <a:pt x="131064" y="920623"/>
                  </a:lnTo>
                  <a:lnTo>
                    <a:pt x="136906" y="919988"/>
                  </a:lnTo>
                  <a:lnTo>
                    <a:pt x="148463" y="919988"/>
                  </a:lnTo>
                  <a:lnTo>
                    <a:pt x="184404" y="941324"/>
                  </a:lnTo>
                  <a:lnTo>
                    <a:pt x="185547" y="946150"/>
                  </a:lnTo>
                  <a:lnTo>
                    <a:pt x="185547" y="954151"/>
                  </a:lnTo>
                  <a:lnTo>
                    <a:pt x="185801" y="957580"/>
                  </a:lnTo>
                  <a:lnTo>
                    <a:pt x="157734" y="982980"/>
                  </a:lnTo>
                  <a:lnTo>
                    <a:pt x="161925" y="983361"/>
                  </a:lnTo>
                  <a:lnTo>
                    <a:pt x="190627" y="1009535"/>
                  </a:lnTo>
                  <a:lnTo>
                    <a:pt x="190754" y="1009650"/>
                  </a:lnTo>
                  <a:lnTo>
                    <a:pt x="190754" y="847496"/>
                  </a:lnTo>
                  <a:lnTo>
                    <a:pt x="190627" y="847471"/>
                  </a:lnTo>
                  <a:lnTo>
                    <a:pt x="147574" y="840613"/>
                  </a:lnTo>
                  <a:lnTo>
                    <a:pt x="100838" y="847979"/>
                  </a:lnTo>
                  <a:lnTo>
                    <a:pt x="60325" y="868680"/>
                  </a:lnTo>
                  <a:lnTo>
                    <a:pt x="28448" y="900176"/>
                  </a:lnTo>
                  <a:lnTo>
                    <a:pt x="7493" y="940054"/>
                  </a:lnTo>
                  <a:lnTo>
                    <a:pt x="0" y="986028"/>
                  </a:lnTo>
                  <a:lnTo>
                    <a:pt x="7493" y="1031621"/>
                  </a:lnTo>
                  <a:lnTo>
                    <a:pt x="28448" y="1071880"/>
                  </a:lnTo>
                  <a:lnTo>
                    <a:pt x="60325" y="1103249"/>
                  </a:lnTo>
                  <a:lnTo>
                    <a:pt x="100838" y="1123950"/>
                  </a:lnTo>
                  <a:lnTo>
                    <a:pt x="147447" y="1131316"/>
                  </a:lnTo>
                  <a:lnTo>
                    <a:pt x="194056" y="1123950"/>
                  </a:lnTo>
                  <a:lnTo>
                    <a:pt x="234442" y="1103249"/>
                  </a:lnTo>
                  <a:lnTo>
                    <a:pt x="266446" y="1071880"/>
                  </a:lnTo>
                  <a:lnTo>
                    <a:pt x="276860" y="1051941"/>
                  </a:lnTo>
                  <a:lnTo>
                    <a:pt x="287401" y="1031875"/>
                  </a:lnTo>
                  <a:lnTo>
                    <a:pt x="294894" y="986028"/>
                  </a:lnTo>
                  <a:close/>
                </a:path>
                <a:path w="295275" h="1950085">
                  <a:moveTo>
                    <a:pt x="294894" y="142875"/>
                  </a:moveTo>
                  <a:lnTo>
                    <a:pt x="287401" y="96901"/>
                  </a:lnTo>
                  <a:lnTo>
                    <a:pt x="266446" y="57023"/>
                  </a:lnTo>
                  <a:lnTo>
                    <a:pt x="234569" y="25527"/>
                  </a:lnTo>
                  <a:lnTo>
                    <a:pt x="194183" y="4826"/>
                  </a:lnTo>
                  <a:lnTo>
                    <a:pt x="163576" y="0"/>
                  </a:lnTo>
                  <a:lnTo>
                    <a:pt x="163576" y="73914"/>
                  </a:lnTo>
                  <a:lnTo>
                    <a:pt x="163576" y="204470"/>
                  </a:lnTo>
                  <a:lnTo>
                    <a:pt x="141224" y="204470"/>
                  </a:lnTo>
                  <a:lnTo>
                    <a:pt x="141224" y="110744"/>
                  </a:lnTo>
                  <a:lnTo>
                    <a:pt x="141224" y="98933"/>
                  </a:lnTo>
                  <a:lnTo>
                    <a:pt x="112268" y="110744"/>
                  </a:lnTo>
                  <a:lnTo>
                    <a:pt x="112268" y="93091"/>
                  </a:lnTo>
                  <a:lnTo>
                    <a:pt x="114427" y="92456"/>
                  </a:lnTo>
                  <a:lnTo>
                    <a:pt x="116459" y="91821"/>
                  </a:lnTo>
                  <a:lnTo>
                    <a:pt x="150749" y="75946"/>
                  </a:lnTo>
                  <a:lnTo>
                    <a:pt x="154305" y="73914"/>
                  </a:lnTo>
                  <a:lnTo>
                    <a:pt x="163576" y="73914"/>
                  </a:lnTo>
                  <a:lnTo>
                    <a:pt x="163576" y="0"/>
                  </a:lnTo>
                  <a:lnTo>
                    <a:pt x="100838" y="4826"/>
                  </a:lnTo>
                  <a:lnTo>
                    <a:pt x="60325" y="25527"/>
                  </a:lnTo>
                  <a:lnTo>
                    <a:pt x="28448" y="57023"/>
                  </a:lnTo>
                  <a:lnTo>
                    <a:pt x="7493" y="96901"/>
                  </a:lnTo>
                  <a:lnTo>
                    <a:pt x="0" y="142875"/>
                  </a:lnTo>
                  <a:lnTo>
                    <a:pt x="7493" y="188722"/>
                  </a:lnTo>
                  <a:lnTo>
                    <a:pt x="28448" y="228600"/>
                  </a:lnTo>
                  <a:lnTo>
                    <a:pt x="60325" y="260096"/>
                  </a:lnTo>
                  <a:lnTo>
                    <a:pt x="100838" y="280797"/>
                  </a:lnTo>
                  <a:lnTo>
                    <a:pt x="147447" y="288163"/>
                  </a:lnTo>
                  <a:lnTo>
                    <a:pt x="194056" y="280797"/>
                  </a:lnTo>
                  <a:lnTo>
                    <a:pt x="234569" y="260096"/>
                  </a:lnTo>
                  <a:lnTo>
                    <a:pt x="266446" y="228600"/>
                  </a:lnTo>
                  <a:lnTo>
                    <a:pt x="279146" y="204470"/>
                  </a:lnTo>
                  <a:lnTo>
                    <a:pt x="287401" y="188722"/>
                  </a:lnTo>
                  <a:lnTo>
                    <a:pt x="294894" y="142875"/>
                  </a:lnTo>
                  <a:close/>
                </a:path>
              </a:pathLst>
            </a:custGeom>
            <a:solidFill>
              <a:srgbClr val="EA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5" y="1543050"/>
              <a:ext cx="3019424" cy="30670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048000" y="4562475"/>
              <a:ext cx="4705350" cy="1323975"/>
            </a:xfrm>
            <a:custGeom>
              <a:avLst/>
              <a:gdLst/>
              <a:ahLst/>
              <a:cxnLst/>
              <a:rect l="l" t="t" r="r" b="b"/>
              <a:pathLst>
                <a:path w="4705350" h="1323975">
                  <a:moveTo>
                    <a:pt x="4484624" y="0"/>
                  </a:moveTo>
                  <a:lnTo>
                    <a:pt x="220725" y="0"/>
                  </a:lnTo>
                  <a:lnTo>
                    <a:pt x="176237" y="4483"/>
                  </a:lnTo>
                  <a:lnTo>
                    <a:pt x="134802" y="17343"/>
                  </a:lnTo>
                  <a:lnTo>
                    <a:pt x="97308" y="37692"/>
                  </a:lnTo>
                  <a:lnTo>
                    <a:pt x="64643" y="64643"/>
                  </a:lnTo>
                  <a:lnTo>
                    <a:pt x="37692" y="97308"/>
                  </a:lnTo>
                  <a:lnTo>
                    <a:pt x="17343" y="134802"/>
                  </a:lnTo>
                  <a:lnTo>
                    <a:pt x="4483" y="176237"/>
                  </a:lnTo>
                  <a:lnTo>
                    <a:pt x="0" y="220725"/>
                  </a:lnTo>
                  <a:lnTo>
                    <a:pt x="0" y="1103299"/>
                  </a:lnTo>
                  <a:lnTo>
                    <a:pt x="4483" y="1147775"/>
                  </a:lnTo>
                  <a:lnTo>
                    <a:pt x="17343" y="1189199"/>
                  </a:lnTo>
                  <a:lnTo>
                    <a:pt x="37692" y="1226684"/>
                  </a:lnTo>
                  <a:lnTo>
                    <a:pt x="64643" y="1259343"/>
                  </a:lnTo>
                  <a:lnTo>
                    <a:pt x="97308" y="1286288"/>
                  </a:lnTo>
                  <a:lnTo>
                    <a:pt x="134802" y="1306634"/>
                  </a:lnTo>
                  <a:lnTo>
                    <a:pt x="176237" y="1319491"/>
                  </a:lnTo>
                  <a:lnTo>
                    <a:pt x="220725" y="1323975"/>
                  </a:lnTo>
                  <a:lnTo>
                    <a:pt x="4484624" y="1323975"/>
                  </a:lnTo>
                  <a:lnTo>
                    <a:pt x="4529112" y="1319491"/>
                  </a:lnTo>
                  <a:lnTo>
                    <a:pt x="4570547" y="1306634"/>
                  </a:lnTo>
                  <a:lnTo>
                    <a:pt x="4608041" y="1286288"/>
                  </a:lnTo>
                  <a:lnTo>
                    <a:pt x="4640707" y="1259343"/>
                  </a:lnTo>
                  <a:lnTo>
                    <a:pt x="4667657" y="1226684"/>
                  </a:lnTo>
                  <a:lnTo>
                    <a:pt x="4688006" y="1189199"/>
                  </a:lnTo>
                  <a:lnTo>
                    <a:pt x="4700866" y="1147775"/>
                  </a:lnTo>
                  <a:lnTo>
                    <a:pt x="4705350" y="1103299"/>
                  </a:lnTo>
                  <a:lnTo>
                    <a:pt x="4705350" y="220725"/>
                  </a:lnTo>
                  <a:lnTo>
                    <a:pt x="4700866" y="176237"/>
                  </a:lnTo>
                  <a:lnTo>
                    <a:pt x="4688006" y="134802"/>
                  </a:lnTo>
                  <a:lnTo>
                    <a:pt x="4667657" y="97308"/>
                  </a:lnTo>
                  <a:lnTo>
                    <a:pt x="4640707" y="64643"/>
                  </a:lnTo>
                  <a:lnTo>
                    <a:pt x="4608041" y="37692"/>
                  </a:lnTo>
                  <a:lnTo>
                    <a:pt x="4570547" y="17343"/>
                  </a:lnTo>
                  <a:lnTo>
                    <a:pt x="4529112" y="4483"/>
                  </a:lnTo>
                  <a:lnTo>
                    <a:pt x="448462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90239" y="4633531"/>
            <a:ext cx="4403725" cy="11303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Primera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mesa 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interinstitucional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realizó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8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junio,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dando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aprobación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plan 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estratégico,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reglamento</a:t>
            </a:r>
            <a:r>
              <a:rPr sz="18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trabajo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2025.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521148" y="2111498"/>
            <a:ext cx="3108960" cy="631825"/>
            <a:chOff x="6521148" y="2111498"/>
            <a:chExt cx="3108960" cy="631825"/>
          </a:xfrm>
        </p:grpSpPr>
        <p:sp>
          <p:nvSpPr>
            <p:cNvPr id="21" name="object 21"/>
            <p:cNvSpPr/>
            <p:nvPr/>
          </p:nvSpPr>
          <p:spPr>
            <a:xfrm>
              <a:off x="6521148" y="2111498"/>
              <a:ext cx="623570" cy="355600"/>
            </a:xfrm>
            <a:custGeom>
              <a:avLst/>
              <a:gdLst/>
              <a:ahLst/>
              <a:cxnLst/>
              <a:rect l="l" t="t" r="r" b="b"/>
              <a:pathLst>
                <a:path w="623570" h="355600">
                  <a:moveTo>
                    <a:pt x="189489" y="354503"/>
                  </a:moveTo>
                  <a:lnTo>
                    <a:pt x="208834" y="319764"/>
                  </a:lnTo>
                  <a:lnTo>
                    <a:pt x="217272" y="256031"/>
                  </a:lnTo>
                  <a:lnTo>
                    <a:pt x="221500" y="255925"/>
                  </a:lnTo>
                  <a:lnTo>
                    <a:pt x="224909" y="255784"/>
                  </a:lnTo>
                  <a:lnTo>
                    <a:pt x="604825" y="256684"/>
                  </a:lnTo>
                  <a:lnTo>
                    <a:pt x="612041" y="258243"/>
                  </a:lnTo>
                  <a:lnTo>
                    <a:pt x="617311" y="252328"/>
                  </a:lnTo>
                  <a:lnTo>
                    <a:pt x="617003" y="245380"/>
                  </a:lnTo>
                  <a:lnTo>
                    <a:pt x="617352" y="239967"/>
                  </a:lnTo>
                  <a:lnTo>
                    <a:pt x="621455" y="170608"/>
                  </a:lnTo>
                  <a:lnTo>
                    <a:pt x="623160" y="147519"/>
                  </a:lnTo>
                  <a:lnTo>
                    <a:pt x="622155" y="134221"/>
                  </a:lnTo>
                  <a:lnTo>
                    <a:pt x="616803" y="124537"/>
                  </a:lnTo>
                  <a:lnTo>
                    <a:pt x="607335" y="118700"/>
                  </a:lnTo>
                  <a:lnTo>
                    <a:pt x="593980" y="116942"/>
                  </a:lnTo>
                  <a:lnTo>
                    <a:pt x="579149" y="117308"/>
                  </a:lnTo>
                  <a:lnTo>
                    <a:pt x="602507" y="136962"/>
                  </a:lnTo>
                  <a:lnTo>
                    <a:pt x="599023" y="236940"/>
                  </a:lnTo>
                  <a:lnTo>
                    <a:pt x="213507" y="233004"/>
                  </a:lnTo>
                  <a:lnTo>
                    <a:pt x="205849" y="234012"/>
                  </a:lnTo>
                  <a:lnTo>
                    <a:pt x="200224" y="237225"/>
                  </a:lnTo>
                  <a:lnTo>
                    <a:pt x="196561" y="242628"/>
                  </a:lnTo>
                  <a:lnTo>
                    <a:pt x="194785" y="250209"/>
                  </a:lnTo>
                  <a:lnTo>
                    <a:pt x="186983" y="326552"/>
                  </a:lnTo>
                  <a:lnTo>
                    <a:pt x="551" y="169692"/>
                  </a:lnTo>
                  <a:lnTo>
                    <a:pt x="847" y="173276"/>
                  </a:lnTo>
                  <a:lnTo>
                    <a:pt x="8449" y="183859"/>
                  </a:lnTo>
                  <a:lnTo>
                    <a:pt x="98012" y="267270"/>
                  </a:lnTo>
                  <a:lnTo>
                    <a:pt x="187128" y="352304"/>
                  </a:lnTo>
                  <a:lnTo>
                    <a:pt x="189489" y="354503"/>
                  </a:lnTo>
                  <a:close/>
                </a:path>
                <a:path w="623570" h="355600">
                  <a:moveTo>
                    <a:pt x="211541" y="147358"/>
                  </a:moveTo>
                  <a:lnTo>
                    <a:pt x="218909" y="150993"/>
                  </a:lnTo>
                  <a:lnTo>
                    <a:pt x="229415" y="151799"/>
                  </a:lnTo>
                  <a:lnTo>
                    <a:pt x="602524" y="136976"/>
                  </a:lnTo>
                  <a:lnTo>
                    <a:pt x="579149" y="117308"/>
                  </a:lnTo>
                  <a:lnTo>
                    <a:pt x="272763" y="125546"/>
                  </a:lnTo>
                  <a:lnTo>
                    <a:pt x="224735" y="126161"/>
                  </a:lnTo>
                  <a:lnTo>
                    <a:pt x="204717" y="109319"/>
                  </a:lnTo>
                  <a:lnTo>
                    <a:pt x="205400" y="130407"/>
                  </a:lnTo>
                  <a:lnTo>
                    <a:pt x="207106" y="140596"/>
                  </a:lnTo>
                  <a:lnTo>
                    <a:pt x="211541" y="147358"/>
                  </a:lnTo>
                  <a:close/>
                </a:path>
                <a:path w="623570" h="355600">
                  <a:moveTo>
                    <a:pt x="204717" y="109319"/>
                  </a:moveTo>
                  <a:lnTo>
                    <a:pt x="224735" y="126161"/>
                  </a:lnTo>
                  <a:lnTo>
                    <a:pt x="223900" y="74356"/>
                  </a:lnTo>
                  <a:lnTo>
                    <a:pt x="223623" y="48803"/>
                  </a:lnTo>
                  <a:lnTo>
                    <a:pt x="221760" y="9751"/>
                  </a:lnTo>
                  <a:lnTo>
                    <a:pt x="207743" y="0"/>
                  </a:lnTo>
                  <a:lnTo>
                    <a:pt x="199394" y="4161"/>
                  </a:lnTo>
                  <a:lnTo>
                    <a:pt x="194155" y="8055"/>
                  </a:lnTo>
                  <a:lnTo>
                    <a:pt x="182731" y="16797"/>
                  </a:lnTo>
                  <a:lnTo>
                    <a:pt x="202234" y="33207"/>
                  </a:lnTo>
                  <a:lnTo>
                    <a:pt x="204717" y="109319"/>
                  </a:lnTo>
                  <a:close/>
                </a:path>
                <a:path w="623570" h="355600">
                  <a:moveTo>
                    <a:pt x="551" y="169692"/>
                  </a:moveTo>
                  <a:lnTo>
                    <a:pt x="186983" y="326552"/>
                  </a:lnTo>
                  <a:lnTo>
                    <a:pt x="21100" y="164892"/>
                  </a:lnTo>
                  <a:lnTo>
                    <a:pt x="202234" y="33207"/>
                  </a:lnTo>
                  <a:lnTo>
                    <a:pt x="182731" y="16797"/>
                  </a:lnTo>
                  <a:lnTo>
                    <a:pt x="178855" y="19763"/>
                  </a:lnTo>
                  <a:lnTo>
                    <a:pt x="163744" y="31725"/>
                  </a:lnTo>
                  <a:lnTo>
                    <a:pt x="148648" y="43709"/>
                  </a:lnTo>
                  <a:lnTo>
                    <a:pt x="133392" y="55484"/>
                  </a:lnTo>
                  <a:lnTo>
                    <a:pt x="103129" y="78118"/>
                  </a:lnTo>
                  <a:lnTo>
                    <a:pt x="42436" y="123160"/>
                  </a:lnTo>
                  <a:lnTo>
                    <a:pt x="12209" y="145835"/>
                  </a:lnTo>
                  <a:lnTo>
                    <a:pt x="4316" y="153687"/>
                  </a:lnTo>
                  <a:lnTo>
                    <a:pt x="0" y="163026"/>
                  </a:lnTo>
                  <a:lnTo>
                    <a:pt x="551" y="16969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96226" y="2328925"/>
              <a:ext cx="2228850" cy="409575"/>
            </a:xfrm>
            <a:custGeom>
              <a:avLst/>
              <a:gdLst/>
              <a:ahLst/>
              <a:cxnLst/>
              <a:rect l="l" t="t" r="r" b="b"/>
              <a:pathLst>
                <a:path w="2228850" h="409575">
                  <a:moveTo>
                    <a:pt x="2160524" y="0"/>
                  </a:moveTo>
                  <a:lnTo>
                    <a:pt x="68199" y="0"/>
                  </a:lnTo>
                  <a:lnTo>
                    <a:pt x="41630" y="5351"/>
                  </a:lnTo>
                  <a:lnTo>
                    <a:pt x="19954" y="19954"/>
                  </a:lnTo>
                  <a:lnTo>
                    <a:pt x="5351" y="41630"/>
                  </a:lnTo>
                  <a:lnTo>
                    <a:pt x="0" y="68199"/>
                  </a:lnTo>
                  <a:lnTo>
                    <a:pt x="0" y="341249"/>
                  </a:lnTo>
                  <a:lnTo>
                    <a:pt x="5351" y="367837"/>
                  </a:lnTo>
                  <a:lnTo>
                    <a:pt x="19954" y="389556"/>
                  </a:lnTo>
                  <a:lnTo>
                    <a:pt x="41630" y="404203"/>
                  </a:lnTo>
                  <a:lnTo>
                    <a:pt x="68199" y="409575"/>
                  </a:lnTo>
                  <a:lnTo>
                    <a:pt x="2160524" y="409575"/>
                  </a:lnTo>
                  <a:lnTo>
                    <a:pt x="2187112" y="404203"/>
                  </a:lnTo>
                  <a:lnTo>
                    <a:pt x="2208831" y="389556"/>
                  </a:lnTo>
                  <a:lnTo>
                    <a:pt x="2223478" y="367837"/>
                  </a:lnTo>
                  <a:lnTo>
                    <a:pt x="2228850" y="341249"/>
                  </a:lnTo>
                  <a:lnTo>
                    <a:pt x="2228850" y="68199"/>
                  </a:lnTo>
                  <a:lnTo>
                    <a:pt x="2223478" y="41630"/>
                  </a:lnTo>
                  <a:lnTo>
                    <a:pt x="2208831" y="19954"/>
                  </a:lnTo>
                  <a:lnTo>
                    <a:pt x="2187112" y="5351"/>
                  </a:lnTo>
                  <a:lnTo>
                    <a:pt x="2160524" y="0"/>
                  </a:lnTo>
                  <a:close/>
                </a:path>
              </a:pathLst>
            </a:custGeom>
            <a:solidFill>
              <a:srgbClr val="EA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96226" y="2328925"/>
              <a:ext cx="2228850" cy="409575"/>
            </a:xfrm>
            <a:custGeom>
              <a:avLst/>
              <a:gdLst/>
              <a:ahLst/>
              <a:cxnLst/>
              <a:rect l="l" t="t" r="r" b="b"/>
              <a:pathLst>
                <a:path w="2228850" h="409575">
                  <a:moveTo>
                    <a:pt x="0" y="68199"/>
                  </a:moveTo>
                  <a:lnTo>
                    <a:pt x="5351" y="41630"/>
                  </a:lnTo>
                  <a:lnTo>
                    <a:pt x="19954" y="19954"/>
                  </a:lnTo>
                  <a:lnTo>
                    <a:pt x="41630" y="5351"/>
                  </a:lnTo>
                  <a:lnTo>
                    <a:pt x="68199" y="0"/>
                  </a:lnTo>
                  <a:lnTo>
                    <a:pt x="2160524" y="0"/>
                  </a:lnTo>
                  <a:lnTo>
                    <a:pt x="2187112" y="5351"/>
                  </a:lnTo>
                  <a:lnTo>
                    <a:pt x="2208831" y="19954"/>
                  </a:lnTo>
                  <a:lnTo>
                    <a:pt x="2223478" y="41630"/>
                  </a:lnTo>
                  <a:lnTo>
                    <a:pt x="2228850" y="68199"/>
                  </a:lnTo>
                  <a:lnTo>
                    <a:pt x="2228850" y="341249"/>
                  </a:lnTo>
                  <a:lnTo>
                    <a:pt x="2223478" y="367837"/>
                  </a:lnTo>
                  <a:lnTo>
                    <a:pt x="2208831" y="389556"/>
                  </a:lnTo>
                  <a:lnTo>
                    <a:pt x="2187112" y="404203"/>
                  </a:lnTo>
                  <a:lnTo>
                    <a:pt x="2160524" y="409575"/>
                  </a:lnTo>
                  <a:lnTo>
                    <a:pt x="68199" y="409575"/>
                  </a:lnTo>
                  <a:lnTo>
                    <a:pt x="41630" y="404203"/>
                  </a:lnTo>
                  <a:lnTo>
                    <a:pt x="19954" y="389556"/>
                  </a:lnTo>
                  <a:lnTo>
                    <a:pt x="5351" y="367837"/>
                  </a:lnTo>
                  <a:lnTo>
                    <a:pt x="0" y="341249"/>
                  </a:lnTo>
                  <a:lnTo>
                    <a:pt x="0" y="68199"/>
                  </a:lnTo>
                  <a:close/>
                </a:path>
              </a:pathLst>
            </a:custGeom>
            <a:ln w="9525">
              <a:solidFill>
                <a:srgbClr val="EA5D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496809" y="2354897"/>
            <a:ext cx="18935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 MT"/>
                <a:cs typeface="Arial MT"/>
              </a:rPr>
              <a:t>Secretaría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Técnica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0" y="2583938"/>
            <a:ext cx="12192000" cy="4274185"/>
            <a:chOff x="0" y="2583938"/>
            <a:chExt cx="12192000" cy="4274185"/>
          </a:xfrm>
        </p:grpSpPr>
        <p:sp>
          <p:nvSpPr>
            <p:cNvPr id="26" name="object 26"/>
            <p:cNvSpPr/>
            <p:nvPr/>
          </p:nvSpPr>
          <p:spPr>
            <a:xfrm>
              <a:off x="6549723" y="2583938"/>
              <a:ext cx="623570" cy="355600"/>
            </a:xfrm>
            <a:custGeom>
              <a:avLst/>
              <a:gdLst/>
              <a:ahLst/>
              <a:cxnLst/>
              <a:rect l="l" t="t" r="r" b="b"/>
              <a:pathLst>
                <a:path w="623570" h="355600">
                  <a:moveTo>
                    <a:pt x="189489" y="354503"/>
                  </a:moveTo>
                  <a:lnTo>
                    <a:pt x="208834" y="319764"/>
                  </a:lnTo>
                  <a:lnTo>
                    <a:pt x="217272" y="256031"/>
                  </a:lnTo>
                  <a:lnTo>
                    <a:pt x="221500" y="255925"/>
                  </a:lnTo>
                  <a:lnTo>
                    <a:pt x="224909" y="255784"/>
                  </a:lnTo>
                  <a:lnTo>
                    <a:pt x="604825" y="256684"/>
                  </a:lnTo>
                  <a:lnTo>
                    <a:pt x="612041" y="258243"/>
                  </a:lnTo>
                  <a:lnTo>
                    <a:pt x="617311" y="252328"/>
                  </a:lnTo>
                  <a:lnTo>
                    <a:pt x="617003" y="245380"/>
                  </a:lnTo>
                  <a:lnTo>
                    <a:pt x="617352" y="239967"/>
                  </a:lnTo>
                  <a:lnTo>
                    <a:pt x="621455" y="170608"/>
                  </a:lnTo>
                  <a:lnTo>
                    <a:pt x="623160" y="147519"/>
                  </a:lnTo>
                  <a:lnTo>
                    <a:pt x="622155" y="134221"/>
                  </a:lnTo>
                  <a:lnTo>
                    <a:pt x="616803" y="124537"/>
                  </a:lnTo>
                  <a:lnTo>
                    <a:pt x="607335" y="118700"/>
                  </a:lnTo>
                  <a:lnTo>
                    <a:pt x="593980" y="116942"/>
                  </a:lnTo>
                  <a:lnTo>
                    <a:pt x="579149" y="117308"/>
                  </a:lnTo>
                  <a:lnTo>
                    <a:pt x="602507" y="136962"/>
                  </a:lnTo>
                  <a:lnTo>
                    <a:pt x="599023" y="236940"/>
                  </a:lnTo>
                  <a:lnTo>
                    <a:pt x="213507" y="233004"/>
                  </a:lnTo>
                  <a:lnTo>
                    <a:pt x="205849" y="234012"/>
                  </a:lnTo>
                  <a:lnTo>
                    <a:pt x="200224" y="237225"/>
                  </a:lnTo>
                  <a:lnTo>
                    <a:pt x="196561" y="242628"/>
                  </a:lnTo>
                  <a:lnTo>
                    <a:pt x="194785" y="250209"/>
                  </a:lnTo>
                  <a:lnTo>
                    <a:pt x="186983" y="326552"/>
                  </a:lnTo>
                  <a:lnTo>
                    <a:pt x="551" y="169692"/>
                  </a:lnTo>
                  <a:lnTo>
                    <a:pt x="847" y="173276"/>
                  </a:lnTo>
                  <a:lnTo>
                    <a:pt x="8449" y="183859"/>
                  </a:lnTo>
                  <a:lnTo>
                    <a:pt x="98012" y="267270"/>
                  </a:lnTo>
                  <a:lnTo>
                    <a:pt x="187128" y="352304"/>
                  </a:lnTo>
                  <a:lnTo>
                    <a:pt x="189489" y="354503"/>
                  </a:lnTo>
                  <a:close/>
                </a:path>
                <a:path w="623570" h="355600">
                  <a:moveTo>
                    <a:pt x="211541" y="147358"/>
                  </a:moveTo>
                  <a:lnTo>
                    <a:pt x="218909" y="150993"/>
                  </a:lnTo>
                  <a:lnTo>
                    <a:pt x="229415" y="151799"/>
                  </a:lnTo>
                  <a:lnTo>
                    <a:pt x="602524" y="136976"/>
                  </a:lnTo>
                  <a:lnTo>
                    <a:pt x="579149" y="117308"/>
                  </a:lnTo>
                  <a:lnTo>
                    <a:pt x="272763" y="125546"/>
                  </a:lnTo>
                  <a:lnTo>
                    <a:pt x="224735" y="126161"/>
                  </a:lnTo>
                  <a:lnTo>
                    <a:pt x="204717" y="109319"/>
                  </a:lnTo>
                  <a:lnTo>
                    <a:pt x="205400" y="130407"/>
                  </a:lnTo>
                  <a:lnTo>
                    <a:pt x="207106" y="140596"/>
                  </a:lnTo>
                  <a:lnTo>
                    <a:pt x="211541" y="147358"/>
                  </a:lnTo>
                  <a:close/>
                </a:path>
                <a:path w="623570" h="355600">
                  <a:moveTo>
                    <a:pt x="204717" y="109319"/>
                  </a:moveTo>
                  <a:lnTo>
                    <a:pt x="224735" y="126161"/>
                  </a:lnTo>
                  <a:lnTo>
                    <a:pt x="223900" y="74356"/>
                  </a:lnTo>
                  <a:lnTo>
                    <a:pt x="223623" y="48803"/>
                  </a:lnTo>
                  <a:lnTo>
                    <a:pt x="221760" y="9751"/>
                  </a:lnTo>
                  <a:lnTo>
                    <a:pt x="207743" y="0"/>
                  </a:lnTo>
                  <a:lnTo>
                    <a:pt x="199394" y="4161"/>
                  </a:lnTo>
                  <a:lnTo>
                    <a:pt x="194155" y="8055"/>
                  </a:lnTo>
                  <a:lnTo>
                    <a:pt x="182731" y="16797"/>
                  </a:lnTo>
                  <a:lnTo>
                    <a:pt x="202234" y="33207"/>
                  </a:lnTo>
                  <a:lnTo>
                    <a:pt x="204717" y="109319"/>
                  </a:lnTo>
                  <a:close/>
                </a:path>
                <a:path w="623570" h="355600">
                  <a:moveTo>
                    <a:pt x="551" y="169692"/>
                  </a:moveTo>
                  <a:lnTo>
                    <a:pt x="186983" y="326552"/>
                  </a:lnTo>
                  <a:lnTo>
                    <a:pt x="21100" y="164892"/>
                  </a:lnTo>
                  <a:lnTo>
                    <a:pt x="202234" y="33207"/>
                  </a:lnTo>
                  <a:lnTo>
                    <a:pt x="182731" y="16797"/>
                  </a:lnTo>
                  <a:lnTo>
                    <a:pt x="178855" y="19763"/>
                  </a:lnTo>
                  <a:lnTo>
                    <a:pt x="163744" y="31725"/>
                  </a:lnTo>
                  <a:lnTo>
                    <a:pt x="148648" y="43709"/>
                  </a:lnTo>
                  <a:lnTo>
                    <a:pt x="133392" y="55484"/>
                  </a:lnTo>
                  <a:lnTo>
                    <a:pt x="103129" y="78118"/>
                  </a:lnTo>
                  <a:lnTo>
                    <a:pt x="42436" y="123160"/>
                  </a:lnTo>
                  <a:lnTo>
                    <a:pt x="12209" y="145835"/>
                  </a:lnTo>
                  <a:lnTo>
                    <a:pt x="4316" y="153687"/>
                  </a:lnTo>
                  <a:lnTo>
                    <a:pt x="0" y="163026"/>
                  </a:lnTo>
                  <a:lnTo>
                    <a:pt x="551" y="16969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86449"/>
              <a:ext cx="12192000" cy="97154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8975" y="6105524"/>
              <a:ext cx="1943100" cy="6191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6325" y="6134099"/>
              <a:ext cx="1828800" cy="50482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7075" y="6134099"/>
              <a:ext cx="1285875" cy="59055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77350" y="6219824"/>
              <a:ext cx="1771650" cy="4095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71624" y="6229349"/>
              <a:ext cx="1476375" cy="4953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16556" cy="249097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53619"/>
            <a:ext cx="12191999" cy="40437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48646" y="0"/>
            <a:ext cx="2443353" cy="249097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4E5F00F-7D46-B1EF-33BC-186B7A0ECF68}"/>
              </a:ext>
            </a:extLst>
          </p:cNvPr>
          <p:cNvSpPr txBox="1"/>
          <p:nvPr/>
        </p:nvSpPr>
        <p:spPr>
          <a:xfrm>
            <a:off x="169360" y="2114338"/>
            <a:ext cx="3137728" cy="41857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EDUCACION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TECNOLOGIAS Y COMUNICACIONES- MINTIC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LAS CULTURAS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CIENCIAS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IGUALDAD Y EQUIDAD-VMM-GARANTIA DERECHOS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ARN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SERVICIO NACIONAL DE APRENDIZAJE - SENA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DEPARTAMENTO ADMINISTRATIVO DE LA FUNCION PUBLICA-DAFP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ESCUELA SUPERIOR DE ADMINISTRACION PUBLICA-ESAP-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CONSEJO NACIONAL ELECTORAL-CNE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RTVC SISTEMA DE MEDIOS PUBLICOS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CE2223-D52B-E465-78AF-21891E978B02}"/>
              </a:ext>
            </a:extLst>
          </p:cNvPr>
          <p:cNvSpPr txBox="1"/>
          <p:nvPr/>
        </p:nvSpPr>
        <p:spPr>
          <a:xfrm>
            <a:off x="3717317" y="2329782"/>
            <a:ext cx="3640913" cy="37548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COMERCIO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TRABAJO- UNIDADES SOLIDARIAS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MINIGUALDAD-VMM AUTONOMIA ECONOMICA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AGRICULTURA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DEL MEDIO AMBIENTE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AGENCIA DE RENOVACIÓN DEL TERRITORIO -ART -SUSTITUCION CULTIVOS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AGENCIA PARA LA RENOVACION DEL TERRITORIO-ART- PROYECTOS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UNIDAD ADMINISTRATIVA ESPECIAL DE GESTION DE RESTITTUCION DE TIERRAS DESPOJADAS -</a:t>
            </a:r>
            <a:r>
              <a:rPr lang="es-CO" sz="1400" b="0" i="0" dirty="0">
                <a:solidFill>
                  <a:srgbClr val="001D35"/>
                </a:solidFill>
                <a:effectLst/>
                <a:latin typeface="Google Sans"/>
              </a:rPr>
              <a:t>UAEGRTD</a:t>
            </a:r>
            <a:r>
              <a:rPr lang="es-ES_tradnl" sz="1400" dirty="0"/>
              <a:t>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COLOMBIA COMPRA EFICIENTE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SOCIEDAD ACTIVOS ESPECIALES-SAE-</a:t>
            </a:r>
          </a:p>
          <a:p>
            <a:pPr marL="342900" indent="-342900">
              <a:buFont typeface="+mj-lt"/>
              <a:buAutoNum type="arabicPeriod"/>
            </a:pPr>
            <a:endParaRPr lang="es-ES_tradnl" sz="1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4387A3C-51D7-4095-6C3A-9E567A1854D3}"/>
              </a:ext>
            </a:extLst>
          </p:cNvPr>
          <p:cNvSpPr txBox="1"/>
          <p:nvPr/>
        </p:nvSpPr>
        <p:spPr>
          <a:xfrm>
            <a:off x="7640986" y="1992717"/>
            <a:ext cx="4464413" cy="44012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SALUD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DEL INTERIOR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IGUALDAD Y EQUIDAD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DEFENSA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MINISTERIO DE JUSTICIA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MINSTERIO DE RELACIONES EXTERIORES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UNIDAD DE BUSQUEDA DE PERSONAS DADAS POR DESAPARECIDAS- UPBD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CONSEJERIA PRESIDENCIAL PARA LOS DDHH -CPDDHH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UNIDAD DE IMPLEMENTACION DEL ACUERDO DE PAZ –UIAFP-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JURISDICCION ESPECIAL PARA LA PAZ –JEP-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UNIDAD ADMINISTRATIVA DE REPARACION INTEGRAL A LAS VICTIMAS –UARIV-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AGENCIA PARA LA REINCORPORACION Y NORMALIZACIÓN –ARN-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INSTITUTO COLOMBIANO DE BIENESTAR FAMILIAR- ICBF-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CONSEJERIA COMISIONADO DE PAZ -OCCP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1400" dirty="0"/>
              <a:t>INSTITUTO NACIONAL PENITENCIARIO-INPEC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A19520-5309-F160-751C-9914965E9755}"/>
              </a:ext>
            </a:extLst>
          </p:cNvPr>
          <p:cNvSpPr txBox="1"/>
          <p:nvPr/>
        </p:nvSpPr>
        <p:spPr>
          <a:xfrm>
            <a:off x="169360" y="1084400"/>
            <a:ext cx="295557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FORTALECIMIENTO DE CAPACIDADES MUJERES Y FUNCIONARIADO PUBLICO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4A5FAF7-728C-FC61-C662-BEEE32069333}"/>
              </a:ext>
            </a:extLst>
          </p:cNvPr>
          <p:cNvSpPr txBox="1"/>
          <p:nvPr/>
        </p:nvSpPr>
        <p:spPr>
          <a:xfrm>
            <a:off x="3833311" y="1365310"/>
            <a:ext cx="311226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APOYO A PROYECTOS DE DESARROLLO ECONOMICO Y RURAL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C3C189-A256-43B1-0F84-A23DF5ACD019}"/>
              </a:ext>
            </a:extLst>
          </p:cNvPr>
          <p:cNvSpPr txBox="1"/>
          <p:nvPr/>
        </p:nvSpPr>
        <p:spPr>
          <a:xfrm>
            <a:off x="7998881" y="1351980"/>
            <a:ext cx="3748622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GARANTIA DE DERECHOS DE LAS MUJERES Y DERECHOS HUMANOS</a:t>
            </a:r>
          </a:p>
        </p:txBody>
      </p:sp>
      <p:sp>
        <p:nvSpPr>
          <p:cNvPr id="9" name="Título 4">
            <a:extLst>
              <a:ext uri="{FF2B5EF4-FFF2-40B4-BE49-F238E27FC236}">
                <a16:creationId xmlns:a16="http://schemas.microsoft.com/office/drawing/2014/main" id="{7122573C-6716-B0A3-FA71-2454C5BB7C91}"/>
              </a:ext>
            </a:extLst>
          </p:cNvPr>
          <p:cNvSpPr txBox="1">
            <a:spLocks/>
          </p:cNvSpPr>
          <p:nvPr/>
        </p:nvSpPr>
        <p:spPr>
          <a:xfrm>
            <a:off x="406400" y="145901"/>
            <a:ext cx="10680700" cy="5695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rgbClr val="CF3A78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s-ES_tradnl" sz="1800" dirty="0">
                <a:solidFill>
                  <a:schemeClr val="bg1"/>
                </a:solidFill>
              </a:rPr>
              <a:t>REALIZACION MESAS TECNICAS CON LAS 33 ENTIDADES CON RESPONSABILIDADES EN EL PAN1324</a:t>
            </a:r>
          </a:p>
        </p:txBody>
      </p:sp>
    </p:spTree>
    <p:extLst>
      <p:ext uri="{BB962C8B-B14F-4D97-AF65-F5344CB8AC3E}">
        <p14:creationId xmlns:p14="http://schemas.microsoft.com/office/powerpoint/2010/main" val="1320149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70420" y="1230122"/>
            <a:ext cx="4800600" cy="4660265"/>
          </a:xfrm>
          <a:custGeom>
            <a:avLst/>
            <a:gdLst/>
            <a:ahLst/>
            <a:cxnLst/>
            <a:rect l="l" t="t" r="r" b="b"/>
            <a:pathLst>
              <a:path w="4800600" h="4660265">
                <a:moveTo>
                  <a:pt x="0" y="2329941"/>
                </a:moveTo>
                <a:lnTo>
                  <a:pt x="487" y="2281804"/>
                </a:lnTo>
                <a:lnTo>
                  <a:pt x="1943" y="2233903"/>
                </a:lnTo>
                <a:lnTo>
                  <a:pt x="4358" y="2186250"/>
                </a:lnTo>
                <a:lnTo>
                  <a:pt x="7723" y="2138854"/>
                </a:lnTo>
                <a:lnTo>
                  <a:pt x="12029" y="2091723"/>
                </a:lnTo>
                <a:lnTo>
                  <a:pt x="17266" y="2044867"/>
                </a:lnTo>
                <a:lnTo>
                  <a:pt x="23424" y="1998296"/>
                </a:lnTo>
                <a:lnTo>
                  <a:pt x="30495" y="1952019"/>
                </a:lnTo>
                <a:lnTo>
                  <a:pt x="38469" y="1906046"/>
                </a:lnTo>
                <a:lnTo>
                  <a:pt x="47337" y="1860385"/>
                </a:lnTo>
                <a:lnTo>
                  <a:pt x="57089" y="1815046"/>
                </a:lnTo>
                <a:lnTo>
                  <a:pt x="67715" y="1770038"/>
                </a:lnTo>
                <a:lnTo>
                  <a:pt x="79208" y="1725372"/>
                </a:lnTo>
                <a:lnTo>
                  <a:pt x="91556" y="1681055"/>
                </a:lnTo>
                <a:lnTo>
                  <a:pt x="104751" y="1637098"/>
                </a:lnTo>
                <a:lnTo>
                  <a:pt x="118784" y="1593510"/>
                </a:lnTo>
                <a:lnTo>
                  <a:pt x="133645" y="1550300"/>
                </a:lnTo>
                <a:lnTo>
                  <a:pt x="149324" y="1507478"/>
                </a:lnTo>
                <a:lnTo>
                  <a:pt x="165813" y="1465053"/>
                </a:lnTo>
                <a:lnTo>
                  <a:pt x="183102" y="1423034"/>
                </a:lnTo>
                <a:lnTo>
                  <a:pt x="201181" y="1381432"/>
                </a:lnTo>
                <a:lnTo>
                  <a:pt x="220041" y="1340254"/>
                </a:lnTo>
                <a:lnTo>
                  <a:pt x="239674" y="1299511"/>
                </a:lnTo>
                <a:lnTo>
                  <a:pt x="260069" y="1259211"/>
                </a:lnTo>
                <a:lnTo>
                  <a:pt x="281216" y="1219365"/>
                </a:lnTo>
                <a:lnTo>
                  <a:pt x="303108" y="1179981"/>
                </a:lnTo>
                <a:lnTo>
                  <a:pt x="325734" y="1141070"/>
                </a:lnTo>
                <a:lnTo>
                  <a:pt x="349085" y="1102640"/>
                </a:lnTo>
                <a:lnTo>
                  <a:pt x="373151" y="1064700"/>
                </a:lnTo>
                <a:lnTo>
                  <a:pt x="397924" y="1027261"/>
                </a:lnTo>
                <a:lnTo>
                  <a:pt x="423394" y="990331"/>
                </a:lnTo>
                <a:lnTo>
                  <a:pt x="449551" y="953920"/>
                </a:lnTo>
                <a:lnTo>
                  <a:pt x="476386" y="918037"/>
                </a:lnTo>
                <a:lnTo>
                  <a:pt x="503890" y="882692"/>
                </a:lnTo>
                <a:lnTo>
                  <a:pt x="532054" y="847893"/>
                </a:lnTo>
                <a:lnTo>
                  <a:pt x="560867" y="813651"/>
                </a:lnTo>
                <a:lnTo>
                  <a:pt x="590321" y="779975"/>
                </a:lnTo>
                <a:lnTo>
                  <a:pt x="620407" y="746874"/>
                </a:lnTo>
                <a:lnTo>
                  <a:pt x="651114" y="714357"/>
                </a:lnTo>
                <a:lnTo>
                  <a:pt x="682434" y="682434"/>
                </a:lnTo>
                <a:lnTo>
                  <a:pt x="714357" y="651114"/>
                </a:lnTo>
                <a:lnTo>
                  <a:pt x="746874" y="620407"/>
                </a:lnTo>
                <a:lnTo>
                  <a:pt x="779975" y="590321"/>
                </a:lnTo>
                <a:lnTo>
                  <a:pt x="813651" y="560867"/>
                </a:lnTo>
                <a:lnTo>
                  <a:pt x="847893" y="532054"/>
                </a:lnTo>
                <a:lnTo>
                  <a:pt x="882692" y="503890"/>
                </a:lnTo>
                <a:lnTo>
                  <a:pt x="918037" y="476386"/>
                </a:lnTo>
                <a:lnTo>
                  <a:pt x="953920" y="449551"/>
                </a:lnTo>
                <a:lnTo>
                  <a:pt x="990331" y="423394"/>
                </a:lnTo>
                <a:lnTo>
                  <a:pt x="1027261" y="397924"/>
                </a:lnTo>
                <a:lnTo>
                  <a:pt x="1064700" y="373151"/>
                </a:lnTo>
                <a:lnTo>
                  <a:pt x="1102640" y="349085"/>
                </a:lnTo>
                <a:lnTo>
                  <a:pt x="1141070" y="325734"/>
                </a:lnTo>
                <a:lnTo>
                  <a:pt x="1179981" y="303108"/>
                </a:lnTo>
                <a:lnTo>
                  <a:pt x="1219365" y="281216"/>
                </a:lnTo>
                <a:lnTo>
                  <a:pt x="1259211" y="260069"/>
                </a:lnTo>
                <a:lnTo>
                  <a:pt x="1299511" y="239674"/>
                </a:lnTo>
                <a:lnTo>
                  <a:pt x="1340254" y="220041"/>
                </a:lnTo>
                <a:lnTo>
                  <a:pt x="1381432" y="201181"/>
                </a:lnTo>
                <a:lnTo>
                  <a:pt x="1423034" y="183102"/>
                </a:lnTo>
                <a:lnTo>
                  <a:pt x="1465053" y="165813"/>
                </a:lnTo>
                <a:lnTo>
                  <a:pt x="1507478" y="149324"/>
                </a:lnTo>
                <a:lnTo>
                  <a:pt x="1550300" y="133645"/>
                </a:lnTo>
                <a:lnTo>
                  <a:pt x="1593510" y="118784"/>
                </a:lnTo>
                <a:lnTo>
                  <a:pt x="1637098" y="104751"/>
                </a:lnTo>
                <a:lnTo>
                  <a:pt x="1681055" y="91556"/>
                </a:lnTo>
                <a:lnTo>
                  <a:pt x="1725372" y="79208"/>
                </a:lnTo>
                <a:lnTo>
                  <a:pt x="1770038" y="67715"/>
                </a:lnTo>
                <a:lnTo>
                  <a:pt x="1815046" y="57089"/>
                </a:lnTo>
                <a:lnTo>
                  <a:pt x="1860385" y="47337"/>
                </a:lnTo>
                <a:lnTo>
                  <a:pt x="1906046" y="38469"/>
                </a:lnTo>
                <a:lnTo>
                  <a:pt x="1952019" y="30495"/>
                </a:lnTo>
                <a:lnTo>
                  <a:pt x="1998296" y="23424"/>
                </a:lnTo>
                <a:lnTo>
                  <a:pt x="2044867" y="17266"/>
                </a:lnTo>
                <a:lnTo>
                  <a:pt x="2091723" y="12029"/>
                </a:lnTo>
                <a:lnTo>
                  <a:pt x="2138854" y="7723"/>
                </a:lnTo>
                <a:lnTo>
                  <a:pt x="2186250" y="4358"/>
                </a:lnTo>
                <a:lnTo>
                  <a:pt x="2233903" y="1943"/>
                </a:lnTo>
                <a:lnTo>
                  <a:pt x="2281804" y="487"/>
                </a:lnTo>
                <a:lnTo>
                  <a:pt x="2329942" y="0"/>
                </a:lnTo>
                <a:lnTo>
                  <a:pt x="2470657" y="0"/>
                </a:lnTo>
                <a:lnTo>
                  <a:pt x="2518795" y="487"/>
                </a:lnTo>
                <a:lnTo>
                  <a:pt x="2566696" y="1943"/>
                </a:lnTo>
                <a:lnTo>
                  <a:pt x="2614349" y="4358"/>
                </a:lnTo>
                <a:lnTo>
                  <a:pt x="2661745" y="7723"/>
                </a:lnTo>
                <a:lnTo>
                  <a:pt x="2708876" y="12029"/>
                </a:lnTo>
                <a:lnTo>
                  <a:pt x="2755732" y="17266"/>
                </a:lnTo>
                <a:lnTo>
                  <a:pt x="2802303" y="23424"/>
                </a:lnTo>
                <a:lnTo>
                  <a:pt x="2848580" y="30495"/>
                </a:lnTo>
                <a:lnTo>
                  <a:pt x="2894553" y="38469"/>
                </a:lnTo>
                <a:lnTo>
                  <a:pt x="2940214" y="47337"/>
                </a:lnTo>
                <a:lnTo>
                  <a:pt x="2985553" y="57089"/>
                </a:lnTo>
                <a:lnTo>
                  <a:pt x="3030561" y="67715"/>
                </a:lnTo>
                <a:lnTo>
                  <a:pt x="3075227" y="79208"/>
                </a:lnTo>
                <a:lnTo>
                  <a:pt x="3119544" y="91556"/>
                </a:lnTo>
                <a:lnTo>
                  <a:pt x="3163501" y="104751"/>
                </a:lnTo>
                <a:lnTo>
                  <a:pt x="3207089" y="118784"/>
                </a:lnTo>
                <a:lnTo>
                  <a:pt x="3250299" y="133645"/>
                </a:lnTo>
                <a:lnTo>
                  <a:pt x="3293121" y="149324"/>
                </a:lnTo>
                <a:lnTo>
                  <a:pt x="3335546" y="165813"/>
                </a:lnTo>
                <a:lnTo>
                  <a:pt x="3377565" y="183102"/>
                </a:lnTo>
                <a:lnTo>
                  <a:pt x="3419167" y="201181"/>
                </a:lnTo>
                <a:lnTo>
                  <a:pt x="3460345" y="220041"/>
                </a:lnTo>
                <a:lnTo>
                  <a:pt x="3501088" y="239674"/>
                </a:lnTo>
                <a:lnTo>
                  <a:pt x="3541388" y="260069"/>
                </a:lnTo>
                <a:lnTo>
                  <a:pt x="3581234" y="281216"/>
                </a:lnTo>
                <a:lnTo>
                  <a:pt x="3620618" y="303108"/>
                </a:lnTo>
                <a:lnTo>
                  <a:pt x="3659529" y="325734"/>
                </a:lnTo>
                <a:lnTo>
                  <a:pt x="3697959" y="349085"/>
                </a:lnTo>
                <a:lnTo>
                  <a:pt x="3735899" y="373151"/>
                </a:lnTo>
                <a:lnTo>
                  <a:pt x="3773338" y="397924"/>
                </a:lnTo>
                <a:lnTo>
                  <a:pt x="3810268" y="423394"/>
                </a:lnTo>
                <a:lnTo>
                  <a:pt x="3846679" y="449551"/>
                </a:lnTo>
                <a:lnTo>
                  <a:pt x="3882562" y="476386"/>
                </a:lnTo>
                <a:lnTo>
                  <a:pt x="3917907" y="503890"/>
                </a:lnTo>
                <a:lnTo>
                  <a:pt x="3952706" y="532054"/>
                </a:lnTo>
                <a:lnTo>
                  <a:pt x="3986948" y="560867"/>
                </a:lnTo>
                <a:lnTo>
                  <a:pt x="4020624" y="590321"/>
                </a:lnTo>
                <a:lnTo>
                  <a:pt x="4053725" y="620407"/>
                </a:lnTo>
                <a:lnTo>
                  <a:pt x="4086242" y="651114"/>
                </a:lnTo>
                <a:lnTo>
                  <a:pt x="4118165" y="682434"/>
                </a:lnTo>
                <a:lnTo>
                  <a:pt x="4149485" y="714357"/>
                </a:lnTo>
                <a:lnTo>
                  <a:pt x="4180192" y="746874"/>
                </a:lnTo>
                <a:lnTo>
                  <a:pt x="4210278" y="779975"/>
                </a:lnTo>
                <a:lnTo>
                  <a:pt x="4239732" y="813651"/>
                </a:lnTo>
                <a:lnTo>
                  <a:pt x="4268545" y="847893"/>
                </a:lnTo>
                <a:lnTo>
                  <a:pt x="4296709" y="882692"/>
                </a:lnTo>
                <a:lnTo>
                  <a:pt x="4324213" y="918037"/>
                </a:lnTo>
                <a:lnTo>
                  <a:pt x="4351048" y="953920"/>
                </a:lnTo>
                <a:lnTo>
                  <a:pt x="4377205" y="990331"/>
                </a:lnTo>
                <a:lnTo>
                  <a:pt x="4402675" y="1027261"/>
                </a:lnTo>
                <a:lnTo>
                  <a:pt x="4427448" y="1064700"/>
                </a:lnTo>
                <a:lnTo>
                  <a:pt x="4451514" y="1102640"/>
                </a:lnTo>
                <a:lnTo>
                  <a:pt x="4474865" y="1141070"/>
                </a:lnTo>
                <a:lnTo>
                  <a:pt x="4497491" y="1179981"/>
                </a:lnTo>
                <a:lnTo>
                  <a:pt x="4519383" y="1219365"/>
                </a:lnTo>
                <a:lnTo>
                  <a:pt x="4540530" y="1259211"/>
                </a:lnTo>
                <a:lnTo>
                  <a:pt x="4560925" y="1299511"/>
                </a:lnTo>
                <a:lnTo>
                  <a:pt x="4580558" y="1340254"/>
                </a:lnTo>
                <a:lnTo>
                  <a:pt x="4599418" y="1381432"/>
                </a:lnTo>
                <a:lnTo>
                  <a:pt x="4617497" y="1423035"/>
                </a:lnTo>
                <a:lnTo>
                  <a:pt x="4634786" y="1465053"/>
                </a:lnTo>
                <a:lnTo>
                  <a:pt x="4651275" y="1507478"/>
                </a:lnTo>
                <a:lnTo>
                  <a:pt x="4666954" y="1550300"/>
                </a:lnTo>
                <a:lnTo>
                  <a:pt x="4681815" y="1593510"/>
                </a:lnTo>
                <a:lnTo>
                  <a:pt x="4695848" y="1637098"/>
                </a:lnTo>
                <a:lnTo>
                  <a:pt x="4709043" y="1681055"/>
                </a:lnTo>
                <a:lnTo>
                  <a:pt x="4721391" y="1725372"/>
                </a:lnTo>
                <a:lnTo>
                  <a:pt x="4732884" y="1770038"/>
                </a:lnTo>
                <a:lnTo>
                  <a:pt x="4743510" y="1815046"/>
                </a:lnTo>
                <a:lnTo>
                  <a:pt x="4753262" y="1860385"/>
                </a:lnTo>
                <a:lnTo>
                  <a:pt x="4762130" y="1906046"/>
                </a:lnTo>
                <a:lnTo>
                  <a:pt x="4770104" y="1952019"/>
                </a:lnTo>
                <a:lnTo>
                  <a:pt x="4777175" y="1998296"/>
                </a:lnTo>
                <a:lnTo>
                  <a:pt x="4783333" y="2044867"/>
                </a:lnTo>
                <a:lnTo>
                  <a:pt x="4788570" y="2091723"/>
                </a:lnTo>
                <a:lnTo>
                  <a:pt x="4792876" y="2138854"/>
                </a:lnTo>
                <a:lnTo>
                  <a:pt x="4796241" y="2186250"/>
                </a:lnTo>
                <a:lnTo>
                  <a:pt x="4798656" y="2233903"/>
                </a:lnTo>
                <a:lnTo>
                  <a:pt x="4800112" y="2281804"/>
                </a:lnTo>
                <a:lnTo>
                  <a:pt x="4800600" y="2329941"/>
                </a:lnTo>
                <a:lnTo>
                  <a:pt x="4800112" y="2378079"/>
                </a:lnTo>
                <a:lnTo>
                  <a:pt x="4798656" y="2425980"/>
                </a:lnTo>
                <a:lnTo>
                  <a:pt x="4796241" y="2473633"/>
                </a:lnTo>
                <a:lnTo>
                  <a:pt x="4792876" y="2521029"/>
                </a:lnTo>
                <a:lnTo>
                  <a:pt x="4788570" y="2568160"/>
                </a:lnTo>
                <a:lnTo>
                  <a:pt x="4783333" y="2615016"/>
                </a:lnTo>
                <a:lnTo>
                  <a:pt x="4777175" y="2661587"/>
                </a:lnTo>
                <a:lnTo>
                  <a:pt x="4770104" y="2707864"/>
                </a:lnTo>
                <a:lnTo>
                  <a:pt x="4762130" y="2753838"/>
                </a:lnTo>
                <a:lnTo>
                  <a:pt x="4753262" y="2799499"/>
                </a:lnTo>
                <a:lnTo>
                  <a:pt x="4743510" y="2844838"/>
                </a:lnTo>
                <a:lnTo>
                  <a:pt x="4732884" y="2889846"/>
                </a:lnTo>
                <a:lnTo>
                  <a:pt x="4721391" y="2934513"/>
                </a:lnTo>
                <a:lnTo>
                  <a:pt x="4709043" y="2978830"/>
                </a:lnTo>
                <a:lnTo>
                  <a:pt x="4695848" y="3022787"/>
                </a:lnTo>
                <a:lnTo>
                  <a:pt x="4681815" y="3066375"/>
                </a:lnTo>
                <a:lnTo>
                  <a:pt x="4666954" y="3109586"/>
                </a:lnTo>
                <a:lnTo>
                  <a:pt x="4651275" y="3152408"/>
                </a:lnTo>
                <a:lnTo>
                  <a:pt x="4634786" y="3194833"/>
                </a:lnTo>
                <a:lnTo>
                  <a:pt x="4617497" y="3236852"/>
                </a:lnTo>
                <a:lnTo>
                  <a:pt x="4599418" y="3278456"/>
                </a:lnTo>
                <a:lnTo>
                  <a:pt x="4580558" y="3319634"/>
                </a:lnTo>
                <a:lnTo>
                  <a:pt x="4560925" y="3360378"/>
                </a:lnTo>
                <a:lnTo>
                  <a:pt x="4540530" y="3400677"/>
                </a:lnTo>
                <a:lnTo>
                  <a:pt x="4519383" y="3440524"/>
                </a:lnTo>
                <a:lnTo>
                  <a:pt x="4497491" y="3479908"/>
                </a:lnTo>
                <a:lnTo>
                  <a:pt x="4474865" y="3518820"/>
                </a:lnTo>
                <a:lnTo>
                  <a:pt x="4451514" y="3557250"/>
                </a:lnTo>
                <a:lnTo>
                  <a:pt x="4427448" y="3595190"/>
                </a:lnTo>
                <a:lnTo>
                  <a:pt x="4402675" y="3632630"/>
                </a:lnTo>
                <a:lnTo>
                  <a:pt x="4377205" y="3669561"/>
                </a:lnTo>
                <a:lnTo>
                  <a:pt x="4351048" y="3705972"/>
                </a:lnTo>
                <a:lnTo>
                  <a:pt x="4324213" y="3741855"/>
                </a:lnTo>
                <a:lnTo>
                  <a:pt x="4296709" y="3777201"/>
                </a:lnTo>
                <a:lnTo>
                  <a:pt x="4268545" y="3812000"/>
                </a:lnTo>
                <a:lnTo>
                  <a:pt x="4239732" y="3846242"/>
                </a:lnTo>
                <a:lnTo>
                  <a:pt x="4210278" y="3879919"/>
                </a:lnTo>
                <a:lnTo>
                  <a:pt x="4180192" y="3913021"/>
                </a:lnTo>
                <a:lnTo>
                  <a:pt x="4149485" y="3945538"/>
                </a:lnTo>
                <a:lnTo>
                  <a:pt x="4118165" y="3977462"/>
                </a:lnTo>
                <a:lnTo>
                  <a:pt x="4086242" y="4008782"/>
                </a:lnTo>
                <a:lnTo>
                  <a:pt x="4053725" y="4039490"/>
                </a:lnTo>
                <a:lnTo>
                  <a:pt x="4020624" y="4069576"/>
                </a:lnTo>
                <a:lnTo>
                  <a:pt x="3986948" y="4099030"/>
                </a:lnTo>
                <a:lnTo>
                  <a:pt x="3952706" y="4127844"/>
                </a:lnTo>
                <a:lnTo>
                  <a:pt x="3917907" y="4156008"/>
                </a:lnTo>
                <a:lnTo>
                  <a:pt x="3882562" y="4183513"/>
                </a:lnTo>
                <a:lnTo>
                  <a:pt x="3846679" y="4210348"/>
                </a:lnTo>
                <a:lnTo>
                  <a:pt x="3810268" y="4236506"/>
                </a:lnTo>
                <a:lnTo>
                  <a:pt x="3773338" y="4261976"/>
                </a:lnTo>
                <a:lnTo>
                  <a:pt x="3735899" y="4286749"/>
                </a:lnTo>
                <a:lnTo>
                  <a:pt x="3697959" y="4310816"/>
                </a:lnTo>
                <a:lnTo>
                  <a:pt x="3659529" y="4334168"/>
                </a:lnTo>
                <a:lnTo>
                  <a:pt x="3620618" y="4356794"/>
                </a:lnTo>
                <a:lnTo>
                  <a:pt x="3581234" y="4378686"/>
                </a:lnTo>
                <a:lnTo>
                  <a:pt x="3541388" y="4399834"/>
                </a:lnTo>
                <a:lnTo>
                  <a:pt x="3501088" y="4420230"/>
                </a:lnTo>
                <a:lnTo>
                  <a:pt x="3460345" y="4439862"/>
                </a:lnTo>
                <a:lnTo>
                  <a:pt x="3419167" y="4458723"/>
                </a:lnTo>
                <a:lnTo>
                  <a:pt x="3377565" y="4476803"/>
                </a:lnTo>
                <a:lnTo>
                  <a:pt x="3335546" y="4494092"/>
                </a:lnTo>
                <a:lnTo>
                  <a:pt x="3293121" y="4510581"/>
                </a:lnTo>
                <a:lnTo>
                  <a:pt x="3250299" y="4526261"/>
                </a:lnTo>
                <a:lnTo>
                  <a:pt x="3207089" y="4541122"/>
                </a:lnTo>
                <a:lnTo>
                  <a:pt x="3163501" y="4555155"/>
                </a:lnTo>
                <a:lnTo>
                  <a:pt x="3119544" y="4568350"/>
                </a:lnTo>
                <a:lnTo>
                  <a:pt x="3075227" y="4580699"/>
                </a:lnTo>
                <a:lnTo>
                  <a:pt x="3030561" y="4592191"/>
                </a:lnTo>
                <a:lnTo>
                  <a:pt x="2985553" y="4602818"/>
                </a:lnTo>
                <a:lnTo>
                  <a:pt x="2940214" y="4612571"/>
                </a:lnTo>
                <a:lnTo>
                  <a:pt x="2894553" y="4621438"/>
                </a:lnTo>
                <a:lnTo>
                  <a:pt x="2848580" y="4629412"/>
                </a:lnTo>
                <a:lnTo>
                  <a:pt x="2802303" y="4636484"/>
                </a:lnTo>
                <a:lnTo>
                  <a:pt x="2755732" y="4642642"/>
                </a:lnTo>
                <a:lnTo>
                  <a:pt x="2708876" y="4647879"/>
                </a:lnTo>
                <a:lnTo>
                  <a:pt x="2661745" y="4652185"/>
                </a:lnTo>
                <a:lnTo>
                  <a:pt x="2614349" y="4655550"/>
                </a:lnTo>
                <a:lnTo>
                  <a:pt x="2566696" y="4657965"/>
                </a:lnTo>
                <a:lnTo>
                  <a:pt x="2518795" y="4659421"/>
                </a:lnTo>
                <a:lnTo>
                  <a:pt x="2470657" y="4659909"/>
                </a:lnTo>
                <a:lnTo>
                  <a:pt x="2329942" y="4659909"/>
                </a:lnTo>
                <a:lnTo>
                  <a:pt x="2281804" y="4659421"/>
                </a:lnTo>
                <a:lnTo>
                  <a:pt x="2233903" y="4657965"/>
                </a:lnTo>
                <a:lnTo>
                  <a:pt x="2186250" y="4655550"/>
                </a:lnTo>
                <a:lnTo>
                  <a:pt x="2138854" y="4652185"/>
                </a:lnTo>
                <a:lnTo>
                  <a:pt x="2091723" y="4647879"/>
                </a:lnTo>
                <a:lnTo>
                  <a:pt x="2044867" y="4642642"/>
                </a:lnTo>
                <a:lnTo>
                  <a:pt x="1998296" y="4636484"/>
                </a:lnTo>
                <a:lnTo>
                  <a:pt x="1952019" y="4629412"/>
                </a:lnTo>
                <a:lnTo>
                  <a:pt x="1906046" y="4621438"/>
                </a:lnTo>
                <a:lnTo>
                  <a:pt x="1860385" y="4612571"/>
                </a:lnTo>
                <a:lnTo>
                  <a:pt x="1815046" y="4602818"/>
                </a:lnTo>
                <a:lnTo>
                  <a:pt x="1770038" y="4592191"/>
                </a:lnTo>
                <a:lnTo>
                  <a:pt x="1725372" y="4580699"/>
                </a:lnTo>
                <a:lnTo>
                  <a:pt x="1681055" y="4568350"/>
                </a:lnTo>
                <a:lnTo>
                  <a:pt x="1637098" y="4555155"/>
                </a:lnTo>
                <a:lnTo>
                  <a:pt x="1593510" y="4541122"/>
                </a:lnTo>
                <a:lnTo>
                  <a:pt x="1550300" y="4526261"/>
                </a:lnTo>
                <a:lnTo>
                  <a:pt x="1507478" y="4510581"/>
                </a:lnTo>
                <a:lnTo>
                  <a:pt x="1465053" y="4494092"/>
                </a:lnTo>
                <a:lnTo>
                  <a:pt x="1423034" y="4476803"/>
                </a:lnTo>
                <a:lnTo>
                  <a:pt x="1381432" y="4458723"/>
                </a:lnTo>
                <a:lnTo>
                  <a:pt x="1340254" y="4439862"/>
                </a:lnTo>
                <a:lnTo>
                  <a:pt x="1299511" y="4420230"/>
                </a:lnTo>
                <a:lnTo>
                  <a:pt x="1259211" y="4399834"/>
                </a:lnTo>
                <a:lnTo>
                  <a:pt x="1219365" y="4378686"/>
                </a:lnTo>
                <a:lnTo>
                  <a:pt x="1179981" y="4356794"/>
                </a:lnTo>
                <a:lnTo>
                  <a:pt x="1141070" y="4334168"/>
                </a:lnTo>
                <a:lnTo>
                  <a:pt x="1102640" y="4310816"/>
                </a:lnTo>
                <a:lnTo>
                  <a:pt x="1064700" y="4286749"/>
                </a:lnTo>
                <a:lnTo>
                  <a:pt x="1027261" y="4261976"/>
                </a:lnTo>
                <a:lnTo>
                  <a:pt x="990331" y="4236506"/>
                </a:lnTo>
                <a:lnTo>
                  <a:pt x="953920" y="4210348"/>
                </a:lnTo>
                <a:lnTo>
                  <a:pt x="918037" y="4183513"/>
                </a:lnTo>
                <a:lnTo>
                  <a:pt x="882692" y="4156008"/>
                </a:lnTo>
                <a:lnTo>
                  <a:pt x="847893" y="4127844"/>
                </a:lnTo>
                <a:lnTo>
                  <a:pt x="813651" y="4099030"/>
                </a:lnTo>
                <a:lnTo>
                  <a:pt x="779975" y="4069576"/>
                </a:lnTo>
                <a:lnTo>
                  <a:pt x="746874" y="4039490"/>
                </a:lnTo>
                <a:lnTo>
                  <a:pt x="714357" y="4008782"/>
                </a:lnTo>
                <a:lnTo>
                  <a:pt x="682434" y="3977462"/>
                </a:lnTo>
                <a:lnTo>
                  <a:pt x="651114" y="3945538"/>
                </a:lnTo>
                <a:lnTo>
                  <a:pt x="620407" y="3913021"/>
                </a:lnTo>
                <a:lnTo>
                  <a:pt x="590321" y="3879919"/>
                </a:lnTo>
                <a:lnTo>
                  <a:pt x="560867" y="3846242"/>
                </a:lnTo>
                <a:lnTo>
                  <a:pt x="532054" y="3812000"/>
                </a:lnTo>
                <a:lnTo>
                  <a:pt x="503890" y="3777201"/>
                </a:lnTo>
                <a:lnTo>
                  <a:pt x="476386" y="3741855"/>
                </a:lnTo>
                <a:lnTo>
                  <a:pt x="449551" y="3705972"/>
                </a:lnTo>
                <a:lnTo>
                  <a:pt x="423394" y="3669561"/>
                </a:lnTo>
                <a:lnTo>
                  <a:pt x="397924" y="3632630"/>
                </a:lnTo>
                <a:lnTo>
                  <a:pt x="373151" y="3595190"/>
                </a:lnTo>
                <a:lnTo>
                  <a:pt x="349085" y="3557250"/>
                </a:lnTo>
                <a:lnTo>
                  <a:pt x="325734" y="3518820"/>
                </a:lnTo>
                <a:lnTo>
                  <a:pt x="303108" y="3479908"/>
                </a:lnTo>
                <a:lnTo>
                  <a:pt x="281216" y="3440524"/>
                </a:lnTo>
                <a:lnTo>
                  <a:pt x="260069" y="3400677"/>
                </a:lnTo>
                <a:lnTo>
                  <a:pt x="239674" y="3360378"/>
                </a:lnTo>
                <a:lnTo>
                  <a:pt x="220041" y="3319634"/>
                </a:lnTo>
                <a:lnTo>
                  <a:pt x="201181" y="3278456"/>
                </a:lnTo>
                <a:lnTo>
                  <a:pt x="183102" y="3236852"/>
                </a:lnTo>
                <a:lnTo>
                  <a:pt x="165813" y="3194833"/>
                </a:lnTo>
                <a:lnTo>
                  <a:pt x="149324" y="3152408"/>
                </a:lnTo>
                <a:lnTo>
                  <a:pt x="133645" y="3109586"/>
                </a:lnTo>
                <a:lnTo>
                  <a:pt x="118784" y="3066375"/>
                </a:lnTo>
                <a:lnTo>
                  <a:pt x="104751" y="3022787"/>
                </a:lnTo>
                <a:lnTo>
                  <a:pt x="91556" y="2978830"/>
                </a:lnTo>
                <a:lnTo>
                  <a:pt x="79208" y="2934513"/>
                </a:lnTo>
                <a:lnTo>
                  <a:pt x="67715" y="2889846"/>
                </a:lnTo>
                <a:lnTo>
                  <a:pt x="57089" y="2844838"/>
                </a:lnTo>
                <a:lnTo>
                  <a:pt x="47337" y="2799499"/>
                </a:lnTo>
                <a:lnTo>
                  <a:pt x="38469" y="2753838"/>
                </a:lnTo>
                <a:lnTo>
                  <a:pt x="30495" y="2707864"/>
                </a:lnTo>
                <a:lnTo>
                  <a:pt x="23424" y="2661587"/>
                </a:lnTo>
                <a:lnTo>
                  <a:pt x="17266" y="2615016"/>
                </a:lnTo>
                <a:lnTo>
                  <a:pt x="12029" y="2568160"/>
                </a:lnTo>
                <a:lnTo>
                  <a:pt x="7723" y="2521029"/>
                </a:lnTo>
                <a:lnTo>
                  <a:pt x="4358" y="2473633"/>
                </a:lnTo>
                <a:lnTo>
                  <a:pt x="1943" y="2425980"/>
                </a:lnTo>
                <a:lnTo>
                  <a:pt x="487" y="2378079"/>
                </a:lnTo>
                <a:lnTo>
                  <a:pt x="0" y="2329941"/>
                </a:lnTo>
                <a:close/>
              </a:path>
            </a:pathLst>
          </a:custGeom>
          <a:ln w="57150">
            <a:solidFill>
              <a:srgbClr val="CF3A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0966" y="1571752"/>
            <a:ext cx="4801235" cy="4660265"/>
          </a:xfrm>
          <a:custGeom>
            <a:avLst/>
            <a:gdLst/>
            <a:ahLst/>
            <a:cxnLst/>
            <a:rect l="l" t="t" r="r" b="b"/>
            <a:pathLst>
              <a:path w="4801235" h="4660265">
                <a:moveTo>
                  <a:pt x="0" y="2316099"/>
                </a:moveTo>
                <a:lnTo>
                  <a:pt x="496" y="2267641"/>
                </a:lnTo>
                <a:lnTo>
                  <a:pt x="1980" y="2219427"/>
                </a:lnTo>
                <a:lnTo>
                  <a:pt x="4442" y="2171465"/>
                </a:lnTo>
                <a:lnTo>
                  <a:pt x="7872" y="2123764"/>
                </a:lnTo>
                <a:lnTo>
                  <a:pt x="12260" y="2076335"/>
                </a:lnTo>
                <a:lnTo>
                  <a:pt x="17596" y="2029187"/>
                </a:lnTo>
                <a:lnTo>
                  <a:pt x="23871" y="1982330"/>
                </a:lnTo>
                <a:lnTo>
                  <a:pt x="31076" y="1935774"/>
                </a:lnTo>
                <a:lnTo>
                  <a:pt x="39200" y="1889528"/>
                </a:lnTo>
                <a:lnTo>
                  <a:pt x="48234" y="1843601"/>
                </a:lnTo>
                <a:lnTo>
                  <a:pt x="58168" y="1798005"/>
                </a:lnTo>
                <a:lnTo>
                  <a:pt x="68992" y="1752747"/>
                </a:lnTo>
                <a:lnTo>
                  <a:pt x="80698" y="1707839"/>
                </a:lnTo>
                <a:lnTo>
                  <a:pt x="93275" y="1663289"/>
                </a:lnTo>
                <a:lnTo>
                  <a:pt x="106713" y="1619107"/>
                </a:lnTo>
                <a:lnTo>
                  <a:pt x="121003" y="1575303"/>
                </a:lnTo>
                <a:lnTo>
                  <a:pt x="136135" y="1531887"/>
                </a:lnTo>
                <a:lnTo>
                  <a:pt x="152100" y="1488867"/>
                </a:lnTo>
                <a:lnTo>
                  <a:pt x="168888" y="1446255"/>
                </a:lnTo>
                <a:lnTo>
                  <a:pt x="186488" y="1404060"/>
                </a:lnTo>
                <a:lnTo>
                  <a:pt x="204892" y="1362291"/>
                </a:lnTo>
                <a:lnTo>
                  <a:pt x="224090" y="1320957"/>
                </a:lnTo>
                <a:lnTo>
                  <a:pt x="244073" y="1280070"/>
                </a:lnTo>
                <a:lnTo>
                  <a:pt x="264829" y="1239637"/>
                </a:lnTo>
                <a:lnTo>
                  <a:pt x="286351" y="1199670"/>
                </a:lnTo>
                <a:lnTo>
                  <a:pt x="308627" y="1160177"/>
                </a:lnTo>
                <a:lnTo>
                  <a:pt x="331649" y="1121169"/>
                </a:lnTo>
                <a:lnTo>
                  <a:pt x="355407" y="1082654"/>
                </a:lnTo>
                <a:lnTo>
                  <a:pt x="379891" y="1044643"/>
                </a:lnTo>
                <a:lnTo>
                  <a:pt x="405091" y="1007146"/>
                </a:lnTo>
                <a:lnTo>
                  <a:pt x="430998" y="970171"/>
                </a:lnTo>
                <a:lnTo>
                  <a:pt x="457602" y="933729"/>
                </a:lnTo>
                <a:lnTo>
                  <a:pt x="484894" y="897830"/>
                </a:lnTo>
                <a:lnTo>
                  <a:pt x="512863" y="862482"/>
                </a:lnTo>
                <a:lnTo>
                  <a:pt x="541500" y="827696"/>
                </a:lnTo>
                <a:lnTo>
                  <a:pt x="570796" y="793482"/>
                </a:lnTo>
                <a:lnTo>
                  <a:pt x="600740" y="759848"/>
                </a:lnTo>
                <a:lnTo>
                  <a:pt x="631324" y="726805"/>
                </a:lnTo>
                <a:lnTo>
                  <a:pt x="662537" y="694363"/>
                </a:lnTo>
                <a:lnTo>
                  <a:pt x="694370" y="662531"/>
                </a:lnTo>
                <a:lnTo>
                  <a:pt x="726812" y="631318"/>
                </a:lnTo>
                <a:lnTo>
                  <a:pt x="759855" y="600735"/>
                </a:lnTo>
                <a:lnTo>
                  <a:pt x="793489" y="570790"/>
                </a:lnTo>
                <a:lnTo>
                  <a:pt x="827704" y="541495"/>
                </a:lnTo>
                <a:lnTo>
                  <a:pt x="862490" y="512858"/>
                </a:lnTo>
                <a:lnTo>
                  <a:pt x="897838" y="484889"/>
                </a:lnTo>
                <a:lnTo>
                  <a:pt x="933737" y="457597"/>
                </a:lnTo>
                <a:lnTo>
                  <a:pt x="970179" y="430994"/>
                </a:lnTo>
                <a:lnTo>
                  <a:pt x="1007154" y="405087"/>
                </a:lnTo>
                <a:lnTo>
                  <a:pt x="1044652" y="379887"/>
                </a:lnTo>
                <a:lnTo>
                  <a:pt x="1082663" y="355403"/>
                </a:lnTo>
                <a:lnTo>
                  <a:pt x="1121178" y="331646"/>
                </a:lnTo>
                <a:lnTo>
                  <a:pt x="1160187" y="308624"/>
                </a:lnTo>
                <a:lnTo>
                  <a:pt x="1199680" y="286348"/>
                </a:lnTo>
                <a:lnTo>
                  <a:pt x="1239647" y="264826"/>
                </a:lnTo>
                <a:lnTo>
                  <a:pt x="1280080" y="244070"/>
                </a:lnTo>
                <a:lnTo>
                  <a:pt x="1320968" y="224088"/>
                </a:lnTo>
                <a:lnTo>
                  <a:pt x="1362301" y="204890"/>
                </a:lnTo>
                <a:lnTo>
                  <a:pt x="1404071" y="186486"/>
                </a:lnTo>
                <a:lnTo>
                  <a:pt x="1446266" y="168886"/>
                </a:lnTo>
                <a:lnTo>
                  <a:pt x="1488879" y="152098"/>
                </a:lnTo>
                <a:lnTo>
                  <a:pt x="1531898" y="136134"/>
                </a:lnTo>
                <a:lnTo>
                  <a:pt x="1575314" y="121002"/>
                </a:lnTo>
                <a:lnTo>
                  <a:pt x="1619118" y="106712"/>
                </a:lnTo>
                <a:lnTo>
                  <a:pt x="1663300" y="93274"/>
                </a:lnTo>
                <a:lnTo>
                  <a:pt x="1707850" y="80697"/>
                </a:lnTo>
                <a:lnTo>
                  <a:pt x="1752759" y="68992"/>
                </a:lnTo>
                <a:lnTo>
                  <a:pt x="1798017" y="58167"/>
                </a:lnTo>
                <a:lnTo>
                  <a:pt x="1843614" y="48233"/>
                </a:lnTo>
                <a:lnTo>
                  <a:pt x="1889540" y="39199"/>
                </a:lnTo>
                <a:lnTo>
                  <a:pt x="1935786" y="31075"/>
                </a:lnTo>
                <a:lnTo>
                  <a:pt x="1982343" y="23871"/>
                </a:lnTo>
                <a:lnTo>
                  <a:pt x="2029200" y="17596"/>
                </a:lnTo>
                <a:lnTo>
                  <a:pt x="2076348" y="12259"/>
                </a:lnTo>
                <a:lnTo>
                  <a:pt x="2123777" y="7872"/>
                </a:lnTo>
                <a:lnTo>
                  <a:pt x="2171477" y="4442"/>
                </a:lnTo>
                <a:lnTo>
                  <a:pt x="2219440" y="1980"/>
                </a:lnTo>
                <a:lnTo>
                  <a:pt x="2267654" y="496"/>
                </a:lnTo>
                <a:lnTo>
                  <a:pt x="2316111" y="0"/>
                </a:lnTo>
                <a:lnTo>
                  <a:pt x="2484513" y="0"/>
                </a:lnTo>
                <a:lnTo>
                  <a:pt x="2532970" y="496"/>
                </a:lnTo>
                <a:lnTo>
                  <a:pt x="2581185" y="1980"/>
                </a:lnTo>
                <a:lnTo>
                  <a:pt x="2629147" y="4442"/>
                </a:lnTo>
                <a:lnTo>
                  <a:pt x="2676848" y="7872"/>
                </a:lnTo>
                <a:lnTo>
                  <a:pt x="2724277" y="12259"/>
                </a:lnTo>
                <a:lnTo>
                  <a:pt x="2771424" y="17596"/>
                </a:lnTo>
                <a:lnTo>
                  <a:pt x="2818281" y="23871"/>
                </a:lnTo>
                <a:lnTo>
                  <a:pt x="2864838" y="31075"/>
                </a:lnTo>
                <a:lnTo>
                  <a:pt x="2911084" y="39199"/>
                </a:lnTo>
                <a:lnTo>
                  <a:pt x="2957010" y="48233"/>
                </a:lnTo>
                <a:lnTo>
                  <a:pt x="3002607" y="58167"/>
                </a:lnTo>
                <a:lnTo>
                  <a:pt x="3047865" y="68992"/>
                </a:lnTo>
                <a:lnTo>
                  <a:pt x="3092773" y="80697"/>
                </a:lnTo>
                <a:lnTo>
                  <a:pt x="3137323" y="93274"/>
                </a:lnTo>
                <a:lnTo>
                  <a:pt x="3181505" y="106712"/>
                </a:lnTo>
                <a:lnTo>
                  <a:pt x="3225309" y="121002"/>
                </a:lnTo>
                <a:lnTo>
                  <a:pt x="3268725" y="136134"/>
                </a:lnTo>
                <a:lnTo>
                  <a:pt x="3311744" y="152098"/>
                </a:lnTo>
                <a:lnTo>
                  <a:pt x="3354356" y="168886"/>
                </a:lnTo>
                <a:lnTo>
                  <a:pt x="3396552" y="186486"/>
                </a:lnTo>
                <a:lnTo>
                  <a:pt x="3438321" y="204890"/>
                </a:lnTo>
                <a:lnTo>
                  <a:pt x="3479654" y="224088"/>
                </a:lnTo>
                <a:lnTo>
                  <a:pt x="3520542" y="244070"/>
                </a:lnTo>
                <a:lnTo>
                  <a:pt x="3560974" y="264826"/>
                </a:lnTo>
                <a:lnTo>
                  <a:pt x="3600942" y="286348"/>
                </a:lnTo>
                <a:lnTo>
                  <a:pt x="3640435" y="308624"/>
                </a:lnTo>
                <a:lnTo>
                  <a:pt x="3679443" y="331646"/>
                </a:lnTo>
                <a:lnTo>
                  <a:pt x="3717958" y="355403"/>
                </a:lnTo>
                <a:lnTo>
                  <a:pt x="3755968" y="379887"/>
                </a:lnTo>
                <a:lnTo>
                  <a:pt x="3793466" y="405087"/>
                </a:lnTo>
                <a:lnTo>
                  <a:pt x="3830441" y="430994"/>
                </a:lnTo>
                <a:lnTo>
                  <a:pt x="3866882" y="457597"/>
                </a:lnTo>
                <a:lnTo>
                  <a:pt x="3902782" y="484889"/>
                </a:lnTo>
                <a:lnTo>
                  <a:pt x="3938130" y="512858"/>
                </a:lnTo>
                <a:lnTo>
                  <a:pt x="3972915" y="541495"/>
                </a:lnTo>
                <a:lnTo>
                  <a:pt x="4007130" y="570790"/>
                </a:lnTo>
                <a:lnTo>
                  <a:pt x="4040763" y="600735"/>
                </a:lnTo>
                <a:lnTo>
                  <a:pt x="4073806" y="631318"/>
                </a:lnTo>
                <a:lnTo>
                  <a:pt x="4106249" y="662531"/>
                </a:lnTo>
                <a:lnTo>
                  <a:pt x="4138081" y="694363"/>
                </a:lnTo>
                <a:lnTo>
                  <a:pt x="4169294" y="726805"/>
                </a:lnTo>
                <a:lnTo>
                  <a:pt x="4199877" y="759848"/>
                </a:lnTo>
                <a:lnTo>
                  <a:pt x="4229821" y="793482"/>
                </a:lnTo>
                <a:lnTo>
                  <a:pt x="4259117" y="827696"/>
                </a:lnTo>
                <a:lnTo>
                  <a:pt x="4287754" y="862482"/>
                </a:lnTo>
                <a:lnTo>
                  <a:pt x="4315723" y="897830"/>
                </a:lnTo>
                <a:lnTo>
                  <a:pt x="4343014" y="933729"/>
                </a:lnTo>
                <a:lnTo>
                  <a:pt x="4369618" y="970171"/>
                </a:lnTo>
                <a:lnTo>
                  <a:pt x="4395525" y="1007146"/>
                </a:lnTo>
                <a:lnTo>
                  <a:pt x="4420725" y="1044643"/>
                </a:lnTo>
                <a:lnTo>
                  <a:pt x="4445209" y="1082654"/>
                </a:lnTo>
                <a:lnTo>
                  <a:pt x="4468966" y="1121169"/>
                </a:lnTo>
                <a:lnTo>
                  <a:pt x="4491988" y="1160177"/>
                </a:lnTo>
                <a:lnTo>
                  <a:pt x="4514264" y="1199670"/>
                </a:lnTo>
                <a:lnTo>
                  <a:pt x="4535785" y="1239637"/>
                </a:lnTo>
                <a:lnTo>
                  <a:pt x="4556542" y="1280070"/>
                </a:lnTo>
                <a:lnTo>
                  <a:pt x="4576524" y="1320957"/>
                </a:lnTo>
                <a:lnTo>
                  <a:pt x="4595722" y="1362291"/>
                </a:lnTo>
                <a:lnTo>
                  <a:pt x="4614126" y="1404060"/>
                </a:lnTo>
                <a:lnTo>
                  <a:pt x="4631726" y="1446255"/>
                </a:lnTo>
                <a:lnTo>
                  <a:pt x="4648513" y="1488867"/>
                </a:lnTo>
                <a:lnTo>
                  <a:pt x="4664478" y="1531887"/>
                </a:lnTo>
                <a:lnTo>
                  <a:pt x="4679610" y="1575303"/>
                </a:lnTo>
                <a:lnTo>
                  <a:pt x="4693900" y="1619107"/>
                </a:lnTo>
                <a:lnTo>
                  <a:pt x="4707338" y="1663289"/>
                </a:lnTo>
                <a:lnTo>
                  <a:pt x="4719915" y="1707839"/>
                </a:lnTo>
                <a:lnTo>
                  <a:pt x="4731620" y="1752747"/>
                </a:lnTo>
                <a:lnTo>
                  <a:pt x="4742445" y="1798005"/>
                </a:lnTo>
                <a:lnTo>
                  <a:pt x="4752379" y="1843601"/>
                </a:lnTo>
                <a:lnTo>
                  <a:pt x="4761412" y="1889528"/>
                </a:lnTo>
                <a:lnTo>
                  <a:pt x="4769536" y="1935774"/>
                </a:lnTo>
                <a:lnTo>
                  <a:pt x="4776741" y="1982330"/>
                </a:lnTo>
                <a:lnTo>
                  <a:pt x="4783016" y="2029187"/>
                </a:lnTo>
                <a:lnTo>
                  <a:pt x="4788352" y="2076335"/>
                </a:lnTo>
                <a:lnTo>
                  <a:pt x="4792740" y="2123764"/>
                </a:lnTo>
                <a:lnTo>
                  <a:pt x="4796170" y="2171465"/>
                </a:lnTo>
                <a:lnTo>
                  <a:pt x="4798631" y="2219427"/>
                </a:lnTo>
                <a:lnTo>
                  <a:pt x="4800115" y="2267641"/>
                </a:lnTo>
                <a:lnTo>
                  <a:pt x="4800612" y="2316099"/>
                </a:lnTo>
                <a:lnTo>
                  <a:pt x="4800612" y="2343785"/>
                </a:lnTo>
                <a:lnTo>
                  <a:pt x="4800115" y="2392242"/>
                </a:lnTo>
                <a:lnTo>
                  <a:pt x="4798631" y="2440456"/>
                </a:lnTo>
                <a:lnTo>
                  <a:pt x="4796170" y="2488419"/>
                </a:lnTo>
                <a:lnTo>
                  <a:pt x="4792740" y="2536119"/>
                </a:lnTo>
                <a:lnTo>
                  <a:pt x="4788352" y="2583548"/>
                </a:lnTo>
                <a:lnTo>
                  <a:pt x="4783016" y="2630696"/>
                </a:lnTo>
                <a:lnTo>
                  <a:pt x="4776741" y="2677554"/>
                </a:lnTo>
                <a:lnTo>
                  <a:pt x="4769536" y="2724110"/>
                </a:lnTo>
                <a:lnTo>
                  <a:pt x="4761412" y="2770357"/>
                </a:lnTo>
                <a:lnTo>
                  <a:pt x="4752379" y="2816283"/>
                </a:lnTo>
                <a:lnTo>
                  <a:pt x="4742445" y="2861880"/>
                </a:lnTo>
                <a:lnTo>
                  <a:pt x="4731620" y="2907138"/>
                </a:lnTo>
                <a:lnTo>
                  <a:pt x="4719915" y="2952047"/>
                </a:lnTo>
                <a:lnTo>
                  <a:pt x="4707338" y="2996598"/>
                </a:lnTo>
                <a:lnTo>
                  <a:pt x="4693900" y="3040780"/>
                </a:lnTo>
                <a:lnTo>
                  <a:pt x="4679610" y="3084584"/>
                </a:lnTo>
                <a:lnTo>
                  <a:pt x="4664478" y="3128001"/>
                </a:lnTo>
                <a:lnTo>
                  <a:pt x="4648513" y="3171021"/>
                </a:lnTo>
                <a:lnTo>
                  <a:pt x="4631726" y="3213633"/>
                </a:lnTo>
                <a:lnTo>
                  <a:pt x="4614126" y="3255829"/>
                </a:lnTo>
                <a:lnTo>
                  <a:pt x="4595722" y="3297599"/>
                </a:lnTo>
                <a:lnTo>
                  <a:pt x="4576524" y="3338933"/>
                </a:lnTo>
                <a:lnTo>
                  <a:pt x="4556542" y="3379821"/>
                </a:lnTo>
                <a:lnTo>
                  <a:pt x="4535785" y="3420254"/>
                </a:lnTo>
                <a:lnTo>
                  <a:pt x="4514264" y="3460222"/>
                </a:lnTo>
                <a:lnTo>
                  <a:pt x="4491988" y="3499716"/>
                </a:lnTo>
                <a:lnTo>
                  <a:pt x="4468966" y="3538725"/>
                </a:lnTo>
                <a:lnTo>
                  <a:pt x="4445209" y="3577240"/>
                </a:lnTo>
                <a:lnTo>
                  <a:pt x="4420725" y="3615251"/>
                </a:lnTo>
                <a:lnTo>
                  <a:pt x="4395525" y="3652750"/>
                </a:lnTo>
                <a:lnTo>
                  <a:pt x="4369618" y="3689725"/>
                </a:lnTo>
                <a:lnTo>
                  <a:pt x="4343014" y="3726167"/>
                </a:lnTo>
                <a:lnTo>
                  <a:pt x="4315723" y="3762068"/>
                </a:lnTo>
                <a:lnTo>
                  <a:pt x="4287754" y="3797416"/>
                </a:lnTo>
                <a:lnTo>
                  <a:pt x="4259117" y="3832203"/>
                </a:lnTo>
                <a:lnTo>
                  <a:pt x="4229821" y="3866418"/>
                </a:lnTo>
                <a:lnTo>
                  <a:pt x="4199877" y="3900052"/>
                </a:lnTo>
                <a:lnTo>
                  <a:pt x="4169294" y="3933095"/>
                </a:lnTo>
                <a:lnTo>
                  <a:pt x="4138081" y="3965539"/>
                </a:lnTo>
                <a:lnTo>
                  <a:pt x="4106249" y="3997372"/>
                </a:lnTo>
                <a:lnTo>
                  <a:pt x="4073806" y="4028585"/>
                </a:lnTo>
                <a:lnTo>
                  <a:pt x="4040763" y="4059169"/>
                </a:lnTo>
                <a:lnTo>
                  <a:pt x="4007130" y="4089114"/>
                </a:lnTo>
                <a:lnTo>
                  <a:pt x="3972915" y="4118410"/>
                </a:lnTo>
                <a:lnTo>
                  <a:pt x="3938130" y="4147048"/>
                </a:lnTo>
                <a:lnTo>
                  <a:pt x="3902782" y="4175018"/>
                </a:lnTo>
                <a:lnTo>
                  <a:pt x="3866882" y="4202310"/>
                </a:lnTo>
                <a:lnTo>
                  <a:pt x="3830441" y="4228915"/>
                </a:lnTo>
                <a:lnTo>
                  <a:pt x="3793466" y="4254822"/>
                </a:lnTo>
                <a:lnTo>
                  <a:pt x="3755968" y="4280023"/>
                </a:lnTo>
                <a:lnTo>
                  <a:pt x="3717958" y="4304507"/>
                </a:lnTo>
                <a:lnTo>
                  <a:pt x="3679443" y="4328265"/>
                </a:lnTo>
                <a:lnTo>
                  <a:pt x="3640435" y="4351288"/>
                </a:lnTo>
                <a:lnTo>
                  <a:pt x="3600942" y="4373565"/>
                </a:lnTo>
                <a:lnTo>
                  <a:pt x="3560974" y="4395086"/>
                </a:lnTo>
                <a:lnTo>
                  <a:pt x="3520542" y="4415843"/>
                </a:lnTo>
                <a:lnTo>
                  <a:pt x="3479654" y="4435826"/>
                </a:lnTo>
                <a:lnTo>
                  <a:pt x="3438321" y="4455024"/>
                </a:lnTo>
                <a:lnTo>
                  <a:pt x="3396552" y="4473429"/>
                </a:lnTo>
                <a:lnTo>
                  <a:pt x="3354356" y="4491030"/>
                </a:lnTo>
                <a:lnTo>
                  <a:pt x="3311744" y="4507818"/>
                </a:lnTo>
                <a:lnTo>
                  <a:pt x="3268725" y="4523783"/>
                </a:lnTo>
                <a:lnTo>
                  <a:pt x="3225309" y="4538915"/>
                </a:lnTo>
                <a:lnTo>
                  <a:pt x="3181505" y="4553206"/>
                </a:lnTo>
                <a:lnTo>
                  <a:pt x="3137323" y="4566644"/>
                </a:lnTo>
                <a:lnTo>
                  <a:pt x="3092773" y="4579221"/>
                </a:lnTo>
                <a:lnTo>
                  <a:pt x="3047865" y="4590927"/>
                </a:lnTo>
                <a:lnTo>
                  <a:pt x="3002607" y="4601752"/>
                </a:lnTo>
                <a:lnTo>
                  <a:pt x="2957010" y="4611686"/>
                </a:lnTo>
                <a:lnTo>
                  <a:pt x="2911084" y="4620720"/>
                </a:lnTo>
                <a:lnTo>
                  <a:pt x="2864838" y="4628845"/>
                </a:lnTo>
                <a:lnTo>
                  <a:pt x="2818281" y="4636049"/>
                </a:lnTo>
                <a:lnTo>
                  <a:pt x="2771424" y="4642325"/>
                </a:lnTo>
                <a:lnTo>
                  <a:pt x="2724277" y="4647661"/>
                </a:lnTo>
                <a:lnTo>
                  <a:pt x="2676848" y="4652049"/>
                </a:lnTo>
                <a:lnTo>
                  <a:pt x="2629147" y="4655479"/>
                </a:lnTo>
                <a:lnTo>
                  <a:pt x="2581185" y="4657941"/>
                </a:lnTo>
                <a:lnTo>
                  <a:pt x="2532970" y="4659425"/>
                </a:lnTo>
                <a:lnTo>
                  <a:pt x="2484513" y="4659922"/>
                </a:lnTo>
                <a:lnTo>
                  <a:pt x="2316111" y="4659922"/>
                </a:lnTo>
                <a:lnTo>
                  <a:pt x="2267654" y="4659425"/>
                </a:lnTo>
                <a:lnTo>
                  <a:pt x="2219440" y="4657941"/>
                </a:lnTo>
                <a:lnTo>
                  <a:pt x="2171477" y="4655479"/>
                </a:lnTo>
                <a:lnTo>
                  <a:pt x="2123777" y="4652049"/>
                </a:lnTo>
                <a:lnTo>
                  <a:pt x="2076348" y="4647661"/>
                </a:lnTo>
                <a:lnTo>
                  <a:pt x="2029200" y="4642325"/>
                </a:lnTo>
                <a:lnTo>
                  <a:pt x="1982343" y="4636049"/>
                </a:lnTo>
                <a:lnTo>
                  <a:pt x="1935786" y="4628845"/>
                </a:lnTo>
                <a:lnTo>
                  <a:pt x="1889540" y="4620720"/>
                </a:lnTo>
                <a:lnTo>
                  <a:pt x="1843614" y="4611686"/>
                </a:lnTo>
                <a:lnTo>
                  <a:pt x="1798017" y="4601752"/>
                </a:lnTo>
                <a:lnTo>
                  <a:pt x="1752759" y="4590927"/>
                </a:lnTo>
                <a:lnTo>
                  <a:pt x="1707850" y="4579221"/>
                </a:lnTo>
                <a:lnTo>
                  <a:pt x="1663300" y="4566644"/>
                </a:lnTo>
                <a:lnTo>
                  <a:pt x="1619118" y="4553206"/>
                </a:lnTo>
                <a:lnTo>
                  <a:pt x="1575314" y="4538915"/>
                </a:lnTo>
                <a:lnTo>
                  <a:pt x="1531898" y="4523783"/>
                </a:lnTo>
                <a:lnTo>
                  <a:pt x="1488879" y="4507818"/>
                </a:lnTo>
                <a:lnTo>
                  <a:pt x="1446266" y="4491030"/>
                </a:lnTo>
                <a:lnTo>
                  <a:pt x="1404071" y="4473429"/>
                </a:lnTo>
                <a:lnTo>
                  <a:pt x="1362301" y="4455024"/>
                </a:lnTo>
                <a:lnTo>
                  <a:pt x="1320968" y="4435826"/>
                </a:lnTo>
                <a:lnTo>
                  <a:pt x="1280080" y="4415843"/>
                </a:lnTo>
                <a:lnTo>
                  <a:pt x="1239647" y="4395086"/>
                </a:lnTo>
                <a:lnTo>
                  <a:pt x="1199680" y="4373565"/>
                </a:lnTo>
                <a:lnTo>
                  <a:pt x="1160187" y="4351288"/>
                </a:lnTo>
                <a:lnTo>
                  <a:pt x="1121178" y="4328265"/>
                </a:lnTo>
                <a:lnTo>
                  <a:pt x="1082663" y="4304507"/>
                </a:lnTo>
                <a:lnTo>
                  <a:pt x="1044652" y="4280023"/>
                </a:lnTo>
                <a:lnTo>
                  <a:pt x="1007154" y="4254822"/>
                </a:lnTo>
                <a:lnTo>
                  <a:pt x="970179" y="4228915"/>
                </a:lnTo>
                <a:lnTo>
                  <a:pt x="933737" y="4202310"/>
                </a:lnTo>
                <a:lnTo>
                  <a:pt x="897838" y="4175018"/>
                </a:lnTo>
                <a:lnTo>
                  <a:pt x="862490" y="4147048"/>
                </a:lnTo>
                <a:lnTo>
                  <a:pt x="827704" y="4118410"/>
                </a:lnTo>
                <a:lnTo>
                  <a:pt x="793489" y="4089114"/>
                </a:lnTo>
                <a:lnTo>
                  <a:pt x="759855" y="4059169"/>
                </a:lnTo>
                <a:lnTo>
                  <a:pt x="726812" y="4028585"/>
                </a:lnTo>
                <a:lnTo>
                  <a:pt x="694370" y="3997372"/>
                </a:lnTo>
                <a:lnTo>
                  <a:pt x="662537" y="3965539"/>
                </a:lnTo>
                <a:lnTo>
                  <a:pt x="631324" y="3933095"/>
                </a:lnTo>
                <a:lnTo>
                  <a:pt x="600740" y="3900052"/>
                </a:lnTo>
                <a:lnTo>
                  <a:pt x="570796" y="3866418"/>
                </a:lnTo>
                <a:lnTo>
                  <a:pt x="541500" y="3832203"/>
                </a:lnTo>
                <a:lnTo>
                  <a:pt x="512863" y="3797416"/>
                </a:lnTo>
                <a:lnTo>
                  <a:pt x="484894" y="3762068"/>
                </a:lnTo>
                <a:lnTo>
                  <a:pt x="457602" y="3726167"/>
                </a:lnTo>
                <a:lnTo>
                  <a:pt x="430998" y="3689725"/>
                </a:lnTo>
                <a:lnTo>
                  <a:pt x="405091" y="3652750"/>
                </a:lnTo>
                <a:lnTo>
                  <a:pt x="379891" y="3615251"/>
                </a:lnTo>
                <a:lnTo>
                  <a:pt x="355407" y="3577240"/>
                </a:lnTo>
                <a:lnTo>
                  <a:pt x="331649" y="3538725"/>
                </a:lnTo>
                <a:lnTo>
                  <a:pt x="308627" y="3499716"/>
                </a:lnTo>
                <a:lnTo>
                  <a:pt x="286351" y="3460222"/>
                </a:lnTo>
                <a:lnTo>
                  <a:pt x="264829" y="3420254"/>
                </a:lnTo>
                <a:lnTo>
                  <a:pt x="244073" y="3379821"/>
                </a:lnTo>
                <a:lnTo>
                  <a:pt x="224090" y="3338933"/>
                </a:lnTo>
                <a:lnTo>
                  <a:pt x="204892" y="3297599"/>
                </a:lnTo>
                <a:lnTo>
                  <a:pt x="186488" y="3255829"/>
                </a:lnTo>
                <a:lnTo>
                  <a:pt x="168888" y="3213633"/>
                </a:lnTo>
                <a:lnTo>
                  <a:pt x="152100" y="3171021"/>
                </a:lnTo>
                <a:lnTo>
                  <a:pt x="136135" y="3128001"/>
                </a:lnTo>
                <a:lnTo>
                  <a:pt x="121003" y="3084584"/>
                </a:lnTo>
                <a:lnTo>
                  <a:pt x="106713" y="3040780"/>
                </a:lnTo>
                <a:lnTo>
                  <a:pt x="93275" y="2996598"/>
                </a:lnTo>
                <a:lnTo>
                  <a:pt x="80698" y="2952047"/>
                </a:lnTo>
                <a:lnTo>
                  <a:pt x="68992" y="2907138"/>
                </a:lnTo>
                <a:lnTo>
                  <a:pt x="58168" y="2861880"/>
                </a:lnTo>
                <a:lnTo>
                  <a:pt x="48234" y="2816283"/>
                </a:lnTo>
                <a:lnTo>
                  <a:pt x="39200" y="2770357"/>
                </a:lnTo>
                <a:lnTo>
                  <a:pt x="31076" y="2724110"/>
                </a:lnTo>
                <a:lnTo>
                  <a:pt x="23871" y="2677554"/>
                </a:lnTo>
                <a:lnTo>
                  <a:pt x="17596" y="2630696"/>
                </a:lnTo>
                <a:lnTo>
                  <a:pt x="12260" y="2583548"/>
                </a:lnTo>
                <a:lnTo>
                  <a:pt x="7872" y="2536119"/>
                </a:lnTo>
                <a:lnTo>
                  <a:pt x="4442" y="2488419"/>
                </a:lnTo>
                <a:lnTo>
                  <a:pt x="1980" y="2440456"/>
                </a:lnTo>
                <a:lnTo>
                  <a:pt x="496" y="2392242"/>
                </a:lnTo>
                <a:lnTo>
                  <a:pt x="0" y="2343785"/>
                </a:lnTo>
                <a:lnTo>
                  <a:pt x="0" y="2316099"/>
                </a:lnTo>
                <a:close/>
              </a:path>
            </a:pathLst>
          </a:custGeom>
          <a:ln w="57149">
            <a:solidFill>
              <a:srgbClr val="CF3A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3231" y="1328420"/>
            <a:ext cx="4015104" cy="2668270"/>
          </a:xfrm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260"/>
              </a:spcBef>
            </a:pPr>
            <a:r>
              <a:rPr sz="6000" b="1" spc="18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 indent="-4445" algn="ctr">
              <a:lnSpc>
                <a:spcPct val="100000"/>
              </a:lnSpc>
              <a:spcBef>
                <a:spcPts val="645"/>
              </a:spcBef>
            </a:pP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Inclusión</a:t>
            </a:r>
            <a:r>
              <a:rPr sz="1800" spc="-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en</a:t>
            </a:r>
            <a:r>
              <a:rPr sz="1800" spc="-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el</a:t>
            </a:r>
            <a:r>
              <a:rPr sz="1800" spc="-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decreto</a:t>
            </a:r>
            <a:r>
              <a:rPr sz="1800" spc="-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de</a:t>
            </a:r>
            <a:r>
              <a:rPr sz="1800" spc="-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chemeClr val="bg1"/>
                </a:solidFill>
                <a:latin typeface="Verdana"/>
                <a:cs typeface="Verdana"/>
              </a:rPr>
              <a:t>los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lineamientos</a:t>
            </a:r>
            <a:r>
              <a:rPr sz="1800" spc="-9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para</a:t>
            </a:r>
            <a:r>
              <a:rPr sz="1800" spc="-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chemeClr val="bg1"/>
                </a:solidFill>
                <a:latin typeface="Verdana"/>
                <a:cs typeface="Verdana"/>
              </a:rPr>
              <a:t>un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acompañamiento</a:t>
            </a:r>
            <a:r>
              <a:rPr sz="1800" spc="-8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periódico</a:t>
            </a:r>
            <a:r>
              <a:rPr sz="1800" spc="-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Verdana"/>
                <a:cs typeface="Verdana"/>
              </a:rPr>
              <a:t>mixto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entre</a:t>
            </a:r>
            <a:r>
              <a:rPr sz="1800" spc="-6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entidades</a:t>
            </a:r>
            <a:r>
              <a:rPr sz="1800" spc="-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responsables</a:t>
            </a:r>
            <a:r>
              <a:rPr sz="1800" spc="-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y</a:t>
            </a:r>
            <a:r>
              <a:rPr sz="1800" spc="-7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chemeClr val="bg1"/>
                </a:solidFill>
                <a:latin typeface="Verdana"/>
                <a:cs typeface="Verdana"/>
              </a:rPr>
              <a:t>las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mujeres</a:t>
            </a:r>
            <a:r>
              <a:rPr sz="1800" spc="-5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como</a:t>
            </a:r>
            <a:r>
              <a:rPr sz="1800" spc="-7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dirty="0" err="1">
                <a:solidFill>
                  <a:schemeClr val="bg1"/>
                </a:solidFill>
                <a:latin typeface="Verdana"/>
                <a:cs typeface="Verdana"/>
              </a:rPr>
              <a:t>sociedad</a:t>
            </a:r>
            <a:r>
              <a:rPr sz="1800" spc="-5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Verdana"/>
                <a:cs typeface="Verdana"/>
              </a:rPr>
              <a:t>civil</a:t>
            </a:r>
            <a:endParaRPr sz="18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67498" y="1407667"/>
            <a:ext cx="3868420" cy="2942590"/>
          </a:xfrm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60"/>
              </a:spcBef>
            </a:pPr>
            <a:r>
              <a:rPr sz="6000" b="1" spc="180" dirty="0">
                <a:solidFill>
                  <a:srgbClr val="CF3A78"/>
                </a:solidFill>
                <a:latin typeface="Arial"/>
                <a:cs typeface="Arial"/>
              </a:rPr>
              <a:t>2</a:t>
            </a:r>
            <a:endParaRPr sz="6000" dirty="0">
              <a:latin typeface="Arial"/>
              <a:cs typeface="Arial"/>
            </a:endParaRPr>
          </a:p>
          <a:p>
            <a:pPr marL="12065" marR="5080" indent="-7620" algn="ctr">
              <a:lnSpc>
                <a:spcPct val="100000"/>
              </a:lnSpc>
              <a:spcBef>
                <a:spcPts val="645"/>
              </a:spcBef>
            </a:pP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Propuesta</a:t>
            </a:r>
            <a:r>
              <a:rPr sz="1800" spc="-4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1800" spc="-3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incluir</a:t>
            </a:r>
            <a:r>
              <a:rPr sz="1800" spc="-8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dentro</a:t>
            </a:r>
            <a:r>
              <a:rPr sz="1800" spc="-4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Verdana"/>
                <a:cs typeface="Verdana"/>
              </a:rPr>
              <a:t>del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Sistema</a:t>
            </a:r>
            <a:r>
              <a:rPr sz="1800" spc="-5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Nacional</a:t>
            </a:r>
            <a:r>
              <a:rPr sz="1800" spc="-5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1800" spc="-2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Mujeres,</a:t>
            </a:r>
            <a:r>
              <a:rPr sz="1800" spc="-3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Verdana"/>
                <a:cs typeface="Verdana"/>
              </a:rPr>
              <a:t>en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el</a:t>
            </a:r>
            <a:r>
              <a:rPr sz="1800" spc="-1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Consejo</a:t>
            </a:r>
            <a:r>
              <a:rPr sz="1800" spc="-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Asesor</a:t>
            </a:r>
            <a:r>
              <a:rPr sz="1800" spc="-4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1800" spc="-1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Mujeres,</a:t>
            </a:r>
            <a:r>
              <a:rPr sz="1800" spc="-2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504F4E"/>
                </a:solidFill>
                <a:latin typeface="Verdana"/>
                <a:cs typeface="Verdana"/>
              </a:rPr>
              <a:t>un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espacio</a:t>
            </a:r>
            <a:r>
              <a:rPr sz="1800" spc="-5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específico</a:t>
            </a:r>
            <a:r>
              <a:rPr sz="1800" spc="-5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1800" spc="-4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mujeres</a:t>
            </a:r>
            <a:r>
              <a:rPr sz="1800" spc="-7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504F4E"/>
                </a:solidFill>
                <a:latin typeface="Verdana"/>
                <a:cs typeface="Verdana"/>
              </a:rPr>
              <a:t>y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paz</a:t>
            </a:r>
            <a:r>
              <a:rPr sz="1800" spc="-2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para</a:t>
            </a:r>
            <a:r>
              <a:rPr sz="1800" spc="-3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el</a:t>
            </a:r>
            <a:r>
              <a:rPr sz="1800" spc="-2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seguimiento</a:t>
            </a:r>
            <a:r>
              <a:rPr sz="1800" spc="-1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504F4E"/>
                </a:solidFill>
                <a:latin typeface="Verdana"/>
                <a:cs typeface="Verdana"/>
              </a:rPr>
              <a:t>a</a:t>
            </a:r>
            <a:r>
              <a:rPr sz="1800" spc="-35" dirty="0">
                <a:solidFill>
                  <a:srgbClr val="504F4E"/>
                </a:solidFill>
                <a:latin typeface="Verdana"/>
                <a:cs typeface="Verdana"/>
              </a:rPr>
              <a:t> la </a:t>
            </a:r>
            <a:r>
              <a:rPr sz="1800" spc="-10" dirty="0" err="1">
                <a:solidFill>
                  <a:srgbClr val="504F4E"/>
                </a:solidFill>
                <a:latin typeface="Verdana"/>
                <a:cs typeface="Verdana"/>
              </a:rPr>
              <a:t>resolución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0195" y="281940"/>
            <a:ext cx="11611609" cy="5619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wrap="square" lIns="0" tIns="68834" rIns="0" bIns="0" rtlCol="0">
            <a:spAutoFit/>
          </a:bodyPr>
          <a:lstStyle/>
          <a:p>
            <a:pPr marL="1691639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chemeClr val="accent4">
                    <a:lumMod val="75000"/>
                  </a:schemeClr>
                </a:solidFill>
              </a:rPr>
              <a:t>Garantías</a:t>
            </a:r>
            <a:r>
              <a:rPr sz="3200" spc="-3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</a:rPr>
              <a:t>para</a:t>
            </a:r>
            <a:r>
              <a:rPr sz="3200" spc="-15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</a:rPr>
              <a:t>el control</a:t>
            </a:r>
            <a:r>
              <a:rPr sz="3200" spc="-2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</a:rPr>
              <a:t>social</a:t>
            </a:r>
            <a:endParaRPr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3700779" cy="5487035"/>
            <a:chOff x="0" y="0"/>
            <a:chExt cx="3700779" cy="54870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7344" y="4442319"/>
              <a:ext cx="1163055" cy="10442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92625" y="4442907"/>
              <a:ext cx="666750" cy="466090"/>
            </a:xfrm>
            <a:custGeom>
              <a:avLst/>
              <a:gdLst/>
              <a:ahLst/>
              <a:cxnLst/>
              <a:rect l="l" t="t" r="r" b="b"/>
              <a:pathLst>
                <a:path w="666750" h="466089">
                  <a:moveTo>
                    <a:pt x="627370" y="0"/>
                  </a:moveTo>
                  <a:lnTo>
                    <a:pt x="168578" y="0"/>
                  </a:lnTo>
                  <a:lnTo>
                    <a:pt x="165725" y="1169"/>
                  </a:lnTo>
                  <a:lnTo>
                    <a:pt x="1185" y="165612"/>
                  </a:lnTo>
                  <a:lnTo>
                    <a:pt x="0" y="168427"/>
                  </a:lnTo>
                  <a:lnTo>
                    <a:pt x="0" y="460689"/>
                  </a:lnTo>
                  <a:lnTo>
                    <a:pt x="5003" y="465697"/>
                  </a:lnTo>
                  <a:lnTo>
                    <a:pt x="11236" y="465697"/>
                  </a:lnTo>
                  <a:lnTo>
                    <a:pt x="17425" y="465697"/>
                  </a:lnTo>
                  <a:lnTo>
                    <a:pt x="22429" y="460689"/>
                  </a:lnTo>
                  <a:lnTo>
                    <a:pt x="22429" y="176029"/>
                  </a:lnTo>
                  <a:lnTo>
                    <a:pt x="176186" y="22369"/>
                  </a:lnTo>
                  <a:lnTo>
                    <a:pt x="636734" y="22369"/>
                  </a:lnTo>
                  <a:lnTo>
                    <a:pt x="644305" y="29935"/>
                  </a:lnTo>
                  <a:lnTo>
                    <a:pt x="644305" y="444534"/>
                  </a:lnTo>
                  <a:lnTo>
                    <a:pt x="649316" y="449504"/>
                  </a:lnTo>
                  <a:lnTo>
                    <a:pt x="661716" y="449504"/>
                  </a:lnTo>
                  <a:lnTo>
                    <a:pt x="666691" y="444534"/>
                  </a:lnTo>
                  <a:lnTo>
                    <a:pt x="666691" y="39292"/>
                  </a:lnTo>
                  <a:lnTo>
                    <a:pt x="663597" y="24008"/>
                  </a:lnTo>
                  <a:lnTo>
                    <a:pt x="655164" y="11518"/>
                  </a:lnTo>
                  <a:lnTo>
                    <a:pt x="642664" y="3091"/>
                  </a:lnTo>
                  <a:lnTo>
                    <a:pt x="627370" y="0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1703" y="4442030"/>
              <a:ext cx="183619" cy="1835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93428" y="4664519"/>
              <a:ext cx="474980" cy="427355"/>
            </a:xfrm>
            <a:custGeom>
              <a:avLst/>
              <a:gdLst/>
              <a:ahLst/>
              <a:cxnLst/>
              <a:rect l="l" t="t" r="r" b="b"/>
              <a:pathLst>
                <a:path w="474979" h="427354">
                  <a:moveTo>
                    <a:pt x="273011" y="96532"/>
                  </a:moveTo>
                  <a:lnTo>
                    <a:pt x="267995" y="91528"/>
                  </a:lnTo>
                  <a:lnTo>
                    <a:pt x="17805" y="91528"/>
                  </a:lnTo>
                  <a:lnTo>
                    <a:pt x="12801" y="96532"/>
                  </a:lnTo>
                  <a:lnTo>
                    <a:pt x="12801" y="108927"/>
                  </a:lnTo>
                  <a:lnTo>
                    <a:pt x="17805" y="113893"/>
                  </a:lnTo>
                  <a:lnTo>
                    <a:pt x="261810" y="113893"/>
                  </a:lnTo>
                  <a:lnTo>
                    <a:pt x="267995" y="113893"/>
                  </a:lnTo>
                  <a:lnTo>
                    <a:pt x="273011" y="108927"/>
                  </a:lnTo>
                  <a:lnTo>
                    <a:pt x="273011" y="96532"/>
                  </a:lnTo>
                  <a:close/>
                </a:path>
                <a:path w="474979" h="427354">
                  <a:moveTo>
                    <a:pt x="273011" y="4978"/>
                  </a:moveTo>
                  <a:lnTo>
                    <a:pt x="267995" y="0"/>
                  </a:lnTo>
                  <a:lnTo>
                    <a:pt x="17805" y="0"/>
                  </a:lnTo>
                  <a:lnTo>
                    <a:pt x="12801" y="4978"/>
                  </a:lnTo>
                  <a:lnTo>
                    <a:pt x="12801" y="17360"/>
                  </a:lnTo>
                  <a:lnTo>
                    <a:pt x="17805" y="22377"/>
                  </a:lnTo>
                  <a:lnTo>
                    <a:pt x="261810" y="22377"/>
                  </a:lnTo>
                  <a:lnTo>
                    <a:pt x="267995" y="22377"/>
                  </a:lnTo>
                  <a:lnTo>
                    <a:pt x="273011" y="17360"/>
                  </a:lnTo>
                  <a:lnTo>
                    <a:pt x="273011" y="4978"/>
                  </a:lnTo>
                  <a:close/>
                </a:path>
                <a:path w="474979" h="427354">
                  <a:moveTo>
                    <a:pt x="474738" y="344970"/>
                  </a:moveTo>
                  <a:lnTo>
                    <a:pt x="474637" y="340588"/>
                  </a:lnTo>
                  <a:lnTo>
                    <a:pt x="474586" y="337921"/>
                  </a:lnTo>
                  <a:lnTo>
                    <a:pt x="373888" y="241274"/>
                  </a:lnTo>
                  <a:lnTo>
                    <a:pt x="351523" y="221780"/>
                  </a:lnTo>
                  <a:lnTo>
                    <a:pt x="325818" y="208051"/>
                  </a:lnTo>
                  <a:lnTo>
                    <a:pt x="297700" y="200469"/>
                  </a:lnTo>
                  <a:lnTo>
                    <a:pt x="272097" y="199529"/>
                  </a:lnTo>
                  <a:lnTo>
                    <a:pt x="266979" y="199529"/>
                  </a:lnTo>
                  <a:lnTo>
                    <a:pt x="148069" y="220446"/>
                  </a:lnTo>
                  <a:lnTo>
                    <a:pt x="107226" y="239128"/>
                  </a:lnTo>
                  <a:lnTo>
                    <a:pt x="17551" y="324650"/>
                  </a:lnTo>
                  <a:lnTo>
                    <a:pt x="0" y="361137"/>
                  </a:lnTo>
                  <a:lnTo>
                    <a:pt x="1346" y="381368"/>
                  </a:lnTo>
                  <a:lnTo>
                    <a:pt x="31686" y="420217"/>
                  </a:lnTo>
                  <a:lnTo>
                    <a:pt x="60185" y="427164"/>
                  </a:lnTo>
                  <a:lnTo>
                    <a:pt x="67221" y="426720"/>
                  </a:lnTo>
                  <a:lnTo>
                    <a:pt x="74333" y="425361"/>
                  </a:lnTo>
                  <a:lnTo>
                    <a:pt x="74485" y="425361"/>
                  </a:lnTo>
                  <a:lnTo>
                    <a:pt x="82042" y="422859"/>
                  </a:lnTo>
                  <a:lnTo>
                    <a:pt x="89128" y="419430"/>
                  </a:lnTo>
                  <a:lnTo>
                    <a:pt x="115455" y="404482"/>
                  </a:lnTo>
                  <a:lnTo>
                    <a:pt x="183388" y="365912"/>
                  </a:lnTo>
                  <a:lnTo>
                    <a:pt x="185254" y="359079"/>
                  </a:lnTo>
                  <a:lnTo>
                    <a:pt x="179120" y="348335"/>
                  </a:lnTo>
                  <a:lnTo>
                    <a:pt x="172275" y="346468"/>
                  </a:lnTo>
                  <a:lnTo>
                    <a:pt x="78054" y="399948"/>
                  </a:lnTo>
                  <a:lnTo>
                    <a:pt x="64630" y="404482"/>
                  </a:lnTo>
                  <a:lnTo>
                    <a:pt x="28308" y="388099"/>
                  </a:lnTo>
                  <a:lnTo>
                    <a:pt x="22237" y="363461"/>
                  </a:lnTo>
                  <a:lnTo>
                    <a:pt x="25654" y="351231"/>
                  </a:lnTo>
                  <a:lnTo>
                    <a:pt x="105371" y="269532"/>
                  </a:lnTo>
                  <a:lnTo>
                    <a:pt x="154012" y="242011"/>
                  </a:lnTo>
                  <a:lnTo>
                    <a:pt x="172681" y="238937"/>
                  </a:lnTo>
                  <a:lnTo>
                    <a:pt x="172948" y="238937"/>
                  </a:lnTo>
                  <a:lnTo>
                    <a:pt x="269735" y="221780"/>
                  </a:lnTo>
                  <a:lnTo>
                    <a:pt x="272529" y="221780"/>
                  </a:lnTo>
                  <a:lnTo>
                    <a:pt x="294703" y="222694"/>
                  </a:lnTo>
                  <a:lnTo>
                    <a:pt x="317919" y="229057"/>
                  </a:lnTo>
                  <a:lnTo>
                    <a:pt x="339115" y="240461"/>
                  </a:lnTo>
                  <a:lnTo>
                    <a:pt x="357505" y="256628"/>
                  </a:lnTo>
                  <a:lnTo>
                    <a:pt x="459041" y="354076"/>
                  </a:lnTo>
                  <a:lnTo>
                    <a:pt x="466102" y="353923"/>
                  </a:lnTo>
                  <a:lnTo>
                    <a:pt x="474738" y="344970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3421" y="5241507"/>
              <a:ext cx="235851" cy="638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76385" y="4918443"/>
              <a:ext cx="1091565" cy="498475"/>
            </a:xfrm>
            <a:custGeom>
              <a:avLst/>
              <a:gdLst/>
              <a:ahLst/>
              <a:cxnLst/>
              <a:rect l="l" t="t" r="r" b="b"/>
              <a:pathLst>
                <a:path w="1091564" h="498475">
                  <a:moveTo>
                    <a:pt x="148628" y="121170"/>
                  </a:moveTo>
                  <a:lnTo>
                    <a:pt x="143713" y="116090"/>
                  </a:lnTo>
                  <a:lnTo>
                    <a:pt x="137528" y="115938"/>
                  </a:lnTo>
                  <a:lnTo>
                    <a:pt x="131254" y="115506"/>
                  </a:lnTo>
                  <a:lnTo>
                    <a:pt x="126250" y="120726"/>
                  </a:lnTo>
                  <a:lnTo>
                    <a:pt x="125768" y="143840"/>
                  </a:lnTo>
                  <a:lnTo>
                    <a:pt x="130683" y="148920"/>
                  </a:lnTo>
                  <a:lnTo>
                    <a:pt x="137083" y="149059"/>
                  </a:lnTo>
                  <a:lnTo>
                    <a:pt x="143192" y="149059"/>
                  </a:lnTo>
                  <a:lnTo>
                    <a:pt x="148145" y="144183"/>
                  </a:lnTo>
                  <a:lnTo>
                    <a:pt x="148628" y="121170"/>
                  </a:lnTo>
                  <a:close/>
                </a:path>
                <a:path w="1091564" h="498475">
                  <a:moveTo>
                    <a:pt x="639864" y="308190"/>
                  </a:moveTo>
                  <a:lnTo>
                    <a:pt x="631202" y="264502"/>
                  </a:lnTo>
                  <a:lnTo>
                    <a:pt x="596811" y="180327"/>
                  </a:lnTo>
                  <a:lnTo>
                    <a:pt x="590346" y="177609"/>
                  </a:lnTo>
                  <a:lnTo>
                    <a:pt x="578815" y="182257"/>
                  </a:lnTo>
                  <a:lnTo>
                    <a:pt x="576110" y="188798"/>
                  </a:lnTo>
                  <a:lnTo>
                    <a:pt x="610463" y="272973"/>
                  </a:lnTo>
                  <a:lnTo>
                    <a:pt x="617461" y="308267"/>
                  </a:lnTo>
                  <a:lnTo>
                    <a:pt x="592759" y="372173"/>
                  </a:lnTo>
                  <a:lnTo>
                    <a:pt x="411695" y="466382"/>
                  </a:lnTo>
                  <a:lnTo>
                    <a:pt x="382714" y="474992"/>
                  </a:lnTo>
                  <a:lnTo>
                    <a:pt x="353339" y="474116"/>
                  </a:lnTo>
                  <a:lnTo>
                    <a:pt x="325666" y="464172"/>
                  </a:lnTo>
                  <a:lnTo>
                    <a:pt x="301828" y="445541"/>
                  </a:lnTo>
                  <a:lnTo>
                    <a:pt x="202349" y="320814"/>
                  </a:lnTo>
                  <a:lnTo>
                    <a:pt x="206705" y="89471"/>
                  </a:lnTo>
                  <a:lnTo>
                    <a:pt x="380314" y="59245"/>
                  </a:lnTo>
                  <a:lnTo>
                    <a:pt x="384403" y="53479"/>
                  </a:lnTo>
                  <a:lnTo>
                    <a:pt x="382282" y="41262"/>
                  </a:lnTo>
                  <a:lnTo>
                    <a:pt x="376542" y="37249"/>
                  </a:lnTo>
                  <a:lnTo>
                    <a:pt x="204482" y="67297"/>
                  </a:lnTo>
                  <a:lnTo>
                    <a:pt x="201320" y="49949"/>
                  </a:lnTo>
                  <a:lnTo>
                    <a:pt x="185026" y="24815"/>
                  </a:lnTo>
                  <a:lnTo>
                    <a:pt x="184518" y="24460"/>
                  </a:lnTo>
                  <a:lnTo>
                    <a:pt x="184518" y="81191"/>
                  </a:lnTo>
                  <a:lnTo>
                    <a:pt x="180022" y="319201"/>
                  </a:lnTo>
                  <a:lnTo>
                    <a:pt x="179311" y="319773"/>
                  </a:lnTo>
                  <a:lnTo>
                    <a:pt x="178523" y="326847"/>
                  </a:lnTo>
                  <a:lnTo>
                    <a:pt x="179501" y="328091"/>
                  </a:lnTo>
                  <a:lnTo>
                    <a:pt x="178650" y="335419"/>
                  </a:lnTo>
                  <a:lnTo>
                    <a:pt x="154152" y="370382"/>
                  </a:lnTo>
                  <a:lnTo>
                    <a:pt x="133946" y="378294"/>
                  </a:lnTo>
                  <a:lnTo>
                    <a:pt x="133667" y="378294"/>
                  </a:lnTo>
                  <a:lnTo>
                    <a:pt x="123126" y="379171"/>
                  </a:lnTo>
                  <a:lnTo>
                    <a:pt x="77076" y="378294"/>
                  </a:lnTo>
                  <a:lnTo>
                    <a:pt x="37998" y="361213"/>
                  </a:lnTo>
                  <a:lnTo>
                    <a:pt x="22390" y="321525"/>
                  </a:lnTo>
                  <a:lnTo>
                    <a:pt x="26924" y="80416"/>
                  </a:lnTo>
                  <a:lnTo>
                    <a:pt x="26987" y="76974"/>
                  </a:lnTo>
                  <a:lnTo>
                    <a:pt x="31686" y="55638"/>
                  </a:lnTo>
                  <a:lnTo>
                    <a:pt x="43738" y="38277"/>
                  </a:lnTo>
                  <a:lnTo>
                    <a:pt x="61353" y="26606"/>
                  </a:lnTo>
                  <a:lnTo>
                    <a:pt x="82740" y="22326"/>
                  </a:lnTo>
                  <a:lnTo>
                    <a:pt x="83794" y="22326"/>
                  </a:lnTo>
                  <a:lnTo>
                    <a:pt x="129844" y="23215"/>
                  </a:lnTo>
                  <a:lnTo>
                    <a:pt x="168910" y="40309"/>
                  </a:lnTo>
                  <a:lnTo>
                    <a:pt x="184162" y="75247"/>
                  </a:lnTo>
                  <a:lnTo>
                    <a:pt x="183616" y="76022"/>
                  </a:lnTo>
                  <a:lnTo>
                    <a:pt x="184518" y="81191"/>
                  </a:lnTo>
                  <a:lnTo>
                    <a:pt x="184518" y="24460"/>
                  </a:lnTo>
                  <a:lnTo>
                    <a:pt x="130238" y="876"/>
                  </a:lnTo>
                  <a:lnTo>
                    <a:pt x="84188" y="0"/>
                  </a:lnTo>
                  <a:lnTo>
                    <a:pt x="53809" y="5600"/>
                  </a:lnTo>
                  <a:lnTo>
                    <a:pt x="28651" y="21882"/>
                  </a:lnTo>
                  <a:lnTo>
                    <a:pt x="11353" y="46355"/>
                  </a:lnTo>
                  <a:lnTo>
                    <a:pt x="4610" y="76568"/>
                  </a:lnTo>
                  <a:lnTo>
                    <a:pt x="0" y="321132"/>
                  </a:lnTo>
                  <a:lnTo>
                    <a:pt x="5588" y="351624"/>
                  </a:lnTo>
                  <a:lnTo>
                    <a:pt x="21894" y="376770"/>
                  </a:lnTo>
                  <a:lnTo>
                    <a:pt x="46418" y="393979"/>
                  </a:lnTo>
                  <a:lnTo>
                    <a:pt x="76682" y="400710"/>
                  </a:lnTo>
                  <a:lnTo>
                    <a:pt x="122732" y="401586"/>
                  </a:lnTo>
                  <a:lnTo>
                    <a:pt x="124180" y="401586"/>
                  </a:lnTo>
                  <a:lnTo>
                    <a:pt x="154165" y="395592"/>
                  </a:lnTo>
                  <a:lnTo>
                    <a:pt x="178828" y="379222"/>
                  </a:lnTo>
                  <a:lnTo>
                    <a:pt x="195707" y="354876"/>
                  </a:lnTo>
                  <a:lnTo>
                    <a:pt x="196811" y="349796"/>
                  </a:lnTo>
                  <a:lnTo>
                    <a:pt x="284632" y="459841"/>
                  </a:lnTo>
                  <a:lnTo>
                    <a:pt x="303657" y="476745"/>
                  </a:lnTo>
                  <a:lnTo>
                    <a:pt x="324573" y="488556"/>
                  </a:lnTo>
                  <a:lnTo>
                    <a:pt x="347192" y="495757"/>
                  </a:lnTo>
                  <a:lnTo>
                    <a:pt x="370763" y="498132"/>
                  </a:lnTo>
                  <a:lnTo>
                    <a:pt x="383578" y="497420"/>
                  </a:lnTo>
                  <a:lnTo>
                    <a:pt x="421386" y="486549"/>
                  </a:lnTo>
                  <a:lnTo>
                    <a:pt x="573481" y="413778"/>
                  </a:lnTo>
                  <a:lnTo>
                    <a:pt x="609282" y="387273"/>
                  </a:lnTo>
                  <a:lnTo>
                    <a:pt x="631977" y="350596"/>
                  </a:lnTo>
                  <a:lnTo>
                    <a:pt x="639864" y="308190"/>
                  </a:lnTo>
                  <a:close/>
                </a:path>
                <a:path w="1091564" h="498475">
                  <a:moveTo>
                    <a:pt x="954722" y="136944"/>
                  </a:moveTo>
                  <a:lnTo>
                    <a:pt x="952754" y="113969"/>
                  </a:lnTo>
                  <a:lnTo>
                    <a:pt x="947191" y="109435"/>
                  </a:lnTo>
                  <a:lnTo>
                    <a:pt x="935012" y="110451"/>
                  </a:lnTo>
                  <a:lnTo>
                    <a:pt x="930440" y="115900"/>
                  </a:lnTo>
                  <a:lnTo>
                    <a:pt x="932408" y="138569"/>
                  </a:lnTo>
                  <a:lnTo>
                    <a:pt x="937272" y="142963"/>
                  </a:lnTo>
                  <a:lnTo>
                    <a:pt x="943025" y="142963"/>
                  </a:lnTo>
                  <a:lnTo>
                    <a:pt x="950150" y="142392"/>
                  </a:lnTo>
                  <a:lnTo>
                    <a:pt x="954722" y="136944"/>
                  </a:lnTo>
                  <a:close/>
                </a:path>
                <a:path w="1091564" h="498475">
                  <a:moveTo>
                    <a:pt x="1090942" y="314998"/>
                  </a:moveTo>
                  <a:lnTo>
                    <a:pt x="1069911" y="71272"/>
                  </a:lnTo>
                  <a:lnTo>
                    <a:pt x="1068514" y="63830"/>
                  </a:lnTo>
                  <a:lnTo>
                    <a:pt x="1068514" y="317017"/>
                  </a:lnTo>
                  <a:lnTo>
                    <a:pt x="1068387" y="327990"/>
                  </a:lnTo>
                  <a:lnTo>
                    <a:pt x="1047699" y="365366"/>
                  </a:lnTo>
                  <a:lnTo>
                    <a:pt x="971880" y="381279"/>
                  </a:lnTo>
                  <a:lnTo>
                    <a:pt x="960920" y="381139"/>
                  </a:lnTo>
                  <a:lnTo>
                    <a:pt x="923493" y="360426"/>
                  </a:lnTo>
                  <a:lnTo>
                    <a:pt x="890498" y="86804"/>
                  </a:lnTo>
                  <a:lnTo>
                    <a:pt x="893013" y="64833"/>
                  </a:lnTo>
                  <a:lnTo>
                    <a:pt x="903414" y="46151"/>
                  </a:lnTo>
                  <a:lnTo>
                    <a:pt x="920051" y="32727"/>
                  </a:lnTo>
                  <a:lnTo>
                    <a:pt x="941260" y="26504"/>
                  </a:lnTo>
                  <a:lnTo>
                    <a:pt x="987209" y="22555"/>
                  </a:lnTo>
                  <a:lnTo>
                    <a:pt x="988822" y="22364"/>
                  </a:lnTo>
                  <a:lnTo>
                    <a:pt x="992378" y="22364"/>
                  </a:lnTo>
                  <a:lnTo>
                    <a:pt x="1001649" y="23190"/>
                  </a:lnTo>
                  <a:lnTo>
                    <a:pt x="1035532" y="43395"/>
                  </a:lnTo>
                  <a:lnTo>
                    <a:pt x="1068514" y="317017"/>
                  </a:lnTo>
                  <a:lnTo>
                    <a:pt x="1068514" y="63830"/>
                  </a:lnTo>
                  <a:lnTo>
                    <a:pt x="1046264" y="22364"/>
                  </a:lnTo>
                  <a:lnTo>
                    <a:pt x="1000721" y="381"/>
                  </a:lnTo>
                  <a:lnTo>
                    <a:pt x="985304" y="177"/>
                  </a:lnTo>
                  <a:lnTo>
                    <a:pt x="939406" y="4127"/>
                  </a:lnTo>
                  <a:lnTo>
                    <a:pt x="909650" y="12877"/>
                  </a:lnTo>
                  <a:lnTo>
                    <a:pt x="886333" y="31699"/>
                  </a:lnTo>
                  <a:lnTo>
                    <a:pt x="871766" y="57873"/>
                  </a:lnTo>
                  <a:lnTo>
                    <a:pt x="868222" y="88633"/>
                  </a:lnTo>
                  <a:lnTo>
                    <a:pt x="889254" y="332371"/>
                  </a:lnTo>
                  <a:lnTo>
                    <a:pt x="906043" y="374307"/>
                  </a:lnTo>
                  <a:lnTo>
                    <a:pt x="940435" y="399072"/>
                  </a:lnTo>
                  <a:lnTo>
                    <a:pt x="967054" y="403783"/>
                  </a:lnTo>
                  <a:lnTo>
                    <a:pt x="969314" y="403783"/>
                  </a:lnTo>
                  <a:lnTo>
                    <a:pt x="1019759" y="399529"/>
                  </a:lnTo>
                  <a:lnTo>
                    <a:pt x="1061732" y="382752"/>
                  </a:lnTo>
                  <a:lnTo>
                    <a:pt x="1087589" y="345224"/>
                  </a:lnTo>
                  <a:lnTo>
                    <a:pt x="1090917" y="317017"/>
                  </a:lnTo>
                  <a:lnTo>
                    <a:pt x="1090942" y="314998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2416556" cy="2490978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8596803" y="4564336"/>
            <a:ext cx="1002030" cy="966469"/>
            <a:chOff x="8596803" y="4564336"/>
            <a:chExt cx="1002030" cy="966469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6803" y="4564336"/>
              <a:ext cx="1001428" cy="9663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34917" y="5274242"/>
              <a:ext cx="439420" cy="185420"/>
            </a:xfrm>
            <a:custGeom>
              <a:avLst/>
              <a:gdLst/>
              <a:ahLst/>
              <a:cxnLst/>
              <a:rect l="l" t="t" r="r" b="b"/>
              <a:pathLst>
                <a:path w="439420" h="185420">
                  <a:moveTo>
                    <a:pt x="269566" y="0"/>
                  </a:moveTo>
                  <a:lnTo>
                    <a:pt x="169595" y="0"/>
                  </a:lnTo>
                  <a:lnTo>
                    <a:pt x="103221" y="13372"/>
                  </a:lnTo>
                  <a:lnTo>
                    <a:pt x="47502" y="51779"/>
                  </a:lnTo>
                  <a:lnTo>
                    <a:pt x="11039" y="108759"/>
                  </a:lnTo>
                  <a:lnTo>
                    <a:pt x="0" y="175484"/>
                  </a:lnTo>
                  <a:lnTo>
                    <a:pt x="198" y="181087"/>
                  </a:lnTo>
                  <a:lnTo>
                    <a:pt x="4972" y="185379"/>
                  </a:lnTo>
                  <a:lnTo>
                    <a:pt x="16112" y="185061"/>
                  </a:lnTo>
                  <a:lnTo>
                    <a:pt x="20488" y="180371"/>
                  </a:lnTo>
                  <a:lnTo>
                    <a:pt x="20289" y="174769"/>
                  </a:lnTo>
                  <a:lnTo>
                    <a:pt x="22207" y="144651"/>
                  </a:lnTo>
                  <a:lnTo>
                    <a:pt x="43377" y="89527"/>
                  </a:lnTo>
                  <a:lnTo>
                    <a:pt x="85128" y="46313"/>
                  </a:lnTo>
                  <a:lnTo>
                    <a:pt x="139539" y="23220"/>
                  </a:lnTo>
                  <a:lnTo>
                    <a:pt x="169595" y="20227"/>
                  </a:lnTo>
                  <a:lnTo>
                    <a:pt x="269566" y="20227"/>
                  </a:lnTo>
                  <a:lnTo>
                    <a:pt x="327998" y="32010"/>
                  </a:lnTo>
                  <a:lnTo>
                    <a:pt x="377047" y="65848"/>
                  </a:lnTo>
                  <a:lnTo>
                    <a:pt x="409158" y="116016"/>
                  </a:lnTo>
                  <a:lnTo>
                    <a:pt x="418882" y="174769"/>
                  </a:lnTo>
                  <a:lnTo>
                    <a:pt x="418682" y="180372"/>
                  </a:lnTo>
                  <a:lnTo>
                    <a:pt x="423065" y="185061"/>
                  </a:lnTo>
                  <a:lnTo>
                    <a:pt x="429008" y="185259"/>
                  </a:lnTo>
                  <a:lnTo>
                    <a:pt x="434453" y="185259"/>
                  </a:lnTo>
                  <a:lnTo>
                    <a:pt x="438969" y="180968"/>
                  </a:lnTo>
                  <a:lnTo>
                    <a:pt x="439168" y="175484"/>
                  </a:lnTo>
                  <a:lnTo>
                    <a:pt x="436969" y="141285"/>
                  </a:lnTo>
                  <a:lnTo>
                    <a:pt x="412923" y="78669"/>
                  </a:lnTo>
                  <a:lnTo>
                    <a:pt x="365499" y="29607"/>
                  </a:lnTo>
                  <a:lnTo>
                    <a:pt x="303708" y="3396"/>
                  </a:lnTo>
                  <a:lnTo>
                    <a:pt x="269566" y="0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4161" y="5012613"/>
              <a:ext cx="220623" cy="2203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127706" y="5274246"/>
              <a:ext cx="439420" cy="185420"/>
            </a:xfrm>
            <a:custGeom>
              <a:avLst/>
              <a:gdLst/>
              <a:ahLst/>
              <a:cxnLst/>
              <a:rect l="l" t="t" r="r" b="b"/>
              <a:pathLst>
                <a:path w="439420" h="185420">
                  <a:moveTo>
                    <a:pt x="415251" y="82334"/>
                  </a:moveTo>
                  <a:lnTo>
                    <a:pt x="384797" y="44996"/>
                  </a:lnTo>
                  <a:lnTo>
                    <a:pt x="350799" y="20586"/>
                  </a:lnTo>
                  <a:lnTo>
                    <a:pt x="311835" y="5295"/>
                  </a:lnTo>
                  <a:lnTo>
                    <a:pt x="269557" y="0"/>
                  </a:lnTo>
                  <a:lnTo>
                    <a:pt x="169595" y="0"/>
                  </a:lnTo>
                  <a:lnTo>
                    <a:pt x="103212" y="13373"/>
                  </a:lnTo>
                  <a:lnTo>
                    <a:pt x="47510" y="51777"/>
                  </a:lnTo>
                  <a:lnTo>
                    <a:pt x="11036" y="108762"/>
                  </a:lnTo>
                  <a:lnTo>
                    <a:pt x="0" y="175488"/>
                  </a:lnTo>
                  <a:lnTo>
                    <a:pt x="190" y="180975"/>
                  </a:lnTo>
                  <a:lnTo>
                    <a:pt x="4673" y="185267"/>
                  </a:lnTo>
                  <a:lnTo>
                    <a:pt x="10160" y="185305"/>
                  </a:lnTo>
                  <a:lnTo>
                    <a:pt x="16103" y="185102"/>
                  </a:lnTo>
                  <a:lnTo>
                    <a:pt x="20485" y="180416"/>
                  </a:lnTo>
                  <a:lnTo>
                    <a:pt x="20281" y="174815"/>
                  </a:lnTo>
                  <a:lnTo>
                    <a:pt x="22199" y="144691"/>
                  </a:lnTo>
                  <a:lnTo>
                    <a:pt x="43370" y="89573"/>
                  </a:lnTo>
                  <a:lnTo>
                    <a:pt x="85115" y="46355"/>
                  </a:lnTo>
                  <a:lnTo>
                    <a:pt x="139534" y="23266"/>
                  </a:lnTo>
                  <a:lnTo>
                    <a:pt x="169595" y="20269"/>
                  </a:lnTo>
                  <a:lnTo>
                    <a:pt x="269557" y="20269"/>
                  </a:lnTo>
                  <a:lnTo>
                    <a:pt x="341096" y="38417"/>
                  </a:lnTo>
                  <a:lnTo>
                    <a:pt x="395160" y="88658"/>
                  </a:lnTo>
                  <a:lnTo>
                    <a:pt x="398221" y="93383"/>
                  </a:lnTo>
                  <a:lnTo>
                    <a:pt x="404495" y="94742"/>
                  </a:lnTo>
                  <a:lnTo>
                    <a:pt x="413918" y="88620"/>
                  </a:lnTo>
                  <a:lnTo>
                    <a:pt x="415251" y="82334"/>
                  </a:lnTo>
                  <a:close/>
                </a:path>
                <a:path w="439420" h="185420">
                  <a:moveTo>
                    <a:pt x="439356" y="166255"/>
                  </a:moveTo>
                  <a:lnTo>
                    <a:pt x="430326" y="129705"/>
                  </a:lnTo>
                  <a:lnTo>
                    <a:pt x="419265" y="131737"/>
                  </a:lnTo>
                  <a:lnTo>
                    <a:pt x="415645" y="136982"/>
                  </a:lnTo>
                  <a:lnTo>
                    <a:pt x="416648" y="142506"/>
                  </a:lnTo>
                  <a:lnTo>
                    <a:pt x="417893" y="150456"/>
                  </a:lnTo>
                  <a:lnTo>
                    <a:pt x="418693" y="158521"/>
                  </a:lnTo>
                  <a:lnTo>
                    <a:pt x="419061" y="166636"/>
                  </a:lnTo>
                  <a:lnTo>
                    <a:pt x="418998" y="174777"/>
                  </a:lnTo>
                  <a:lnTo>
                    <a:pt x="418807" y="180378"/>
                  </a:lnTo>
                  <a:lnTo>
                    <a:pt x="423151" y="185064"/>
                  </a:lnTo>
                  <a:lnTo>
                    <a:pt x="429133" y="185267"/>
                  </a:lnTo>
                  <a:lnTo>
                    <a:pt x="434568" y="185267"/>
                  </a:lnTo>
                  <a:lnTo>
                    <a:pt x="439089" y="180975"/>
                  </a:lnTo>
                  <a:lnTo>
                    <a:pt x="439293" y="175488"/>
                  </a:lnTo>
                  <a:lnTo>
                    <a:pt x="439356" y="166255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37040" y="5012613"/>
              <a:ext cx="220626" cy="22038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87816" y="4652116"/>
              <a:ext cx="519430" cy="342900"/>
            </a:xfrm>
            <a:custGeom>
              <a:avLst/>
              <a:gdLst/>
              <a:ahLst/>
              <a:cxnLst/>
              <a:rect l="l" t="t" r="r" b="b"/>
              <a:pathLst>
                <a:path w="519429" h="342900">
                  <a:moveTo>
                    <a:pt x="466752" y="0"/>
                  </a:moveTo>
                  <a:lnTo>
                    <a:pt x="443878" y="827"/>
                  </a:lnTo>
                  <a:lnTo>
                    <a:pt x="422891" y="9912"/>
                  </a:lnTo>
                  <a:lnTo>
                    <a:pt x="406265" y="26695"/>
                  </a:lnTo>
                  <a:lnTo>
                    <a:pt x="291519" y="198653"/>
                  </a:lnTo>
                  <a:lnTo>
                    <a:pt x="158014" y="198653"/>
                  </a:lnTo>
                  <a:lnTo>
                    <a:pt x="108728" y="205937"/>
                  </a:lnTo>
                  <a:lnTo>
                    <a:pt x="64597" y="226648"/>
                  </a:lnTo>
                  <a:lnTo>
                    <a:pt x="28218" y="259082"/>
                  </a:lnTo>
                  <a:lnTo>
                    <a:pt x="2188" y="301530"/>
                  </a:lnTo>
                  <a:lnTo>
                    <a:pt x="0" y="306670"/>
                  </a:lnTo>
                  <a:lnTo>
                    <a:pt x="2387" y="312640"/>
                  </a:lnTo>
                  <a:lnTo>
                    <a:pt x="12729" y="317018"/>
                  </a:lnTo>
                  <a:lnTo>
                    <a:pt x="18699" y="314597"/>
                  </a:lnTo>
                  <a:lnTo>
                    <a:pt x="20887" y="309456"/>
                  </a:lnTo>
                  <a:lnTo>
                    <a:pt x="43801" y="272098"/>
                  </a:lnTo>
                  <a:lnTo>
                    <a:pt x="75820" y="243554"/>
                  </a:lnTo>
                  <a:lnTo>
                    <a:pt x="114662" y="225327"/>
                  </a:lnTo>
                  <a:lnTo>
                    <a:pt x="158047" y="218917"/>
                  </a:lnTo>
                  <a:lnTo>
                    <a:pt x="300384" y="218917"/>
                  </a:lnTo>
                  <a:lnTo>
                    <a:pt x="303571" y="217192"/>
                  </a:lnTo>
                  <a:lnTo>
                    <a:pt x="423198" y="37905"/>
                  </a:lnTo>
                  <a:lnTo>
                    <a:pt x="434347" y="26651"/>
                  </a:lnTo>
                  <a:lnTo>
                    <a:pt x="448419" y="20555"/>
                  </a:lnTo>
                  <a:lnTo>
                    <a:pt x="463767" y="20000"/>
                  </a:lnTo>
                  <a:lnTo>
                    <a:pt x="478744" y="25368"/>
                  </a:lnTo>
                  <a:lnTo>
                    <a:pt x="498865" y="60854"/>
                  </a:lnTo>
                  <a:lnTo>
                    <a:pt x="498865" y="68582"/>
                  </a:lnTo>
                  <a:lnTo>
                    <a:pt x="496773" y="76011"/>
                  </a:lnTo>
                  <a:lnTo>
                    <a:pt x="350685" y="313038"/>
                  </a:lnTo>
                  <a:lnTo>
                    <a:pt x="349224" y="316255"/>
                  </a:lnTo>
                  <a:lnTo>
                    <a:pt x="348493" y="337547"/>
                  </a:lnTo>
                  <a:lnTo>
                    <a:pt x="352876" y="342256"/>
                  </a:lnTo>
                  <a:lnTo>
                    <a:pt x="358786" y="342455"/>
                  </a:lnTo>
                  <a:lnTo>
                    <a:pt x="364264" y="342455"/>
                  </a:lnTo>
                  <a:lnTo>
                    <a:pt x="368747" y="338144"/>
                  </a:lnTo>
                  <a:lnTo>
                    <a:pt x="369344" y="321429"/>
                  </a:lnTo>
                  <a:lnTo>
                    <a:pt x="510021" y="93157"/>
                  </a:lnTo>
                  <a:lnTo>
                    <a:pt x="513963" y="85657"/>
                  </a:lnTo>
                  <a:lnTo>
                    <a:pt x="516810" y="77710"/>
                  </a:lnTo>
                  <a:lnTo>
                    <a:pt x="518537" y="69428"/>
                  </a:lnTo>
                  <a:lnTo>
                    <a:pt x="519118" y="60921"/>
                  </a:lnTo>
                  <a:lnTo>
                    <a:pt x="517028" y="45025"/>
                  </a:lnTo>
                  <a:lnTo>
                    <a:pt x="511037" y="30414"/>
                  </a:lnTo>
                  <a:lnTo>
                    <a:pt x="501567" y="17823"/>
                  </a:lnTo>
                  <a:lnTo>
                    <a:pt x="489037" y="7990"/>
                  </a:lnTo>
                  <a:lnTo>
                    <a:pt x="466752" y="0"/>
                  </a:lnTo>
                  <a:close/>
                </a:path>
              </a:pathLst>
            </a:custGeom>
            <a:solidFill>
              <a:srgbClr val="CF3A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77135" y="4564626"/>
              <a:ext cx="230720" cy="230493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6453619"/>
            <a:ext cx="12191999" cy="40437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48646" y="0"/>
            <a:ext cx="2443353" cy="2490978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45730CC3-96DA-24DF-31FF-0147AB5604D2}"/>
              </a:ext>
            </a:extLst>
          </p:cNvPr>
          <p:cNvSpPr txBox="1"/>
          <p:nvPr/>
        </p:nvSpPr>
        <p:spPr>
          <a:xfrm>
            <a:off x="4630815" y="5605321"/>
            <a:ext cx="322470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PROPUESTA PARA LA ELECCION DE DELEGADAS</a:t>
            </a:r>
          </a:p>
        </p:txBody>
      </p:sp>
    </p:spTree>
    <p:extLst>
      <p:ext uri="{BB962C8B-B14F-4D97-AF65-F5344CB8AC3E}">
        <p14:creationId xmlns:p14="http://schemas.microsoft.com/office/powerpoint/2010/main" val="1951565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195" y="281940"/>
            <a:ext cx="7421245" cy="1004569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373380">
              <a:lnSpc>
                <a:spcPts val="3829"/>
              </a:lnSpc>
              <a:spcBef>
                <a:spcPts val="245"/>
              </a:spcBef>
            </a:pPr>
            <a:r>
              <a:rPr sz="3200" spc="-220" dirty="0">
                <a:solidFill>
                  <a:srgbClr val="6F2F9F"/>
                </a:solidFill>
              </a:rPr>
              <a:t>SOCIALIZACIÓN</a:t>
            </a:r>
            <a:r>
              <a:rPr sz="3200" spc="-215" dirty="0">
                <a:solidFill>
                  <a:srgbClr val="6F2F9F"/>
                </a:solidFill>
              </a:rPr>
              <a:t> </a:t>
            </a:r>
            <a:r>
              <a:rPr sz="3200" spc="-350" dirty="0">
                <a:solidFill>
                  <a:srgbClr val="6F2F9F"/>
                </a:solidFill>
              </a:rPr>
              <a:t>E</a:t>
            </a:r>
            <a:r>
              <a:rPr sz="3200" spc="-260" dirty="0">
                <a:solidFill>
                  <a:srgbClr val="6F2F9F"/>
                </a:solidFill>
              </a:rPr>
              <a:t> IMPULSO</a:t>
            </a:r>
            <a:r>
              <a:rPr sz="3200" spc="-285" dirty="0">
                <a:solidFill>
                  <a:srgbClr val="6F2F9F"/>
                </a:solidFill>
              </a:rPr>
              <a:t> </a:t>
            </a:r>
            <a:r>
              <a:rPr sz="3200" spc="-30" dirty="0">
                <a:solidFill>
                  <a:srgbClr val="6F2F9F"/>
                </a:solidFill>
              </a:rPr>
              <a:t>A</a:t>
            </a:r>
            <a:r>
              <a:rPr sz="3200" spc="-295" dirty="0">
                <a:solidFill>
                  <a:srgbClr val="6F2F9F"/>
                </a:solidFill>
              </a:rPr>
              <a:t> </a:t>
            </a:r>
            <a:r>
              <a:rPr sz="3200" spc="-25" dirty="0">
                <a:solidFill>
                  <a:srgbClr val="6F2F9F"/>
                </a:solidFill>
              </a:rPr>
              <a:t>LA </a:t>
            </a:r>
            <a:r>
              <a:rPr sz="3200" spc="-275" dirty="0">
                <a:solidFill>
                  <a:srgbClr val="6F2F9F"/>
                </a:solidFill>
              </a:rPr>
              <a:t>TERRITORIALIZACIÓN</a:t>
            </a:r>
            <a:r>
              <a:rPr sz="3200" spc="-295" dirty="0">
                <a:solidFill>
                  <a:srgbClr val="6F2F9F"/>
                </a:solidFill>
              </a:rPr>
              <a:t> </a:t>
            </a:r>
            <a:r>
              <a:rPr sz="3200" spc="-200" dirty="0">
                <a:solidFill>
                  <a:srgbClr val="6F2F9F"/>
                </a:solidFill>
              </a:rPr>
              <a:t>DEL</a:t>
            </a:r>
            <a:r>
              <a:rPr sz="3200" spc="-210" dirty="0">
                <a:solidFill>
                  <a:srgbClr val="6F2F9F"/>
                </a:solidFill>
              </a:rPr>
              <a:t> </a:t>
            </a:r>
            <a:r>
              <a:rPr sz="3200" spc="-175" dirty="0">
                <a:solidFill>
                  <a:srgbClr val="6F2F9F"/>
                </a:solidFill>
              </a:rPr>
              <a:t>PAN</a:t>
            </a:r>
            <a:r>
              <a:rPr sz="3200" spc="-195" dirty="0">
                <a:solidFill>
                  <a:srgbClr val="6F2F9F"/>
                </a:solidFill>
              </a:rPr>
              <a:t> </a:t>
            </a:r>
            <a:r>
              <a:rPr sz="3200" spc="-125" dirty="0">
                <a:solidFill>
                  <a:srgbClr val="6F2F9F"/>
                </a:solidFill>
              </a:rPr>
              <a:t>1325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55880" indent="-343535" algn="just">
              <a:lnSpc>
                <a:spcPct val="151300"/>
              </a:lnSpc>
              <a:spcBef>
                <a:spcPts val="60"/>
              </a:spcBef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dirty="0"/>
              <a:t>Avance en</a:t>
            </a:r>
            <a:r>
              <a:rPr spc="15" dirty="0"/>
              <a:t> </a:t>
            </a:r>
            <a:r>
              <a:rPr dirty="0"/>
              <a:t>la</a:t>
            </a:r>
            <a:r>
              <a:rPr spc="5" dirty="0"/>
              <a:t> </a:t>
            </a:r>
            <a:r>
              <a:rPr dirty="0"/>
              <a:t>territorialización</a:t>
            </a:r>
            <a:r>
              <a:rPr spc="15" dirty="0"/>
              <a:t> </a:t>
            </a:r>
            <a:r>
              <a:rPr dirty="0"/>
              <a:t>a</a:t>
            </a:r>
            <a:r>
              <a:rPr spc="5" dirty="0"/>
              <a:t> </a:t>
            </a:r>
            <a:r>
              <a:rPr dirty="0"/>
              <a:t>través</a:t>
            </a:r>
            <a:r>
              <a:rPr spc="-55" dirty="0"/>
              <a:t> </a:t>
            </a:r>
            <a:r>
              <a:rPr dirty="0"/>
              <a:t>de las</a:t>
            </a:r>
            <a:r>
              <a:rPr spc="20" dirty="0"/>
              <a:t> </a:t>
            </a:r>
            <a:r>
              <a:rPr spc="-10" dirty="0"/>
              <a:t>entidades </a:t>
            </a:r>
            <a:r>
              <a:rPr dirty="0"/>
              <a:t>corresponsables</a:t>
            </a:r>
            <a:r>
              <a:rPr spc="90" dirty="0"/>
              <a:t> </a:t>
            </a:r>
            <a:r>
              <a:rPr dirty="0"/>
              <a:t>de</a:t>
            </a:r>
            <a:r>
              <a:rPr spc="75" dirty="0"/>
              <a:t> </a:t>
            </a:r>
            <a:r>
              <a:rPr dirty="0"/>
              <a:t>la</a:t>
            </a:r>
            <a:r>
              <a:rPr spc="75" dirty="0"/>
              <a:t> </a:t>
            </a:r>
            <a:r>
              <a:rPr dirty="0"/>
              <a:t>implementación</a:t>
            </a:r>
            <a:r>
              <a:rPr spc="90" dirty="0"/>
              <a:t> </a:t>
            </a:r>
            <a:r>
              <a:rPr dirty="0"/>
              <a:t>del</a:t>
            </a:r>
            <a:r>
              <a:rPr spc="40" dirty="0"/>
              <a:t> </a:t>
            </a:r>
            <a:r>
              <a:rPr dirty="0"/>
              <a:t>PAN1325,</a:t>
            </a:r>
            <a:r>
              <a:rPr spc="100" dirty="0"/>
              <a:t> </a:t>
            </a:r>
            <a:r>
              <a:rPr spc="-50" dirty="0"/>
              <a:t>y </a:t>
            </a:r>
            <a:r>
              <a:rPr dirty="0"/>
              <a:t>las</a:t>
            </a:r>
            <a:r>
              <a:rPr spc="-20" dirty="0"/>
              <a:t> </a:t>
            </a:r>
            <a:r>
              <a:rPr dirty="0"/>
              <a:t>entidades</a:t>
            </a:r>
            <a:r>
              <a:rPr spc="-15" dirty="0"/>
              <a:t> </a:t>
            </a:r>
            <a:r>
              <a:rPr dirty="0"/>
              <a:t>aliadas</a:t>
            </a:r>
            <a:r>
              <a:rPr spc="-9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Cooperación</a:t>
            </a:r>
            <a:r>
              <a:rPr spc="-25" dirty="0"/>
              <a:t> </a:t>
            </a:r>
            <a:r>
              <a:rPr spc="-10" dirty="0"/>
              <a:t>Internacional.</a:t>
            </a:r>
          </a:p>
          <a:p>
            <a:pPr marL="355600" marR="5080" indent="-343535" algn="just">
              <a:lnSpc>
                <a:spcPts val="3229"/>
              </a:lnSpc>
              <a:spcBef>
                <a:spcPts val="284"/>
              </a:spcBef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dirty="0"/>
              <a:t>Divulgación</a:t>
            </a:r>
            <a:r>
              <a:rPr spc="10" dirty="0"/>
              <a:t> </a:t>
            </a:r>
            <a:r>
              <a:rPr dirty="0"/>
              <a:t>del</a:t>
            </a:r>
            <a:r>
              <a:rPr spc="-20" dirty="0"/>
              <a:t> </a:t>
            </a:r>
            <a:r>
              <a:rPr spc="55" dirty="0"/>
              <a:t>PAN1325</a:t>
            </a:r>
            <a:r>
              <a:rPr spc="-45" dirty="0"/>
              <a:t> </a:t>
            </a:r>
            <a:r>
              <a:rPr dirty="0"/>
              <a:t>con</a:t>
            </a:r>
            <a:r>
              <a:rPr spc="-70" dirty="0"/>
              <a:t> </a:t>
            </a:r>
            <a:r>
              <a:rPr spc="-10" dirty="0"/>
              <a:t>Mecanismos</a:t>
            </a:r>
            <a:r>
              <a:rPr spc="20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género</a:t>
            </a:r>
            <a:r>
              <a:rPr spc="-40" dirty="0"/>
              <a:t> </a:t>
            </a:r>
            <a:r>
              <a:rPr spc="-50" dirty="0"/>
              <a:t>a </a:t>
            </a:r>
            <a:r>
              <a:rPr dirty="0"/>
              <a:t>nivel</a:t>
            </a:r>
            <a:r>
              <a:rPr spc="125" dirty="0"/>
              <a:t> </a:t>
            </a:r>
            <a:r>
              <a:rPr spc="-10" dirty="0"/>
              <a:t>nacional.</a:t>
            </a:r>
          </a:p>
          <a:p>
            <a:pPr marL="355600" marR="60325" indent="-343535" algn="just">
              <a:lnSpc>
                <a:spcPts val="3229"/>
              </a:lnSpc>
              <a:buClr>
                <a:srgbClr val="00AFEF"/>
              </a:buClr>
              <a:buSzPct val="150000"/>
              <a:buFont typeface="Wingdings"/>
              <a:buChar char=""/>
              <a:tabLst>
                <a:tab pos="355600" algn="l"/>
              </a:tabLst>
            </a:pPr>
            <a:r>
              <a:rPr dirty="0"/>
              <a:t>Articulación</a:t>
            </a:r>
            <a:r>
              <a:rPr spc="-55" dirty="0"/>
              <a:t> </a:t>
            </a:r>
            <a:r>
              <a:rPr dirty="0"/>
              <a:t>con</a:t>
            </a:r>
            <a:r>
              <a:rPr spc="35" dirty="0"/>
              <a:t> </a:t>
            </a:r>
            <a:r>
              <a:rPr dirty="0"/>
              <a:t>Duplas</a:t>
            </a:r>
            <a:r>
              <a:rPr spc="40" dirty="0"/>
              <a:t> </a:t>
            </a:r>
            <a:r>
              <a:rPr dirty="0"/>
              <a:t>de</a:t>
            </a:r>
            <a:r>
              <a:rPr spc="20" dirty="0"/>
              <a:t> </a:t>
            </a:r>
            <a:r>
              <a:rPr dirty="0"/>
              <a:t>género</a:t>
            </a:r>
            <a:r>
              <a:rPr spc="-25" dirty="0"/>
              <a:t> </a:t>
            </a:r>
            <a:r>
              <a:rPr dirty="0"/>
              <a:t>de</a:t>
            </a:r>
            <a:r>
              <a:rPr spc="25" dirty="0"/>
              <a:t> </a:t>
            </a:r>
            <a:r>
              <a:rPr dirty="0"/>
              <a:t>la</a:t>
            </a:r>
            <a:r>
              <a:rPr spc="25" dirty="0"/>
              <a:t> </a:t>
            </a:r>
            <a:r>
              <a:rPr spc="-10" dirty="0"/>
              <a:t>Defensoría</a:t>
            </a:r>
            <a:r>
              <a:rPr spc="30" dirty="0"/>
              <a:t> </a:t>
            </a:r>
            <a:r>
              <a:rPr spc="-25" dirty="0"/>
              <a:t>del </a:t>
            </a:r>
            <a:r>
              <a:rPr dirty="0"/>
              <a:t>Pueblo</a:t>
            </a:r>
            <a:r>
              <a:rPr spc="-55" dirty="0"/>
              <a:t> </a:t>
            </a:r>
            <a:r>
              <a:rPr dirty="0"/>
              <a:t>quienes</a:t>
            </a:r>
            <a:r>
              <a:rPr spc="-55" dirty="0"/>
              <a:t> </a:t>
            </a:r>
            <a:r>
              <a:rPr dirty="0"/>
              <a:t>serán</a:t>
            </a:r>
            <a:r>
              <a:rPr spc="15" dirty="0"/>
              <a:t> </a:t>
            </a:r>
            <a:r>
              <a:rPr dirty="0"/>
              <a:t>respaldo</a:t>
            </a:r>
            <a:r>
              <a:rPr spc="-45" dirty="0"/>
              <a:t> </a:t>
            </a:r>
            <a:r>
              <a:rPr dirty="0"/>
              <a:t>para</a:t>
            </a:r>
            <a:r>
              <a:rPr spc="10" dirty="0"/>
              <a:t> </a:t>
            </a:r>
            <a:r>
              <a:rPr dirty="0"/>
              <a:t>la</a:t>
            </a:r>
            <a:r>
              <a:rPr spc="10" dirty="0"/>
              <a:t> </a:t>
            </a:r>
            <a:r>
              <a:rPr spc="-10" dirty="0"/>
              <a:t>territorialización</a:t>
            </a:r>
          </a:p>
          <a:p>
            <a:pPr marL="355600" algn="just">
              <a:lnSpc>
                <a:spcPct val="100000"/>
              </a:lnSpc>
              <a:spcBef>
                <a:spcPts val="860"/>
              </a:spcBef>
            </a:pPr>
            <a:r>
              <a:rPr dirty="0"/>
              <a:t>del</a:t>
            </a:r>
            <a:r>
              <a:rPr spc="-40" dirty="0"/>
              <a:t> </a:t>
            </a:r>
            <a:r>
              <a:rPr spc="55" dirty="0"/>
              <a:t>PAN1325</a:t>
            </a:r>
            <a:r>
              <a:rPr spc="-50" dirty="0"/>
              <a:t> </a:t>
            </a:r>
            <a:r>
              <a:rPr dirty="0"/>
              <a:t>a través</a:t>
            </a:r>
            <a:r>
              <a:rPr spc="15" dirty="0"/>
              <a:t> </a:t>
            </a:r>
            <a:r>
              <a:rPr dirty="0"/>
              <a:t>de las</a:t>
            </a:r>
            <a:r>
              <a:rPr spc="15" dirty="0"/>
              <a:t> </a:t>
            </a:r>
            <a:r>
              <a:rPr spc="65" dirty="0"/>
              <a:t>42</a:t>
            </a:r>
            <a:r>
              <a:rPr spc="30" dirty="0"/>
              <a:t> </a:t>
            </a:r>
            <a:r>
              <a:rPr dirty="0"/>
              <a:t>regionales</a:t>
            </a:r>
            <a:r>
              <a:rPr spc="-60" dirty="0"/>
              <a:t> </a:t>
            </a:r>
            <a:r>
              <a:rPr dirty="0"/>
              <a:t>en</a:t>
            </a:r>
            <a:r>
              <a:rPr spc="5" dirty="0"/>
              <a:t> </a:t>
            </a:r>
            <a:r>
              <a:rPr dirty="0"/>
              <a:t>el</a:t>
            </a:r>
            <a:r>
              <a:rPr spc="-25" dirty="0"/>
              <a:t> </a:t>
            </a:r>
            <a:r>
              <a:rPr spc="-10" dirty="0"/>
              <a:t>país.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67650" y="0"/>
              <a:ext cx="4324350" cy="60864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EEF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270455" y="79403"/>
            <a:ext cx="7321550" cy="906780"/>
            <a:chOff x="2270455" y="79403"/>
            <a:chExt cx="7321550" cy="906780"/>
          </a:xfrm>
        </p:grpSpPr>
        <p:sp>
          <p:nvSpPr>
            <p:cNvPr id="4" name="object 4"/>
            <p:cNvSpPr/>
            <p:nvPr/>
          </p:nvSpPr>
          <p:spPr>
            <a:xfrm>
              <a:off x="2270455" y="102369"/>
              <a:ext cx="7321550" cy="861694"/>
            </a:xfrm>
            <a:custGeom>
              <a:avLst/>
              <a:gdLst/>
              <a:ahLst/>
              <a:cxnLst/>
              <a:rect l="l" t="t" r="r" b="b"/>
              <a:pathLst>
                <a:path w="7321550" h="861694">
                  <a:moveTo>
                    <a:pt x="7109324" y="835401"/>
                  </a:moveTo>
                  <a:lnTo>
                    <a:pt x="3354100" y="835401"/>
                  </a:lnTo>
                  <a:lnTo>
                    <a:pt x="3464317" y="835720"/>
                  </a:lnTo>
                  <a:lnTo>
                    <a:pt x="3520784" y="835925"/>
                  </a:lnTo>
                  <a:lnTo>
                    <a:pt x="3763502" y="836968"/>
                  </a:lnTo>
                  <a:lnTo>
                    <a:pt x="6364708" y="860513"/>
                  </a:lnTo>
                  <a:lnTo>
                    <a:pt x="6421529" y="860911"/>
                  </a:lnTo>
                  <a:lnTo>
                    <a:pt x="6471046" y="861085"/>
                  </a:lnTo>
                  <a:lnTo>
                    <a:pt x="6515491" y="861085"/>
                  </a:lnTo>
                  <a:lnTo>
                    <a:pt x="6661601" y="859992"/>
                  </a:lnTo>
                  <a:lnTo>
                    <a:pt x="6821268" y="856250"/>
                  </a:lnTo>
                  <a:lnTo>
                    <a:pt x="6923026" y="852208"/>
                  </a:lnTo>
                  <a:lnTo>
                    <a:pt x="6973867" y="849633"/>
                  </a:lnTo>
                  <a:lnTo>
                    <a:pt x="7027162" y="845788"/>
                  </a:lnTo>
                  <a:lnTo>
                    <a:pt x="7080428" y="840120"/>
                  </a:lnTo>
                  <a:lnTo>
                    <a:pt x="7109324" y="835401"/>
                  </a:lnTo>
                  <a:close/>
                </a:path>
                <a:path w="7321550" h="861694">
                  <a:moveTo>
                    <a:pt x="2013423" y="22205"/>
                  </a:moveTo>
                  <a:lnTo>
                    <a:pt x="348076" y="22205"/>
                  </a:lnTo>
                  <a:lnTo>
                    <a:pt x="297335" y="41837"/>
                  </a:lnTo>
                  <a:lnTo>
                    <a:pt x="252368" y="68640"/>
                  </a:lnTo>
                  <a:lnTo>
                    <a:pt x="214778" y="100028"/>
                  </a:lnTo>
                  <a:lnTo>
                    <a:pt x="183611" y="134255"/>
                  </a:lnTo>
                  <a:lnTo>
                    <a:pt x="157735" y="169679"/>
                  </a:lnTo>
                  <a:lnTo>
                    <a:pt x="130923" y="212695"/>
                  </a:lnTo>
                  <a:lnTo>
                    <a:pt x="108013" y="256495"/>
                  </a:lnTo>
                  <a:lnTo>
                    <a:pt x="89006" y="300944"/>
                  </a:lnTo>
                  <a:lnTo>
                    <a:pt x="73902" y="345910"/>
                  </a:lnTo>
                  <a:lnTo>
                    <a:pt x="72694" y="646462"/>
                  </a:lnTo>
                  <a:lnTo>
                    <a:pt x="77453" y="663934"/>
                  </a:lnTo>
                  <a:lnTo>
                    <a:pt x="111691" y="733108"/>
                  </a:lnTo>
                  <a:lnTo>
                    <a:pt x="140764" y="764361"/>
                  </a:lnTo>
                  <a:lnTo>
                    <a:pt x="181348" y="790507"/>
                  </a:lnTo>
                  <a:lnTo>
                    <a:pt x="226970" y="807838"/>
                  </a:lnTo>
                  <a:lnTo>
                    <a:pt x="277732" y="818739"/>
                  </a:lnTo>
                  <a:lnTo>
                    <a:pt x="331970" y="824763"/>
                  </a:lnTo>
                  <a:lnTo>
                    <a:pt x="388023" y="827460"/>
                  </a:lnTo>
                  <a:lnTo>
                    <a:pt x="1424118" y="835720"/>
                  </a:lnTo>
                  <a:lnTo>
                    <a:pt x="1730716" y="837192"/>
                  </a:lnTo>
                  <a:lnTo>
                    <a:pt x="1837398" y="837495"/>
                  </a:lnTo>
                  <a:lnTo>
                    <a:pt x="2197601" y="837495"/>
                  </a:lnTo>
                  <a:lnTo>
                    <a:pt x="2467990" y="836243"/>
                  </a:lnTo>
                  <a:lnTo>
                    <a:pt x="7109324" y="835401"/>
                  </a:lnTo>
                  <a:lnTo>
                    <a:pt x="7179339" y="819728"/>
                  </a:lnTo>
                  <a:lnTo>
                    <a:pt x="7221219" y="803205"/>
                  </a:lnTo>
                  <a:lnTo>
                    <a:pt x="7255536" y="781268"/>
                  </a:lnTo>
                  <a:lnTo>
                    <a:pt x="7293552" y="731375"/>
                  </a:lnTo>
                  <a:lnTo>
                    <a:pt x="7309058" y="675944"/>
                  </a:lnTo>
                  <a:lnTo>
                    <a:pt x="7318973" y="627840"/>
                  </a:lnTo>
                  <a:lnTo>
                    <a:pt x="7321219" y="185949"/>
                  </a:lnTo>
                  <a:lnTo>
                    <a:pt x="7312475" y="166301"/>
                  </a:lnTo>
                  <a:lnTo>
                    <a:pt x="7287842" y="131594"/>
                  </a:lnTo>
                  <a:lnTo>
                    <a:pt x="7253236" y="101011"/>
                  </a:lnTo>
                  <a:lnTo>
                    <a:pt x="7206842" y="76370"/>
                  </a:lnTo>
                  <a:lnTo>
                    <a:pt x="7150418" y="60694"/>
                  </a:lnTo>
                  <a:lnTo>
                    <a:pt x="7100193" y="52812"/>
                  </a:lnTo>
                  <a:lnTo>
                    <a:pt x="7048196" y="48395"/>
                  </a:lnTo>
                  <a:lnTo>
                    <a:pt x="6587745" y="32150"/>
                  </a:lnTo>
                  <a:lnTo>
                    <a:pt x="6499906" y="30007"/>
                  </a:lnTo>
                  <a:lnTo>
                    <a:pt x="3420163" y="30007"/>
                  </a:lnTo>
                  <a:lnTo>
                    <a:pt x="3221639" y="29500"/>
                  </a:lnTo>
                  <a:lnTo>
                    <a:pt x="3142286" y="29255"/>
                  </a:lnTo>
                  <a:lnTo>
                    <a:pt x="2735434" y="27374"/>
                  </a:lnTo>
                  <a:lnTo>
                    <a:pt x="2078145" y="22523"/>
                  </a:lnTo>
                  <a:lnTo>
                    <a:pt x="2013423" y="22205"/>
                  </a:lnTo>
                  <a:close/>
                </a:path>
                <a:path w="7321550" h="861694">
                  <a:moveTo>
                    <a:pt x="6478222" y="29500"/>
                  </a:moveTo>
                  <a:lnTo>
                    <a:pt x="4038498" y="29500"/>
                  </a:lnTo>
                  <a:lnTo>
                    <a:pt x="3889015" y="30007"/>
                  </a:lnTo>
                  <a:lnTo>
                    <a:pt x="6499906" y="30007"/>
                  </a:lnTo>
                  <a:lnTo>
                    <a:pt x="6478222" y="29500"/>
                  </a:lnTo>
                  <a:close/>
                </a:path>
                <a:path w="7321550" h="861694">
                  <a:moveTo>
                    <a:pt x="5989154" y="22205"/>
                  </a:moveTo>
                  <a:lnTo>
                    <a:pt x="5100513" y="22205"/>
                  </a:lnTo>
                  <a:lnTo>
                    <a:pt x="5046486" y="22523"/>
                  </a:lnTo>
                  <a:lnTo>
                    <a:pt x="4173757" y="28784"/>
                  </a:lnTo>
                  <a:lnTo>
                    <a:pt x="4030050" y="29500"/>
                  </a:lnTo>
                  <a:lnTo>
                    <a:pt x="6477642" y="29500"/>
                  </a:lnTo>
                  <a:lnTo>
                    <a:pt x="6335159" y="26650"/>
                  </a:lnTo>
                  <a:lnTo>
                    <a:pt x="6335401" y="26650"/>
                  </a:lnTo>
                  <a:lnTo>
                    <a:pt x="6088140" y="23150"/>
                  </a:lnTo>
                  <a:lnTo>
                    <a:pt x="6089595" y="23150"/>
                  </a:lnTo>
                  <a:lnTo>
                    <a:pt x="5989154" y="22205"/>
                  </a:lnTo>
                  <a:close/>
                </a:path>
                <a:path w="7321550" h="861694">
                  <a:moveTo>
                    <a:pt x="350159" y="21400"/>
                  </a:moveTo>
                  <a:lnTo>
                    <a:pt x="0" y="21400"/>
                  </a:lnTo>
                  <a:lnTo>
                    <a:pt x="3250364" y="22205"/>
                  </a:lnTo>
                  <a:lnTo>
                    <a:pt x="348076" y="22205"/>
                  </a:lnTo>
                  <a:lnTo>
                    <a:pt x="350159" y="21400"/>
                  </a:lnTo>
                  <a:close/>
                </a:path>
                <a:path w="7321550" h="861694">
                  <a:moveTo>
                    <a:pt x="5882613" y="21400"/>
                  </a:moveTo>
                  <a:lnTo>
                    <a:pt x="5247377" y="21400"/>
                  </a:lnTo>
                  <a:lnTo>
                    <a:pt x="5093174" y="22205"/>
                  </a:lnTo>
                  <a:lnTo>
                    <a:pt x="5991478" y="22205"/>
                  </a:lnTo>
                  <a:lnTo>
                    <a:pt x="5882613" y="21400"/>
                  </a:lnTo>
                  <a:close/>
                </a:path>
                <a:path w="7321550" h="861694">
                  <a:moveTo>
                    <a:pt x="550045" y="0"/>
                  </a:moveTo>
                  <a:lnTo>
                    <a:pt x="498338" y="153"/>
                  </a:lnTo>
                  <a:lnTo>
                    <a:pt x="447550" y="3079"/>
                  </a:lnTo>
                  <a:lnTo>
                    <a:pt x="398335" y="9700"/>
                  </a:lnTo>
                  <a:lnTo>
                    <a:pt x="351276" y="20969"/>
                  </a:lnTo>
                  <a:lnTo>
                    <a:pt x="350159" y="21400"/>
                  </a:lnTo>
                  <a:lnTo>
                    <a:pt x="1358831" y="21400"/>
                  </a:lnTo>
                  <a:lnTo>
                    <a:pt x="1284245" y="20969"/>
                  </a:lnTo>
                  <a:lnTo>
                    <a:pt x="956131" y="15718"/>
                  </a:lnTo>
                  <a:lnTo>
                    <a:pt x="754510" y="8987"/>
                  </a:lnTo>
                  <a:lnTo>
                    <a:pt x="602014" y="1693"/>
                  </a:lnTo>
                  <a:lnTo>
                    <a:pt x="550045" y="0"/>
                  </a:lnTo>
                  <a:close/>
                </a:path>
                <a:path w="7321550" h="861694">
                  <a:moveTo>
                    <a:pt x="5782339" y="20969"/>
                  </a:moveTo>
                  <a:lnTo>
                    <a:pt x="5361901" y="20969"/>
                  </a:lnTo>
                  <a:lnTo>
                    <a:pt x="5250505" y="21400"/>
                  </a:lnTo>
                  <a:lnTo>
                    <a:pt x="5875263" y="21400"/>
                  </a:lnTo>
                  <a:lnTo>
                    <a:pt x="5827377" y="21150"/>
                  </a:lnTo>
                  <a:lnTo>
                    <a:pt x="5782339" y="20969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43150" y="79403"/>
              <a:ext cx="7248525" cy="906780"/>
            </a:xfrm>
            <a:custGeom>
              <a:avLst/>
              <a:gdLst/>
              <a:ahLst/>
              <a:cxnLst/>
              <a:rect l="l" t="t" r="r" b="b"/>
              <a:pathLst>
                <a:path w="7248525" h="906780">
                  <a:moveTo>
                    <a:pt x="477642" y="0"/>
                  </a:moveTo>
                  <a:lnTo>
                    <a:pt x="422692" y="1269"/>
                  </a:lnTo>
                  <a:lnTo>
                    <a:pt x="367742" y="3809"/>
                  </a:lnTo>
                  <a:lnTo>
                    <a:pt x="313667" y="11429"/>
                  </a:lnTo>
                  <a:lnTo>
                    <a:pt x="261340" y="24129"/>
                  </a:lnTo>
                  <a:lnTo>
                    <a:pt x="207010" y="44449"/>
                  </a:lnTo>
                  <a:lnTo>
                    <a:pt x="161470" y="69849"/>
                  </a:lnTo>
                  <a:lnTo>
                    <a:pt x="123801" y="97789"/>
                  </a:lnTo>
                  <a:lnTo>
                    <a:pt x="93085" y="126999"/>
                  </a:lnTo>
                  <a:lnTo>
                    <a:pt x="68402" y="157479"/>
                  </a:lnTo>
                  <a:lnTo>
                    <a:pt x="21594" y="228599"/>
                  </a:lnTo>
                  <a:lnTo>
                    <a:pt x="0" y="269239"/>
                  </a:lnTo>
                  <a:lnTo>
                    <a:pt x="0" y="763269"/>
                  </a:lnTo>
                  <a:lnTo>
                    <a:pt x="34692" y="801369"/>
                  </a:lnTo>
                  <a:lnTo>
                    <a:pt x="81892" y="831849"/>
                  </a:lnTo>
                  <a:lnTo>
                    <a:pt x="125857" y="849629"/>
                  </a:lnTo>
                  <a:lnTo>
                    <a:pt x="173364" y="861059"/>
                  </a:lnTo>
                  <a:lnTo>
                    <a:pt x="222971" y="868679"/>
                  </a:lnTo>
                  <a:lnTo>
                    <a:pt x="273234" y="872489"/>
                  </a:lnTo>
                  <a:lnTo>
                    <a:pt x="322711" y="875029"/>
                  </a:lnTo>
                  <a:lnTo>
                    <a:pt x="1156402" y="881379"/>
                  </a:lnTo>
                  <a:lnTo>
                    <a:pt x="3328110" y="881379"/>
                  </a:lnTo>
                  <a:lnTo>
                    <a:pt x="3429638" y="882649"/>
                  </a:lnTo>
                  <a:lnTo>
                    <a:pt x="3632576" y="882649"/>
                  </a:lnTo>
                  <a:lnTo>
                    <a:pt x="3733958" y="883919"/>
                  </a:lnTo>
                  <a:lnTo>
                    <a:pt x="5676102" y="899159"/>
                  </a:lnTo>
                  <a:lnTo>
                    <a:pt x="5726205" y="899159"/>
                  </a:lnTo>
                  <a:lnTo>
                    <a:pt x="5776334" y="900429"/>
                  </a:lnTo>
                  <a:lnTo>
                    <a:pt x="5826412" y="900429"/>
                  </a:lnTo>
                  <a:lnTo>
                    <a:pt x="5876361" y="901699"/>
                  </a:lnTo>
                  <a:lnTo>
                    <a:pt x="5975565" y="902969"/>
                  </a:lnTo>
                  <a:lnTo>
                    <a:pt x="6024944" y="902969"/>
                  </a:lnTo>
                  <a:lnTo>
                    <a:pt x="6173749" y="905509"/>
                  </a:lnTo>
                  <a:lnTo>
                    <a:pt x="6223580" y="905509"/>
                  </a:lnTo>
                  <a:lnTo>
                    <a:pt x="6273529" y="906779"/>
                  </a:lnTo>
                  <a:lnTo>
                    <a:pt x="6584661" y="906779"/>
                  </a:lnTo>
                  <a:lnTo>
                    <a:pt x="6798747" y="901699"/>
                  </a:lnTo>
                  <a:lnTo>
                    <a:pt x="6905789" y="896619"/>
                  </a:lnTo>
                  <a:lnTo>
                    <a:pt x="6966176" y="891539"/>
                  </a:lnTo>
                  <a:lnTo>
                    <a:pt x="7025006" y="885189"/>
                  </a:lnTo>
                  <a:lnTo>
                    <a:pt x="7080757" y="875029"/>
                  </a:lnTo>
                  <a:lnTo>
                    <a:pt x="7131909" y="862329"/>
                  </a:lnTo>
                  <a:lnTo>
                    <a:pt x="7134911" y="861059"/>
                  </a:lnTo>
                  <a:lnTo>
                    <a:pt x="6283899" y="861059"/>
                  </a:lnTo>
                  <a:lnTo>
                    <a:pt x="6232705" y="859789"/>
                  </a:lnTo>
                  <a:lnTo>
                    <a:pt x="6181618" y="859789"/>
                  </a:lnTo>
                  <a:lnTo>
                    <a:pt x="6130656" y="858519"/>
                  </a:lnTo>
                  <a:lnTo>
                    <a:pt x="6079839" y="858519"/>
                  </a:lnTo>
                  <a:lnTo>
                    <a:pt x="5879177" y="854709"/>
                  </a:lnTo>
                  <a:lnTo>
                    <a:pt x="5828899" y="854709"/>
                  </a:lnTo>
                  <a:lnTo>
                    <a:pt x="5778465" y="853439"/>
                  </a:lnTo>
                  <a:lnTo>
                    <a:pt x="5728008" y="853439"/>
                  </a:lnTo>
                  <a:lnTo>
                    <a:pt x="5677664" y="852169"/>
                  </a:lnTo>
                  <a:lnTo>
                    <a:pt x="3763236" y="838199"/>
                  </a:lnTo>
                  <a:lnTo>
                    <a:pt x="3659925" y="836929"/>
                  </a:lnTo>
                  <a:lnTo>
                    <a:pt x="1710543" y="836929"/>
                  </a:lnTo>
                  <a:lnTo>
                    <a:pt x="1609884" y="835659"/>
                  </a:lnTo>
                  <a:lnTo>
                    <a:pt x="1408871" y="835659"/>
                  </a:lnTo>
                  <a:lnTo>
                    <a:pt x="373106" y="828039"/>
                  </a:lnTo>
                  <a:lnTo>
                    <a:pt x="270974" y="825499"/>
                  </a:lnTo>
                  <a:lnTo>
                    <a:pt x="221231" y="820419"/>
                  </a:lnTo>
                  <a:lnTo>
                    <a:pt x="174888" y="810259"/>
                  </a:lnTo>
                  <a:lnTo>
                    <a:pt x="133833" y="795019"/>
                  </a:lnTo>
                  <a:lnTo>
                    <a:pt x="99230" y="773429"/>
                  </a:lnTo>
                  <a:lnTo>
                    <a:pt x="74218" y="744219"/>
                  </a:lnTo>
                  <a:lnTo>
                    <a:pt x="44113" y="683259"/>
                  </a:lnTo>
                  <a:lnTo>
                    <a:pt x="31356" y="634999"/>
                  </a:lnTo>
                  <a:lnTo>
                    <a:pt x="23283" y="585469"/>
                  </a:lnTo>
                  <a:lnTo>
                    <a:pt x="19858" y="537209"/>
                  </a:lnTo>
                  <a:lnTo>
                    <a:pt x="21041" y="487679"/>
                  </a:lnTo>
                  <a:lnTo>
                    <a:pt x="26796" y="439419"/>
                  </a:lnTo>
                  <a:lnTo>
                    <a:pt x="37084" y="389889"/>
                  </a:lnTo>
                  <a:lnTo>
                    <a:pt x="51868" y="341629"/>
                  </a:lnTo>
                  <a:lnTo>
                    <a:pt x="71109" y="294639"/>
                  </a:lnTo>
                  <a:lnTo>
                    <a:pt x="94771" y="247649"/>
                  </a:lnTo>
                  <a:lnTo>
                    <a:pt x="122814" y="201929"/>
                  </a:lnTo>
                  <a:lnTo>
                    <a:pt x="152320" y="161289"/>
                  </a:lnTo>
                  <a:lnTo>
                    <a:pt x="184320" y="128269"/>
                  </a:lnTo>
                  <a:lnTo>
                    <a:pt x="219040" y="101599"/>
                  </a:lnTo>
                  <a:lnTo>
                    <a:pt x="256706" y="80009"/>
                  </a:lnTo>
                  <a:lnTo>
                    <a:pt x="297546" y="64769"/>
                  </a:lnTo>
                  <a:lnTo>
                    <a:pt x="339954" y="54609"/>
                  </a:lnTo>
                  <a:lnTo>
                    <a:pt x="384941" y="49529"/>
                  </a:lnTo>
                  <a:lnTo>
                    <a:pt x="431940" y="46989"/>
                  </a:lnTo>
                  <a:lnTo>
                    <a:pt x="6926358" y="46989"/>
                  </a:lnTo>
                  <a:lnTo>
                    <a:pt x="6824231" y="41909"/>
                  </a:lnTo>
                  <a:lnTo>
                    <a:pt x="6721981" y="39369"/>
                  </a:lnTo>
                  <a:lnTo>
                    <a:pt x="6670816" y="36829"/>
                  </a:lnTo>
                  <a:lnTo>
                    <a:pt x="6414613" y="30479"/>
                  </a:lnTo>
                  <a:lnTo>
                    <a:pt x="3168454" y="30479"/>
                  </a:lnTo>
                  <a:lnTo>
                    <a:pt x="3070430" y="29209"/>
                  </a:lnTo>
                  <a:lnTo>
                    <a:pt x="2872120" y="29209"/>
                  </a:lnTo>
                  <a:lnTo>
                    <a:pt x="2771737" y="27939"/>
                  </a:lnTo>
                  <a:lnTo>
                    <a:pt x="2670472" y="27939"/>
                  </a:lnTo>
                  <a:lnTo>
                    <a:pt x="1431276" y="22859"/>
                  </a:lnTo>
                  <a:lnTo>
                    <a:pt x="1381830" y="21589"/>
                  </a:lnTo>
                  <a:lnTo>
                    <a:pt x="1183069" y="21589"/>
                  </a:lnTo>
                  <a:lnTo>
                    <a:pt x="1133195" y="20319"/>
                  </a:lnTo>
                  <a:lnTo>
                    <a:pt x="1083272" y="20319"/>
                  </a:lnTo>
                  <a:lnTo>
                    <a:pt x="983328" y="17779"/>
                  </a:lnTo>
                  <a:lnTo>
                    <a:pt x="933332" y="17779"/>
                  </a:lnTo>
                  <a:lnTo>
                    <a:pt x="883336" y="16509"/>
                  </a:lnTo>
                  <a:lnTo>
                    <a:pt x="833352" y="13969"/>
                  </a:lnTo>
                  <a:lnTo>
                    <a:pt x="733469" y="11429"/>
                  </a:lnTo>
                  <a:lnTo>
                    <a:pt x="683595" y="8889"/>
                  </a:lnTo>
                  <a:lnTo>
                    <a:pt x="633783" y="7619"/>
                  </a:lnTo>
                  <a:lnTo>
                    <a:pt x="477642" y="0"/>
                  </a:lnTo>
                  <a:close/>
                </a:path>
                <a:path w="7248525" h="906780">
                  <a:moveTo>
                    <a:pt x="2364598" y="882649"/>
                  </a:moveTo>
                  <a:lnTo>
                    <a:pt x="1457385" y="882649"/>
                  </a:lnTo>
                  <a:lnTo>
                    <a:pt x="1558049" y="883919"/>
                  </a:lnTo>
                  <a:lnTo>
                    <a:pt x="2314067" y="883919"/>
                  </a:lnTo>
                  <a:lnTo>
                    <a:pt x="2364598" y="882649"/>
                  </a:lnTo>
                  <a:close/>
                </a:path>
                <a:path w="7248525" h="906780">
                  <a:moveTo>
                    <a:pt x="2668323" y="881379"/>
                  </a:moveTo>
                  <a:lnTo>
                    <a:pt x="1256526" y="881379"/>
                  </a:lnTo>
                  <a:lnTo>
                    <a:pt x="1356865" y="882649"/>
                  </a:lnTo>
                  <a:lnTo>
                    <a:pt x="2566990" y="882649"/>
                  </a:lnTo>
                  <a:lnTo>
                    <a:pt x="2668323" y="881379"/>
                  </a:lnTo>
                  <a:close/>
                </a:path>
                <a:path w="7248525" h="906780">
                  <a:moveTo>
                    <a:pt x="6926358" y="46989"/>
                  </a:moveTo>
                  <a:lnTo>
                    <a:pt x="480382" y="46989"/>
                  </a:lnTo>
                  <a:lnTo>
                    <a:pt x="529698" y="48259"/>
                  </a:lnTo>
                  <a:lnTo>
                    <a:pt x="679731" y="55879"/>
                  </a:lnTo>
                  <a:lnTo>
                    <a:pt x="730004" y="57149"/>
                  </a:lnTo>
                  <a:lnTo>
                    <a:pt x="780308" y="59689"/>
                  </a:lnTo>
                  <a:lnTo>
                    <a:pt x="981606" y="64769"/>
                  </a:lnTo>
                  <a:lnTo>
                    <a:pt x="1031894" y="64769"/>
                  </a:lnTo>
                  <a:lnTo>
                    <a:pt x="1082146" y="66039"/>
                  </a:lnTo>
                  <a:lnTo>
                    <a:pt x="1132350" y="66039"/>
                  </a:lnTo>
                  <a:lnTo>
                    <a:pt x="1182495" y="67309"/>
                  </a:lnTo>
                  <a:lnTo>
                    <a:pt x="5696012" y="67309"/>
                  </a:lnTo>
                  <a:lnTo>
                    <a:pt x="5747102" y="68579"/>
                  </a:lnTo>
                  <a:lnTo>
                    <a:pt x="5900457" y="68579"/>
                  </a:lnTo>
                  <a:lnTo>
                    <a:pt x="5951594" y="69849"/>
                  </a:lnTo>
                  <a:lnTo>
                    <a:pt x="6002738" y="69849"/>
                  </a:lnTo>
                  <a:lnTo>
                    <a:pt x="6053885" y="71119"/>
                  </a:lnTo>
                  <a:lnTo>
                    <a:pt x="6105032" y="71119"/>
                  </a:lnTo>
                  <a:lnTo>
                    <a:pt x="6207321" y="73659"/>
                  </a:lnTo>
                  <a:lnTo>
                    <a:pt x="6258457" y="73659"/>
                  </a:lnTo>
                  <a:lnTo>
                    <a:pt x="6616023" y="82549"/>
                  </a:lnTo>
                  <a:lnTo>
                    <a:pt x="6667020" y="85089"/>
                  </a:lnTo>
                  <a:lnTo>
                    <a:pt x="6768926" y="87629"/>
                  </a:lnTo>
                  <a:lnTo>
                    <a:pt x="6870700" y="92709"/>
                  </a:lnTo>
                  <a:lnTo>
                    <a:pt x="6921531" y="93979"/>
                  </a:lnTo>
                  <a:lnTo>
                    <a:pt x="6973170" y="96519"/>
                  </a:lnTo>
                  <a:lnTo>
                    <a:pt x="7021385" y="100329"/>
                  </a:lnTo>
                  <a:lnTo>
                    <a:pt x="7065744" y="107949"/>
                  </a:lnTo>
                  <a:lnTo>
                    <a:pt x="7105813" y="118109"/>
                  </a:lnTo>
                  <a:lnTo>
                    <a:pt x="7156609" y="144779"/>
                  </a:lnTo>
                  <a:lnTo>
                    <a:pt x="7189007" y="176529"/>
                  </a:lnTo>
                  <a:lnTo>
                    <a:pt x="7212865" y="217169"/>
                  </a:lnTo>
                  <a:lnTo>
                    <a:pt x="7228597" y="267969"/>
                  </a:lnTo>
                  <a:lnTo>
                    <a:pt x="7236406" y="316229"/>
                  </a:lnTo>
                  <a:lnTo>
                    <a:pt x="7240288" y="364489"/>
                  </a:lnTo>
                  <a:lnTo>
                    <a:pt x="7240732" y="411479"/>
                  </a:lnTo>
                  <a:lnTo>
                    <a:pt x="7238227" y="459739"/>
                  </a:lnTo>
                  <a:lnTo>
                    <a:pt x="7233263" y="507999"/>
                  </a:lnTo>
                  <a:lnTo>
                    <a:pt x="7226327" y="556259"/>
                  </a:lnTo>
                  <a:lnTo>
                    <a:pt x="7217910" y="603249"/>
                  </a:lnTo>
                  <a:lnTo>
                    <a:pt x="7208499" y="650239"/>
                  </a:lnTo>
                  <a:lnTo>
                    <a:pt x="7198583" y="697229"/>
                  </a:lnTo>
                  <a:lnTo>
                    <a:pt x="7198583" y="698499"/>
                  </a:lnTo>
                  <a:lnTo>
                    <a:pt x="7185255" y="748029"/>
                  </a:lnTo>
                  <a:lnTo>
                    <a:pt x="7153038" y="792479"/>
                  </a:lnTo>
                  <a:lnTo>
                    <a:pt x="7117723" y="812799"/>
                  </a:lnTo>
                  <a:lnTo>
                    <a:pt x="7072162" y="828039"/>
                  </a:lnTo>
                  <a:lnTo>
                    <a:pt x="7018904" y="838199"/>
                  </a:lnTo>
                  <a:lnTo>
                    <a:pt x="6960498" y="845819"/>
                  </a:lnTo>
                  <a:lnTo>
                    <a:pt x="6899493" y="849629"/>
                  </a:lnTo>
                  <a:lnTo>
                    <a:pt x="6746239" y="857249"/>
                  </a:lnTo>
                  <a:lnTo>
                    <a:pt x="6643606" y="859789"/>
                  </a:lnTo>
                  <a:lnTo>
                    <a:pt x="6592209" y="859789"/>
                  </a:lnTo>
                  <a:lnTo>
                    <a:pt x="6540783" y="861059"/>
                  </a:lnTo>
                  <a:lnTo>
                    <a:pt x="7134911" y="861059"/>
                  </a:lnTo>
                  <a:lnTo>
                    <a:pt x="7176939" y="843279"/>
                  </a:lnTo>
                  <a:lnTo>
                    <a:pt x="7214325" y="819149"/>
                  </a:lnTo>
                  <a:lnTo>
                    <a:pt x="7241407" y="792479"/>
                  </a:lnTo>
                  <a:lnTo>
                    <a:pt x="7248524" y="779779"/>
                  </a:lnTo>
                  <a:lnTo>
                    <a:pt x="7248524" y="144779"/>
                  </a:lnTo>
                  <a:lnTo>
                    <a:pt x="7238710" y="133349"/>
                  </a:lnTo>
                  <a:lnTo>
                    <a:pt x="7201347" y="102869"/>
                  </a:lnTo>
                  <a:lnTo>
                    <a:pt x="7156186" y="80009"/>
                  </a:lnTo>
                  <a:lnTo>
                    <a:pt x="7143593" y="77469"/>
                  </a:lnTo>
                  <a:lnTo>
                    <a:pt x="7089284" y="62229"/>
                  </a:lnTo>
                  <a:lnTo>
                    <a:pt x="7032614" y="53339"/>
                  </a:lnTo>
                  <a:lnTo>
                    <a:pt x="6977125" y="48259"/>
                  </a:lnTo>
                  <a:lnTo>
                    <a:pt x="6926358" y="46989"/>
                  </a:lnTo>
                  <a:close/>
                </a:path>
                <a:path w="7248525" h="906780">
                  <a:moveTo>
                    <a:pt x="3349647" y="835659"/>
                  </a:moveTo>
                  <a:lnTo>
                    <a:pt x="2314067" y="835659"/>
                  </a:lnTo>
                  <a:lnTo>
                    <a:pt x="2263922" y="836929"/>
                  </a:lnTo>
                  <a:lnTo>
                    <a:pt x="3453114" y="836929"/>
                  </a:lnTo>
                  <a:lnTo>
                    <a:pt x="3349647" y="835659"/>
                  </a:lnTo>
                  <a:close/>
                </a:path>
                <a:path w="7248525" h="906780">
                  <a:moveTo>
                    <a:pt x="4170622" y="74929"/>
                  </a:moveTo>
                  <a:lnTo>
                    <a:pt x="2921995" y="74929"/>
                  </a:lnTo>
                  <a:lnTo>
                    <a:pt x="3021144" y="76199"/>
                  </a:lnTo>
                  <a:lnTo>
                    <a:pt x="4067139" y="76199"/>
                  </a:lnTo>
                  <a:lnTo>
                    <a:pt x="4170622" y="74929"/>
                  </a:lnTo>
                  <a:close/>
                </a:path>
                <a:path w="7248525" h="906780">
                  <a:moveTo>
                    <a:pt x="4376726" y="73659"/>
                  </a:moveTo>
                  <a:lnTo>
                    <a:pt x="2721218" y="73659"/>
                  </a:lnTo>
                  <a:lnTo>
                    <a:pt x="2822036" y="74929"/>
                  </a:lnTo>
                  <a:lnTo>
                    <a:pt x="4273859" y="74929"/>
                  </a:lnTo>
                  <a:lnTo>
                    <a:pt x="4376726" y="73659"/>
                  </a:lnTo>
                  <a:close/>
                </a:path>
                <a:path w="7248525" h="906780">
                  <a:moveTo>
                    <a:pt x="4983732" y="68579"/>
                  </a:moveTo>
                  <a:lnTo>
                    <a:pt x="1989719" y="68579"/>
                  </a:lnTo>
                  <a:lnTo>
                    <a:pt x="2041632" y="69849"/>
                  </a:lnTo>
                  <a:lnTo>
                    <a:pt x="2568275" y="73659"/>
                  </a:lnTo>
                  <a:lnTo>
                    <a:pt x="4479100" y="73659"/>
                  </a:lnTo>
                  <a:lnTo>
                    <a:pt x="4983732" y="68579"/>
                  </a:lnTo>
                  <a:close/>
                </a:path>
                <a:path w="7248525" h="906780">
                  <a:moveTo>
                    <a:pt x="5237295" y="67309"/>
                  </a:moveTo>
                  <a:lnTo>
                    <a:pt x="1282563" y="67309"/>
                  </a:lnTo>
                  <a:lnTo>
                    <a:pt x="1332463" y="68579"/>
                  </a:lnTo>
                  <a:lnTo>
                    <a:pt x="5186493" y="68579"/>
                  </a:lnTo>
                  <a:lnTo>
                    <a:pt x="5237295" y="67309"/>
                  </a:lnTo>
                  <a:close/>
                </a:path>
                <a:path w="7248525" h="906780">
                  <a:moveTo>
                    <a:pt x="6055657" y="24129"/>
                  </a:moveTo>
                  <a:lnTo>
                    <a:pt x="4831061" y="24129"/>
                  </a:lnTo>
                  <a:lnTo>
                    <a:pt x="4579180" y="26669"/>
                  </a:lnTo>
                  <a:lnTo>
                    <a:pt x="4426416" y="26669"/>
                  </a:lnTo>
                  <a:lnTo>
                    <a:pt x="4221115" y="29209"/>
                  </a:lnTo>
                  <a:lnTo>
                    <a:pt x="4014702" y="29209"/>
                  </a:lnTo>
                  <a:lnTo>
                    <a:pt x="3911327" y="30479"/>
                  </a:lnTo>
                  <a:lnTo>
                    <a:pt x="6414613" y="30479"/>
                  </a:lnTo>
                  <a:lnTo>
                    <a:pt x="6312131" y="27939"/>
                  </a:lnTo>
                  <a:lnTo>
                    <a:pt x="6260842" y="27939"/>
                  </a:lnTo>
                  <a:lnTo>
                    <a:pt x="6158251" y="25399"/>
                  </a:lnTo>
                  <a:lnTo>
                    <a:pt x="6106953" y="25399"/>
                  </a:lnTo>
                  <a:lnTo>
                    <a:pt x="6055657" y="24129"/>
                  </a:lnTo>
                  <a:close/>
                </a:path>
                <a:path w="7248525" h="906780">
                  <a:moveTo>
                    <a:pt x="5953079" y="22859"/>
                  </a:moveTo>
                  <a:lnTo>
                    <a:pt x="5033648" y="22859"/>
                  </a:lnTo>
                  <a:lnTo>
                    <a:pt x="4932245" y="24129"/>
                  </a:lnTo>
                  <a:lnTo>
                    <a:pt x="6004365" y="24129"/>
                  </a:lnTo>
                  <a:lnTo>
                    <a:pt x="5953079" y="22859"/>
                  </a:lnTo>
                  <a:close/>
                </a:path>
                <a:path w="7248525" h="906780">
                  <a:moveTo>
                    <a:pt x="5748046" y="21589"/>
                  </a:moveTo>
                  <a:lnTo>
                    <a:pt x="5237036" y="21589"/>
                  </a:lnTo>
                  <a:lnTo>
                    <a:pt x="5186122" y="22859"/>
                  </a:lnTo>
                  <a:lnTo>
                    <a:pt x="5799284" y="22859"/>
                  </a:lnTo>
                  <a:lnTo>
                    <a:pt x="5748046" y="21589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992754" y="101282"/>
            <a:ext cx="59340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65" dirty="0">
                <a:solidFill>
                  <a:srgbClr val="FFFFFF"/>
                </a:solidFill>
                <a:latin typeface="Arial Black"/>
                <a:cs typeface="Arial Black"/>
              </a:rPr>
              <a:t>Articulación</a:t>
            </a:r>
            <a:r>
              <a:rPr sz="24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254" dirty="0">
                <a:solidFill>
                  <a:srgbClr val="FFFFFF"/>
                </a:solidFill>
                <a:latin typeface="Arial Black"/>
                <a:cs typeface="Arial Black"/>
              </a:rPr>
              <a:t>con</a:t>
            </a:r>
            <a:r>
              <a:rPr sz="24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Arial Black"/>
                <a:cs typeface="Arial Black"/>
              </a:rPr>
              <a:t>otras</a:t>
            </a:r>
            <a:r>
              <a:rPr sz="24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Arial Black"/>
                <a:cs typeface="Arial Black"/>
              </a:rPr>
              <a:t>políticas</a:t>
            </a:r>
            <a:r>
              <a:rPr sz="24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Arial Black"/>
                <a:cs typeface="Arial Black"/>
              </a:rPr>
              <a:t>públicas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5787" y="1281049"/>
            <a:ext cx="3733800" cy="1885950"/>
          </a:xfrm>
          <a:prstGeom prst="rect">
            <a:avLst/>
          </a:prstGeom>
          <a:solidFill>
            <a:srgbClr val="C0504D"/>
          </a:solidFill>
          <a:ln w="25400">
            <a:solidFill>
              <a:srgbClr val="FFFFFF"/>
            </a:solidFill>
          </a:ln>
        </p:spPr>
        <p:txBody>
          <a:bodyPr vert="horz" wrap="square" lIns="0" tIns="3568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810"/>
              </a:spcBef>
            </a:pPr>
            <a:endParaRPr sz="245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2450" b="1" spc="-25" dirty="0">
                <a:solidFill>
                  <a:srgbClr val="FFFFFF"/>
                </a:solidFill>
                <a:latin typeface="Arial"/>
                <a:cs typeface="Arial"/>
              </a:rPr>
              <a:t>Acuerdo</a:t>
            </a:r>
            <a:r>
              <a:rPr sz="245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Final</a:t>
            </a:r>
            <a:r>
              <a:rPr sz="24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5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Paz.</a:t>
            </a:r>
            <a:endParaRPr sz="24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6826" y="1452625"/>
            <a:ext cx="3733800" cy="1543050"/>
          </a:xfrm>
          <a:prstGeom prst="rect">
            <a:avLst/>
          </a:prstGeom>
          <a:solidFill>
            <a:srgbClr val="9BBA58"/>
          </a:solidFill>
          <a:ln w="25400">
            <a:solidFill>
              <a:srgbClr val="FFFFFF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92430" marR="384175" algn="ctr">
              <a:lnSpc>
                <a:spcPct val="104800"/>
              </a:lnSpc>
              <a:spcBef>
                <a:spcPts val="1060"/>
              </a:spcBef>
            </a:pPr>
            <a:r>
              <a:rPr sz="2450" b="1" spc="-10" dirty="0">
                <a:latin typeface="Arial"/>
                <a:cs typeface="Arial"/>
              </a:rPr>
              <a:t>Planes</a:t>
            </a:r>
            <a:r>
              <a:rPr sz="2450" b="1" spc="-110" dirty="0">
                <a:latin typeface="Arial"/>
                <a:cs typeface="Arial"/>
              </a:rPr>
              <a:t> </a:t>
            </a:r>
            <a:r>
              <a:rPr sz="2450" b="1" spc="-20" dirty="0">
                <a:latin typeface="Arial"/>
                <a:cs typeface="Arial"/>
              </a:rPr>
              <a:t>Nacionales</a:t>
            </a:r>
            <a:r>
              <a:rPr sz="2450" b="1" spc="-105" dirty="0">
                <a:latin typeface="Arial"/>
                <a:cs typeface="Arial"/>
              </a:rPr>
              <a:t> </a:t>
            </a:r>
            <a:r>
              <a:rPr sz="2450" b="1" spc="-50" dirty="0">
                <a:latin typeface="Arial"/>
                <a:cs typeface="Arial"/>
              </a:rPr>
              <a:t>y </a:t>
            </a:r>
            <a:r>
              <a:rPr sz="2450" b="1" dirty="0">
                <a:latin typeface="Arial"/>
                <a:cs typeface="Arial"/>
              </a:rPr>
              <a:t>Territoriales</a:t>
            </a:r>
            <a:r>
              <a:rPr sz="2450" b="1" spc="10" dirty="0">
                <a:latin typeface="Arial"/>
                <a:cs typeface="Arial"/>
              </a:rPr>
              <a:t> </a:t>
            </a:r>
            <a:r>
              <a:rPr sz="2450" b="1" spc="-25" dirty="0">
                <a:latin typeface="Arial"/>
                <a:cs typeface="Arial"/>
              </a:rPr>
              <a:t>de </a:t>
            </a:r>
            <a:r>
              <a:rPr sz="2450" b="1" spc="-10" dirty="0">
                <a:latin typeface="Arial"/>
                <a:cs typeface="Arial"/>
              </a:rPr>
              <a:t>Desarrollo.</a:t>
            </a:r>
            <a:endParaRPr sz="2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3887" y="3510026"/>
            <a:ext cx="3733800" cy="1895475"/>
          </a:xfrm>
          <a:prstGeom prst="rect">
            <a:avLst/>
          </a:prstGeom>
          <a:solidFill>
            <a:srgbClr val="8063A1"/>
          </a:solidFill>
          <a:ln w="25400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150495" marR="153670" indent="-1270" algn="ctr">
              <a:lnSpc>
                <a:spcPct val="104700"/>
              </a:lnSpc>
              <a:spcBef>
                <a:spcPts val="944"/>
              </a:spcBef>
            </a:pP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Programa</a:t>
            </a:r>
            <a:r>
              <a:rPr sz="245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Integral</a:t>
            </a:r>
            <a:r>
              <a:rPr sz="2450" b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Garantías</a:t>
            </a:r>
            <a:r>
              <a:rPr sz="24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24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Mujeres </a:t>
            </a:r>
            <a:r>
              <a:rPr sz="2450" b="1" spc="-45" dirty="0">
                <a:solidFill>
                  <a:srgbClr val="FFFFFF"/>
                </a:solidFill>
                <a:latin typeface="Arial"/>
                <a:cs typeface="Arial"/>
              </a:rPr>
              <a:t>Lideresas</a:t>
            </a:r>
            <a:r>
              <a:rPr sz="245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Defensoras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45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PIGMLD.</a:t>
            </a:r>
            <a:endParaRPr sz="2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4926" y="3424301"/>
            <a:ext cx="3657600" cy="2066925"/>
          </a:xfrm>
          <a:prstGeom prst="rect">
            <a:avLst/>
          </a:prstGeom>
          <a:solidFill>
            <a:srgbClr val="4AACC5"/>
          </a:solidFill>
          <a:ln w="25400">
            <a:solidFill>
              <a:srgbClr val="FFFFFF"/>
            </a:solidFill>
          </a:ln>
        </p:spPr>
        <p:txBody>
          <a:bodyPr vert="horz" wrap="square" lIns="0" tIns="2559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14"/>
              </a:spcBef>
            </a:pPr>
            <a:endParaRPr sz="2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Programa</a:t>
            </a:r>
            <a:r>
              <a:rPr sz="24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Integral</a:t>
            </a:r>
            <a:r>
              <a:rPr sz="245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-2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2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450" b="1" spc="-10" dirty="0">
                <a:solidFill>
                  <a:srgbClr val="FFFFFF"/>
                </a:solidFill>
                <a:latin typeface="Arial"/>
                <a:cs typeface="Arial"/>
              </a:rPr>
              <a:t>Reincorporación.</a:t>
            </a:r>
            <a:endParaRPr sz="2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93201" y="2263457"/>
            <a:ext cx="3115945" cy="2165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10" dirty="0">
                <a:latin typeface="Arial"/>
                <a:cs typeface="Arial"/>
              </a:rPr>
              <a:t>Los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spc="-45" dirty="0">
                <a:latin typeface="Arial"/>
                <a:cs typeface="Arial"/>
              </a:rPr>
              <a:t>funcionarios-</a:t>
            </a:r>
            <a:r>
              <a:rPr sz="2000" b="1" spc="-25" dirty="0">
                <a:latin typeface="Arial"/>
                <a:cs typeface="Arial"/>
              </a:rPr>
              <a:t>as </a:t>
            </a:r>
            <a:r>
              <a:rPr sz="2000" b="1" spc="-45" dirty="0">
                <a:latin typeface="Arial"/>
                <a:cs typeface="Arial"/>
              </a:rPr>
              <a:t>públicas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nivel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40" dirty="0">
                <a:latin typeface="Arial"/>
                <a:cs typeface="Arial"/>
              </a:rPr>
              <a:t>nacional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y </a:t>
            </a:r>
            <a:r>
              <a:rPr sz="2000" b="1" dirty="0">
                <a:latin typeface="Arial"/>
                <a:cs typeface="Arial"/>
              </a:rPr>
              <a:t>local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tienen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un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rol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muy </a:t>
            </a:r>
            <a:r>
              <a:rPr sz="2000" b="1" dirty="0">
                <a:latin typeface="Arial"/>
                <a:cs typeface="Arial"/>
              </a:rPr>
              <a:t>importante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b="1" spc="25" dirty="0">
                <a:latin typeface="Arial"/>
                <a:cs typeface="Arial"/>
              </a:rPr>
              <a:t>la </a:t>
            </a:r>
            <a:r>
              <a:rPr sz="2000" b="1" spc="-20" dirty="0">
                <a:latin typeface="Arial"/>
                <a:cs typeface="Arial"/>
              </a:rPr>
              <a:t>territorialización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PAN </a:t>
            </a:r>
            <a:r>
              <a:rPr sz="2000" b="1" spc="85" dirty="0">
                <a:latin typeface="Arial"/>
                <a:cs typeface="Arial"/>
              </a:rPr>
              <a:t>1325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su</a:t>
            </a:r>
            <a:r>
              <a:rPr sz="2000" b="1" spc="-40" dirty="0">
                <a:latin typeface="Arial"/>
                <a:cs typeface="Arial"/>
              </a:rPr>
              <a:t> articulación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con </a:t>
            </a:r>
            <a:r>
              <a:rPr sz="2000" b="1" spc="-45" dirty="0">
                <a:latin typeface="Arial"/>
                <a:cs typeface="Arial"/>
              </a:rPr>
              <a:t>estás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35" dirty="0">
                <a:latin typeface="Arial"/>
                <a:cs typeface="Arial"/>
              </a:rPr>
              <a:t>políticas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públicas.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1" y="-7604"/>
            <a:ext cx="9193530" cy="3847465"/>
            <a:chOff x="-1901" y="-7604"/>
            <a:chExt cx="9193530" cy="3847465"/>
          </a:xfrm>
        </p:grpSpPr>
        <p:sp>
          <p:nvSpPr>
            <p:cNvPr id="3" name="object 3"/>
            <p:cNvSpPr/>
            <p:nvPr/>
          </p:nvSpPr>
          <p:spPr>
            <a:xfrm>
              <a:off x="-1901" y="-7604"/>
              <a:ext cx="4086225" cy="3512185"/>
            </a:xfrm>
            <a:custGeom>
              <a:avLst/>
              <a:gdLst/>
              <a:ahLst/>
              <a:cxnLst/>
              <a:rect l="l" t="t" r="r" b="b"/>
              <a:pathLst>
                <a:path w="4086225" h="3512185">
                  <a:moveTo>
                    <a:pt x="108725" y="679852"/>
                  </a:moveTo>
                  <a:lnTo>
                    <a:pt x="2339680" y="304934"/>
                  </a:lnTo>
                  <a:lnTo>
                    <a:pt x="2307439" y="258840"/>
                  </a:lnTo>
                  <a:lnTo>
                    <a:pt x="2273250" y="213073"/>
                  </a:lnTo>
                  <a:lnTo>
                    <a:pt x="2239237" y="180155"/>
                  </a:lnTo>
                  <a:lnTo>
                    <a:pt x="2203313" y="147558"/>
                  </a:lnTo>
                  <a:lnTo>
                    <a:pt x="2165496" y="115279"/>
                  </a:lnTo>
                  <a:lnTo>
                    <a:pt x="2125803" y="83315"/>
                  </a:lnTo>
                  <a:lnTo>
                    <a:pt x="2086357" y="64188"/>
                  </a:lnTo>
                  <a:lnTo>
                    <a:pt x="2045071" y="45370"/>
                  </a:lnTo>
                  <a:lnTo>
                    <a:pt x="2001963" y="26858"/>
                  </a:lnTo>
                  <a:lnTo>
                    <a:pt x="1957050" y="8650"/>
                  </a:lnTo>
                  <a:lnTo>
                    <a:pt x="1931892" y="0"/>
                  </a:lnTo>
                  <a:lnTo>
                    <a:pt x="1503719" y="7565"/>
                  </a:lnTo>
                  <a:lnTo>
                    <a:pt x="1482649" y="11106"/>
                  </a:lnTo>
                  <a:lnTo>
                    <a:pt x="1434261" y="32115"/>
                  </a:lnTo>
                  <a:lnTo>
                    <a:pt x="1388058" y="65636"/>
                  </a:lnTo>
                  <a:lnTo>
                    <a:pt x="1340226" y="86553"/>
                  </a:lnTo>
                  <a:lnTo>
                    <a:pt x="1295371" y="119847"/>
                  </a:lnTo>
                  <a:lnTo>
                    <a:pt x="1251787" y="152927"/>
                  </a:lnTo>
                  <a:lnTo>
                    <a:pt x="1214384" y="184969"/>
                  </a:lnTo>
                  <a:lnTo>
                    <a:pt x="1178932" y="216683"/>
                  </a:lnTo>
                  <a:lnTo>
                    <a:pt x="1147141" y="260660"/>
                  </a:lnTo>
                  <a:lnTo>
                    <a:pt x="1116511" y="304442"/>
                  </a:lnTo>
                  <a:lnTo>
                    <a:pt x="1086645" y="348095"/>
                  </a:lnTo>
                  <a:lnTo>
                    <a:pt x="1067389" y="377087"/>
                  </a:lnTo>
                  <a:lnTo>
                    <a:pt x="1047223" y="393354"/>
                  </a:lnTo>
                  <a:lnTo>
                    <a:pt x="236293" y="529633"/>
                  </a:lnTo>
                  <a:lnTo>
                    <a:pt x="206054" y="560471"/>
                  </a:lnTo>
                  <a:lnTo>
                    <a:pt x="177130" y="591088"/>
                  </a:lnTo>
                  <a:lnTo>
                    <a:pt x="149613" y="621469"/>
                  </a:lnTo>
                  <a:lnTo>
                    <a:pt x="123600" y="651596"/>
                  </a:lnTo>
                  <a:lnTo>
                    <a:pt x="108725" y="679852"/>
                  </a:lnTo>
                  <a:close/>
                </a:path>
                <a:path w="4086225" h="3512185">
                  <a:moveTo>
                    <a:pt x="525276" y="365166"/>
                  </a:moveTo>
                  <a:lnTo>
                    <a:pt x="661140" y="342334"/>
                  </a:lnTo>
                  <a:lnTo>
                    <a:pt x="613781" y="337415"/>
                  </a:lnTo>
                  <a:lnTo>
                    <a:pt x="568491" y="345026"/>
                  </a:lnTo>
                  <a:lnTo>
                    <a:pt x="525276" y="365166"/>
                  </a:lnTo>
                  <a:close/>
                </a:path>
                <a:path w="4086225" h="3512185">
                  <a:moveTo>
                    <a:pt x="236293" y="529633"/>
                  </a:moveTo>
                  <a:lnTo>
                    <a:pt x="1023428" y="397353"/>
                  </a:lnTo>
                  <a:lnTo>
                    <a:pt x="993284" y="389541"/>
                  </a:lnTo>
                  <a:lnTo>
                    <a:pt x="895095" y="354529"/>
                  </a:lnTo>
                  <a:lnTo>
                    <a:pt x="706352" y="334736"/>
                  </a:lnTo>
                  <a:lnTo>
                    <a:pt x="479931" y="372787"/>
                  </a:lnTo>
                  <a:lnTo>
                    <a:pt x="393396" y="413085"/>
                  </a:lnTo>
                  <a:lnTo>
                    <a:pt x="352218" y="445761"/>
                  </a:lnTo>
                  <a:lnTo>
                    <a:pt x="308931" y="465914"/>
                  </a:lnTo>
                  <a:lnTo>
                    <a:pt x="267752" y="498590"/>
                  </a:lnTo>
                  <a:lnTo>
                    <a:pt x="236293" y="529633"/>
                  </a:lnTo>
                  <a:close/>
                </a:path>
                <a:path w="4086225" h="3512185">
                  <a:moveTo>
                    <a:pt x="2601689" y="170756"/>
                  </a:moveTo>
                  <a:lnTo>
                    <a:pt x="2742737" y="147053"/>
                  </a:lnTo>
                  <a:lnTo>
                    <a:pt x="2693359" y="142473"/>
                  </a:lnTo>
                  <a:lnTo>
                    <a:pt x="2646350" y="150373"/>
                  </a:lnTo>
                  <a:lnTo>
                    <a:pt x="2601689" y="170756"/>
                  </a:lnTo>
                  <a:close/>
                </a:path>
                <a:path w="4086225" h="3512185">
                  <a:moveTo>
                    <a:pt x="2617064" y="3400572"/>
                  </a:moveTo>
                  <a:lnTo>
                    <a:pt x="2898296" y="3353310"/>
                  </a:lnTo>
                  <a:lnTo>
                    <a:pt x="2945305" y="3332532"/>
                  </a:lnTo>
                  <a:lnTo>
                    <a:pt x="2989284" y="3312263"/>
                  </a:lnTo>
                  <a:lnTo>
                    <a:pt x="3029519" y="3279746"/>
                  </a:lnTo>
                  <a:lnTo>
                    <a:pt x="3070184" y="3260034"/>
                  </a:lnTo>
                  <a:lnTo>
                    <a:pt x="3107035" y="3228085"/>
                  </a:lnTo>
                  <a:lnTo>
                    <a:pt x="3144247" y="3208953"/>
                  </a:lnTo>
                  <a:lnTo>
                    <a:pt x="3177575" y="3177596"/>
                  </a:lnTo>
                  <a:lnTo>
                    <a:pt x="3206984" y="3134019"/>
                  </a:lnTo>
                  <a:lnTo>
                    <a:pt x="3236648" y="3103278"/>
                  </a:lnTo>
                  <a:lnTo>
                    <a:pt x="3262324" y="3060329"/>
                  </a:lnTo>
                  <a:lnTo>
                    <a:pt x="3288186" y="3030227"/>
                  </a:lnTo>
                  <a:lnTo>
                    <a:pt x="3309989" y="2987928"/>
                  </a:lnTo>
                  <a:lnTo>
                    <a:pt x="3329803" y="2945964"/>
                  </a:lnTo>
                  <a:lnTo>
                    <a:pt x="3345488" y="2891816"/>
                  </a:lnTo>
                  <a:lnTo>
                    <a:pt x="3361220" y="2850538"/>
                  </a:lnTo>
                  <a:lnTo>
                    <a:pt x="3372752" y="2797087"/>
                  </a:lnTo>
                  <a:lnTo>
                    <a:pt x="3382157" y="2743995"/>
                  </a:lnTo>
                  <a:lnTo>
                    <a:pt x="3387292" y="2678741"/>
                  </a:lnTo>
                  <a:lnTo>
                    <a:pt x="3392334" y="2626381"/>
                  </a:lnTo>
                  <a:lnTo>
                    <a:pt x="3441173" y="2605296"/>
                  </a:lnTo>
                  <a:lnTo>
                    <a:pt x="3492421" y="2596684"/>
                  </a:lnTo>
                  <a:lnTo>
                    <a:pt x="3541570" y="2575546"/>
                  </a:lnTo>
                  <a:lnTo>
                    <a:pt x="3592534" y="2566981"/>
                  </a:lnTo>
                  <a:lnTo>
                    <a:pt x="3688186" y="2525150"/>
                  </a:lnTo>
                  <a:lnTo>
                    <a:pt x="3726738" y="2492915"/>
                  </a:lnTo>
                  <a:lnTo>
                    <a:pt x="3765922" y="2473452"/>
                  </a:lnTo>
                  <a:lnTo>
                    <a:pt x="3801468" y="2441723"/>
                  </a:lnTo>
                  <a:lnTo>
                    <a:pt x="3837525" y="2422785"/>
                  </a:lnTo>
                  <a:lnTo>
                    <a:pt x="3869824" y="2391601"/>
                  </a:lnTo>
                  <a:lnTo>
                    <a:pt x="3900410" y="2360705"/>
                  </a:lnTo>
                  <a:lnTo>
                    <a:pt x="3929221" y="2330107"/>
                  </a:lnTo>
                  <a:lnTo>
                    <a:pt x="3954093" y="2287293"/>
                  </a:lnTo>
                  <a:lnTo>
                    <a:pt x="3979176" y="2257321"/>
                  </a:lnTo>
                  <a:lnTo>
                    <a:pt x="4000200" y="2215154"/>
                  </a:lnTo>
                  <a:lnTo>
                    <a:pt x="4019209" y="2173325"/>
                  </a:lnTo>
                  <a:lnTo>
                    <a:pt x="4036142" y="2131845"/>
                  </a:lnTo>
                  <a:lnTo>
                    <a:pt x="4048836" y="2078199"/>
                  </a:lnTo>
                  <a:lnTo>
                    <a:pt x="4061440" y="2037447"/>
                  </a:lnTo>
                  <a:lnTo>
                    <a:pt x="4069683" y="1984550"/>
                  </a:lnTo>
                  <a:lnTo>
                    <a:pt x="4075610" y="1932041"/>
                  </a:lnTo>
                  <a:lnTo>
                    <a:pt x="4079162" y="1879932"/>
                  </a:lnTo>
                  <a:lnTo>
                    <a:pt x="4078173" y="1815708"/>
                  </a:lnTo>
                  <a:lnTo>
                    <a:pt x="4084787" y="1814596"/>
                  </a:lnTo>
                  <a:lnTo>
                    <a:pt x="4086167" y="1801486"/>
                  </a:lnTo>
                  <a:lnTo>
                    <a:pt x="4063015" y="1663718"/>
                  </a:lnTo>
                  <a:lnTo>
                    <a:pt x="4034218" y="1591289"/>
                  </a:lnTo>
                  <a:lnTo>
                    <a:pt x="4010226" y="1543808"/>
                  </a:lnTo>
                  <a:lnTo>
                    <a:pt x="3986406" y="1496299"/>
                  </a:lnTo>
                  <a:lnTo>
                    <a:pt x="3962336" y="1448832"/>
                  </a:lnTo>
                  <a:lnTo>
                    <a:pt x="3937597" y="1401477"/>
                  </a:lnTo>
                  <a:lnTo>
                    <a:pt x="3913869" y="1366830"/>
                  </a:lnTo>
                  <a:lnTo>
                    <a:pt x="3888628" y="1332438"/>
                  </a:lnTo>
                  <a:lnTo>
                    <a:pt x="3863556" y="1310895"/>
                  </a:lnTo>
                  <a:lnTo>
                    <a:pt x="3834022" y="1277224"/>
                  </a:lnTo>
                  <a:lnTo>
                    <a:pt x="3803815" y="1256544"/>
                  </a:lnTo>
                  <a:lnTo>
                    <a:pt x="3768302" y="1223878"/>
                  </a:lnTo>
                  <a:lnTo>
                    <a:pt x="3731273" y="1204345"/>
                  </a:lnTo>
                  <a:lnTo>
                    <a:pt x="3690200" y="1185491"/>
                  </a:lnTo>
                  <a:lnTo>
                    <a:pt x="3642558" y="1154863"/>
                  </a:lnTo>
                  <a:lnTo>
                    <a:pt x="3592134" y="1137581"/>
                  </a:lnTo>
                  <a:lnTo>
                    <a:pt x="3534298" y="1108666"/>
                  </a:lnTo>
                  <a:lnTo>
                    <a:pt x="3543265" y="1055647"/>
                  </a:lnTo>
                  <a:lnTo>
                    <a:pt x="3549662" y="1003059"/>
                  </a:lnTo>
                  <a:lnTo>
                    <a:pt x="3553342" y="950929"/>
                  </a:lnTo>
                  <a:lnTo>
                    <a:pt x="3554160" y="899279"/>
                  </a:lnTo>
                  <a:lnTo>
                    <a:pt x="3554077" y="860658"/>
                  </a:lnTo>
                  <a:lnTo>
                    <a:pt x="3548738" y="810043"/>
                  </a:lnTo>
                  <a:lnTo>
                    <a:pt x="3540102" y="759982"/>
                  </a:lnTo>
                  <a:lnTo>
                    <a:pt x="3525920" y="697975"/>
                  </a:lnTo>
                  <a:lnTo>
                    <a:pt x="3510256" y="649095"/>
                  </a:lnTo>
                  <a:lnTo>
                    <a:pt x="3493837" y="613220"/>
                  </a:lnTo>
                  <a:lnTo>
                    <a:pt x="3472688" y="565262"/>
                  </a:lnTo>
                  <a:lnTo>
                    <a:pt x="3448987" y="517733"/>
                  </a:lnTo>
                  <a:lnTo>
                    <a:pt x="3424914" y="483144"/>
                  </a:lnTo>
                  <a:lnTo>
                    <a:pt x="3396334" y="436435"/>
                  </a:lnTo>
                  <a:lnTo>
                    <a:pt x="3367529" y="402641"/>
                  </a:lnTo>
                  <a:lnTo>
                    <a:pt x="3336471" y="369226"/>
                  </a:lnTo>
                  <a:lnTo>
                    <a:pt x="3303233" y="336178"/>
                  </a:lnTo>
                  <a:lnTo>
                    <a:pt x="3267890" y="303483"/>
                  </a:lnTo>
                  <a:lnTo>
                    <a:pt x="3230515" y="271129"/>
                  </a:lnTo>
                  <a:lnTo>
                    <a:pt x="3193289" y="251629"/>
                  </a:lnTo>
                  <a:lnTo>
                    <a:pt x="3154180" y="232445"/>
                  </a:lnTo>
                  <a:lnTo>
                    <a:pt x="3111159" y="201041"/>
                  </a:lnTo>
                  <a:lnTo>
                    <a:pt x="3068508" y="182452"/>
                  </a:lnTo>
                  <a:lnTo>
                    <a:pt x="3026303" y="176667"/>
                  </a:lnTo>
                  <a:lnTo>
                    <a:pt x="2980409" y="158623"/>
                  </a:lnTo>
                  <a:lnTo>
                    <a:pt x="2935109" y="153358"/>
                  </a:lnTo>
                  <a:lnTo>
                    <a:pt x="2840274" y="143539"/>
                  </a:lnTo>
                  <a:lnTo>
                    <a:pt x="2790299" y="139060"/>
                  </a:lnTo>
                  <a:lnTo>
                    <a:pt x="2555143" y="178578"/>
                  </a:lnTo>
                  <a:lnTo>
                    <a:pt x="2422923" y="239433"/>
                  </a:lnTo>
                  <a:lnTo>
                    <a:pt x="2339680" y="304934"/>
                  </a:lnTo>
                  <a:lnTo>
                    <a:pt x="108725" y="679852"/>
                  </a:lnTo>
                  <a:lnTo>
                    <a:pt x="101288" y="693980"/>
                  </a:lnTo>
                  <a:lnTo>
                    <a:pt x="78563" y="723555"/>
                  </a:lnTo>
                  <a:lnTo>
                    <a:pt x="59729" y="765355"/>
                  </a:lnTo>
                  <a:lnTo>
                    <a:pt x="42774" y="806838"/>
                  </a:lnTo>
                  <a:lnTo>
                    <a:pt x="27794" y="847990"/>
                  </a:lnTo>
                  <a:lnTo>
                    <a:pt x="14883" y="888794"/>
                  </a:lnTo>
                  <a:lnTo>
                    <a:pt x="6240" y="941759"/>
                  </a:lnTo>
                  <a:lnTo>
                    <a:pt x="0" y="955686"/>
                  </a:lnTo>
                  <a:lnTo>
                    <a:pt x="1067" y="1225946"/>
                  </a:lnTo>
                  <a:lnTo>
                    <a:pt x="7914" y="1263430"/>
                  </a:lnTo>
                  <a:lnTo>
                    <a:pt x="19972" y="1312916"/>
                  </a:lnTo>
                  <a:lnTo>
                    <a:pt x="32937" y="1349371"/>
                  </a:lnTo>
                  <a:lnTo>
                    <a:pt x="51113" y="1397829"/>
                  </a:lnTo>
                  <a:lnTo>
                    <a:pt x="72490" y="1445749"/>
                  </a:lnTo>
                  <a:lnTo>
                    <a:pt x="97162" y="1493115"/>
                  </a:lnTo>
                  <a:lnTo>
                    <a:pt x="125224" y="1539912"/>
                  </a:lnTo>
                  <a:lnTo>
                    <a:pt x="156769" y="1586123"/>
                  </a:lnTo>
                  <a:lnTo>
                    <a:pt x="130185" y="1629224"/>
                  </a:lnTo>
                  <a:lnTo>
                    <a:pt x="106162" y="1671896"/>
                  </a:lnTo>
                  <a:lnTo>
                    <a:pt x="84663" y="1714143"/>
                  </a:lnTo>
                  <a:lnTo>
                    <a:pt x="65650" y="1755973"/>
                  </a:lnTo>
                  <a:lnTo>
                    <a:pt x="51190" y="1809915"/>
                  </a:lnTo>
                  <a:lnTo>
                    <a:pt x="37035" y="1850928"/>
                  </a:lnTo>
                  <a:lnTo>
                    <a:pt x="27359" y="1904066"/>
                  </a:lnTo>
                  <a:lnTo>
                    <a:pt x="20018" y="1956812"/>
                  </a:lnTo>
                  <a:lnTo>
                    <a:pt x="14975" y="2009172"/>
                  </a:lnTo>
                  <a:lnTo>
                    <a:pt x="12192" y="2061152"/>
                  </a:lnTo>
                  <a:lnTo>
                    <a:pt x="11886" y="2112716"/>
                  </a:lnTo>
                  <a:lnTo>
                    <a:pt x="32934" y="2237960"/>
                  </a:lnTo>
                  <a:lnTo>
                    <a:pt x="55053" y="2285755"/>
                  </a:lnTo>
                  <a:lnTo>
                    <a:pt x="76550" y="2333655"/>
                  </a:lnTo>
                  <a:lnTo>
                    <a:pt x="98164" y="2381535"/>
                  </a:lnTo>
                  <a:lnTo>
                    <a:pt x="120886" y="2429229"/>
                  </a:lnTo>
                  <a:lnTo>
                    <a:pt x="143603" y="2464045"/>
                  </a:lnTo>
                  <a:lnTo>
                    <a:pt x="171517" y="2510867"/>
                  </a:lnTo>
                  <a:lnTo>
                    <a:pt x="204483" y="2556839"/>
                  </a:lnTo>
                  <a:lnTo>
                    <a:pt x="236658" y="2590066"/>
                  </a:lnTo>
                  <a:lnTo>
                    <a:pt x="270272" y="2623051"/>
                  </a:lnTo>
                  <a:lnTo>
                    <a:pt x="305450" y="2655774"/>
                  </a:lnTo>
                  <a:lnTo>
                    <a:pt x="342315" y="2688213"/>
                  </a:lnTo>
                  <a:lnTo>
                    <a:pt x="378889" y="2707823"/>
                  </a:lnTo>
                  <a:lnTo>
                    <a:pt x="419505" y="2739631"/>
                  </a:lnTo>
                  <a:lnTo>
                    <a:pt x="460077" y="2758569"/>
                  </a:lnTo>
                  <a:lnTo>
                    <a:pt x="502837" y="2777139"/>
                  </a:lnTo>
                  <a:lnTo>
                    <a:pt x="545803" y="2782797"/>
                  </a:lnTo>
                  <a:lnTo>
                    <a:pt x="593309" y="2800570"/>
                  </a:lnTo>
                  <a:lnTo>
                    <a:pt x="641272" y="2805387"/>
                  </a:lnTo>
                  <a:lnTo>
                    <a:pt x="691919" y="2809754"/>
                  </a:lnTo>
                  <a:lnTo>
                    <a:pt x="745376" y="2813649"/>
                  </a:lnTo>
                  <a:lnTo>
                    <a:pt x="801767" y="2817050"/>
                  </a:lnTo>
                  <a:lnTo>
                    <a:pt x="819311" y="2865614"/>
                  </a:lnTo>
                  <a:lnTo>
                    <a:pt x="835845" y="2914348"/>
                  </a:lnTo>
                  <a:lnTo>
                    <a:pt x="852151" y="2963120"/>
                  </a:lnTo>
                  <a:lnTo>
                    <a:pt x="869008" y="3011799"/>
                  </a:lnTo>
                  <a:lnTo>
                    <a:pt x="885092" y="3047731"/>
                  </a:lnTo>
                  <a:lnTo>
                    <a:pt x="905394" y="3095831"/>
                  </a:lnTo>
                  <a:lnTo>
                    <a:pt x="926483" y="3130921"/>
                  </a:lnTo>
                  <a:lnTo>
                    <a:pt x="959332" y="3189792"/>
                  </a:lnTo>
                  <a:lnTo>
                    <a:pt x="992103" y="3235797"/>
                  </a:lnTo>
                  <a:lnTo>
                    <a:pt x="1024736" y="3268947"/>
                  </a:lnTo>
                  <a:lnTo>
                    <a:pt x="1061378" y="3314301"/>
                  </a:lnTo>
                  <a:lnTo>
                    <a:pt x="1097758" y="3346822"/>
                  </a:lnTo>
                  <a:lnTo>
                    <a:pt x="1135919" y="3379043"/>
                  </a:lnTo>
                  <a:lnTo>
                    <a:pt x="2159236" y="3207072"/>
                  </a:lnTo>
                  <a:lnTo>
                    <a:pt x="2205728" y="3250771"/>
                  </a:lnTo>
                  <a:lnTo>
                    <a:pt x="2248765" y="3269295"/>
                  </a:lnTo>
                  <a:lnTo>
                    <a:pt x="2294651" y="3300217"/>
                  </a:lnTo>
                  <a:lnTo>
                    <a:pt x="2341274" y="3331017"/>
                  </a:lnTo>
                  <a:lnTo>
                    <a:pt x="2386521" y="3349169"/>
                  </a:lnTo>
                  <a:lnTo>
                    <a:pt x="2432487" y="3367200"/>
                  </a:lnTo>
                  <a:lnTo>
                    <a:pt x="2477059" y="3372588"/>
                  </a:lnTo>
                  <a:lnTo>
                    <a:pt x="2524439" y="3390382"/>
                  </a:lnTo>
                  <a:lnTo>
                    <a:pt x="2617064" y="3400572"/>
                  </a:lnTo>
                  <a:close/>
                </a:path>
                <a:path w="4086225" h="3512185">
                  <a:moveTo>
                    <a:pt x="1572433" y="3511735"/>
                  </a:moveTo>
                  <a:lnTo>
                    <a:pt x="1807626" y="3472210"/>
                  </a:lnTo>
                  <a:lnTo>
                    <a:pt x="1935377" y="3412107"/>
                  </a:lnTo>
                  <a:lnTo>
                    <a:pt x="1974586" y="3379762"/>
                  </a:lnTo>
                  <a:lnTo>
                    <a:pt x="2015274" y="3360046"/>
                  </a:lnTo>
                  <a:lnTo>
                    <a:pt x="2090581" y="3295878"/>
                  </a:lnTo>
                  <a:lnTo>
                    <a:pt x="2125211" y="3251424"/>
                  </a:lnTo>
                  <a:lnTo>
                    <a:pt x="2159236" y="3207072"/>
                  </a:lnTo>
                  <a:lnTo>
                    <a:pt x="1135919" y="3379043"/>
                  </a:lnTo>
                  <a:lnTo>
                    <a:pt x="1173695" y="3398451"/>
                  </a:lnTo>
                  <a:lnTo>
                    <a:pt x="1215232" y="3430105"/>
                  </a:lnTo>
                  <a:lnTo>
                    <a:pt x="1256261" y="3448966"/>
                  </a:lnTo>
                  <a:lnTo>
                    <a:pt x="1298823" y="3467569"/>
                  </a:lnTo>
                  <a:lnTo>
                    <a:pt x="1340753" y="3473401"/>
                  </a:lnTo>
                  <a:lnTo>
                    <a:pt x="1386199" y="3491520"/>
                  </a:lnTo>
                  <a:lnTo>
                    <a:pt x="1476865" y="3502039"/>
                  </a:lnTo>
                  <a:lnTo>
                    <a:pt x="1572433" y="3511735"/>
                  </a:lnTo>
                  <a:close/>
                </a:path>
                <a:path w="4086225" h="3512185">
                  <a:moveTo>
                    <a:pt x="1669846" y="3508243"/>
                  </a:moveTo>
                  <a:lnTo>
                    <a:pt x="1717129" y="3500296"/>
                  </a:lnTo>
                  <a:lnTo>
                    <a:pt x="1761651" y="3479936"/>
                  </a:lnTo>
                  <a:lnTo>
                    <a:pt x="1619796" y="3503776"/>
                  </a:lnTo>
                  <a:lnTo>
                    <a:pt x="1669846" y="3508243"/>
                  </a:lnTo>
                  <a:close/>
                </a:path>
                <a:path w="4086225" h="3512185">
                  <a:moveTo>
                    <a:pt x="2710293" y="3397783"/>
                  </a:moveTo>
                  <a:lnTo>
                    <a:pt x="2804060" y="3382025"/>
                  </a:lnTo>
                  <a:lnTo>
                    <a:pt x="2849808" y="3361459"/>
                  </a:lnTo>
                  <a:lnTo>
                    <a:pt x="2662292" y="3392972"/>
                  </a:lnTo>
                  <a:lnTo>
                    <a:pt x="2710293" y="3397783"/>
                  </a:lnTo>
                  <a:close/>
                </a:path>
              </a:pathLst>
            </a:custGeom>
            <a:solidFill>
              <a:srgbClr val="F8D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00375" y="2117024"/>
              <a:ext cx="6191250" cy="1678305"/>
            </a:xfrm>
            <a:custGeom>
              <a:avLst/>
              <a:gdLst/>
              <a:ahLst/>
              <a:cxnLst/>
              <a:rect l="l" t="t" r="r" b="b"/>
              <a:pathLst>
                <a:path w="6191250" h="1678304">
                  <a:moveTo>
                    <a:pt x="390063" y="0"/>
                  </a:moveTo>
                  <a:lnTo>
                    <a:pt x="337465" y="3369"/>
                  </a:lnTo>
                  <a:lnTo>
                    <a:pt x="286479" y="16070"/>
                  </a:lnTo>
                  <a:lnTo>
                    <a:pt x="238076" y="41213"/>
                  </a:lnTo>
                  <a:lnTo>
                    <a:pt x="204431" y="68791"/>
                  </a:lnTo>
                  <a:lnTo>
                    <a:pt x="174714" y="102919"/>
                  </a:lnTo>
                  <a:lnTo>
                    <a:pt x="148572" y="142431"/>
                  </a:lnTo>
                  <a:lnTo>
                    <a:pt x="125652" y="186162"/>
                  </a:lnTo>
                  <a:lnTo>
                    <a:pt x="105603" y="232947"/>
                  </a:lnTo>
                  <a:lnTo>
                    <a:pt x="88070" y="281622"/>
                  </a:lnTo>
                  <a:lnTo>
                    <a:pt x="72702" y="331021"/>
                  </a:lnTo>
                  <a:lnTo>
                    <a:pt x="59037" y="379345"/>
                  </a:lnTo>
                  <a:lnTo>
                    <a:pt x="46489" y="428216"/>
                  </a:lnTo>
                  <a:lnTo>
                    <a:pt x="35058" y="477586"/>
                  </a:lnTo>
                  <a:lnTo>
                    <a:pt x="24745" y="527402"/>
                  </a:lnTo>
                  <a:lnTo>
                    <a:pt x="15549" y="577615"/>
                  </a:lnTo>
                  <a:lnTo>
                    <a:pt x="7471" y="628175"/>
                  </a:lnTo>
                  <a:lnTo>
                    <a:pt x="510" y="679030"/>
                  </a:lnTo>
                  <a:lnTo>
                    <a:pt x="0" y="683492"/>
                  </a:lnTo>
                  <a:lnTo>
                    <a:pt x="0" y="1261706"/>
                  </a:lnTo>
                  <a:lnTo>
                    <a:pt x="13359" y="1348552"/>
                  </a:lnTo>
                  <a:lnTo>
                    <a:pt x="25686" y="1402626"/>
                  </a:lnTo>
                  <a:lnTo>
                    <a:pt x="42272" y="1454110"/>
                  </a:lnTo>
                  <a:lnTo>
                    <a:pt x="64280" y="1500842"/>
                  </a:lnTo>
                  <a:lnTo>
                    <a:pt x="92870" y="1540665"/>
                  </a:lnTo>
                  <a:lnTo>
                    <a:pt x="131838" y="1574434"/>
                  </a:lnTo>
                  <a:lnTo>
                    <a:pt x="175195" y="1595675"/>
                  </a:lnTo>
                  <a:lnTo>
                    <a:pt x="221522" y="1607411"/>
                  </a:lnTo>
                  <a:lnTo>
                    <a:pt x="269399" y="1612667"/>
                  </a:lnTo>
                  <a:lnTo>
                    <a:pt x="317404" y="1614467"/>
                  </a:lnTo>
                  <a:lnTo>
                    <a:pt x="1075575" y="1627623"/>
                  </a:lnTo>
                  <a:lnTo>
                    <a:pt x="2753894" y="1627862"/>
                  </a:lnTo>
                  <a:lnTo>
                    <a:pt x="3043060" y="1630029"/>
                  </a:lnTo>
                  <a:lnTo>
                    <a:pt x="3042596" y="1630029"/>
                  </a:lnTo>
                  <a:lnTo>
                    <a:pt x="3200099" y="1631745"/>
                  </a:lnTo>
                  <a:lnTo>
                    <a:pt x="3199467" y="1631745"/>
                  </a:lnTo>
                  <a:lnTo>
                    <a:pt x="3259750" y="1632481"/>
                  </a:lnTo>
                  <a:lnTo>
                    <a:pt x="3258724" y="1632481"/>
                  </a:lnTo>
                  <a:lnTo>
                    <a:pt x="4855033" y="1660384"/>
                  </a:lnTo>
                  <a:lnTo>
                    <a:pt x="5350534" y="1676569"/>
                  </a:lnTo>
                  <a:lnTo>
                    <a:pt x="5460563" y="1678194"/>
                  </a:lnTo>
                  <a:lnTo>
                    <a:pt x="5499129" y="1678194"/>
                  </a:lnTo>
                  <a:lnTo>
                    <a:pt x="5548636" y="1677818"/>
                  </a:lnTo>
                  <a:lnTo>
                    <a:pt x="5598126" y="1676877"/>
                  </a:lnTo>
                  <a:lnTo>
                    <a:pt x="5647298" y="1675319"/>
                  </a:lnTo>
                  <a:lnTo>
                    <a:pt x="5697048" y="1673052"/>
                  </a:lnTo>
                  <a:lnTo>
                    <a:pt x="5746477" y="1670043"/>
                  </a:lnTo>
                  <a:lnTo>
                    <a:pt x="5795881" y="1666217"/>
                  </a:lnTo>
                  <a:lnTo>
                    <a:pt x="5844179" y="1661616"/>
                  </a:lnTo>
                  <a:lnTo>
                    <a:pt x="5844359" y="1661616"/>
                  </a:lnTo>
                  <a:lnTo>
                    <a:pt x="5894605" y="1655869"/>
                  </a:lnTo>
                  <a:lnTo>
                    <a:pt x="5940127" y="1648377"/>
                  </a:lnTo>
                  <a:lnTo>
                    <a:pt x="5985623" y="1637335"/>
                  </a:lnTo>
                  <a:lnTo>
                    <a:pt x="6029486" y="1620993"/>
                  </a:lnTo>
                  <a:lnTo>
                    <a:pt x="6070107" y="1597601"/>
                  </a:lnTo>
                  <a:lnTo>
                    <a:pt x="6105878" y="1565408"/>
                  </a:lnTo>
                  <a:lnTo>
                    <a:pt x="6135190" y="1522665"/>
                  </a:lnTo>
                  <a:lnTo>
                    <a:pt x="6155013" y="1476420"/>
                  </a:lnTo>
                  <a:lnTo>
                    <a:pt x="6167660" y="1425452"/>
                  </a:lnTo>
                  <a:lnTo>
                    <a:pt x="6175501" y="1371787"/>
                  </a:lnTo>
                  <a:lnTo>
                    <a:pt x="6180904" y="1317448"/>
                  </a:lnTo>
                  <a:lnTo>
                    <a:pt x="6185416" y="1267857"/>
                  </a:lnTo>
                  <a:lnTo>
                    <a:pt x="6189862" y="1218199"/>
                  </a:lnTo>
                  <a:lnTo>
                    <a:pt x="6191249" y="1202227"/>
                  </a:lnTo>
                  <a:lnTo>
                    <a:pt x="6191249" y="359189"/>
                  </a:lnTo>
                  <a:lnTo>
                    <a:pt x="6181280" y="314422"/>
                  </a:lnTo>
                  <a:lnTo>
                    <a:pt x="6166274" y="266068"/>
                  </a:lnTo>
                  <a:lnTo>
                    <a:pt x="6147035" y="221554"/>
                  </a:lnTo>
                  <a:lnTo>
                    <a:pt x="6122998" y="182174"/>
                  </a:lnTo>
                  <a:lnTo>
                    <a:pt x="6093598" y="149217"/>
                  </a:lnTo>
                  <a:lnTo>
                    <a:pt x="6045404" y="118672"/>
                  </a:lnTo>
                  <a:lnTo>
                    <a:pt x="6002505" y="103315"/>
                  </a:lnTo>
                  <a:lnTo>
                    <a:pt x="5958093" y="94709"/>
                  </a:lnTo>
                  <a:lnTo>
                    <a:pt x="5913429" y="89815"/>
                  </a:lnTo>
                  <a:lnTo>
                    <a:pt x="5761712" y="76619"/>
                  </a:lnTo>
                  <a:lnTo>
                    <a:pt x="5559356" y="62733"/>
                  </a:lnTo>
                  <a:lnTo>
                    <a:pt x="5495278" y="59176"/>
                  </a:lnTo>
                  <a:lnTo>
                    <a:pt x="2998605" y="59176"/>
                  </a:lnTo>
                  <a:lnTo>
                    <a:pt x="2862524" y="58837"/>
                  </a:lnTo>
                  <a:lnTo>
                    <a:pt x="2362654" y="54844"/>
                  </a:lnTo>
                  <a:lnTo>
                    <a:pt x="1801319" y="45956"/>
                  </a:lnTo>
                  <a:lnTo>
                    <a:pt x="1655474" y="43675"/>
                  </a:lnTo>
                  <a:lnTo>
                    <a:pt x="1661933" y="43675"/>
                  </a:lnTo>
                  <a:lnTo>
                    <a:pt x="1223408" y="43040"/>
                  </a:lnTo>
                  <a:lnTo>
                    <a:pt x="1051504" y="41484"/>
                  </a:lnTo>
                  <a:lnTo>
                    <a:pt x="895714" y="37583"/>
                  </a:lnTo>
                  <a:lnTo>
                    <a:pt x="795941" y="33304"/>
                  </a:lnTo>
                  <a:lnTo>
                    <a:pt x="696113" y="27279"/>
                  </a:lnTo>
                  <a:lnTo>
                    <a:pt x="646173" y="23519"/>
                  </a:lnTo>
                  <a:lnTo>
                    <a:pt x="596214" y="19212"/>
                  </a:lnTo>
                  <a:lnTo>
                    <a:pt x="546233" y="14322"/>
                  </a:lnTo>
                  <a:lnTo>
                    <a:pt x="443307" y="2851"/>
                  </a:lnTo>
                  <a:lnTo>
                    <a:pt x="390063" y="0"/>
                  </a:lnTo>
                  <a:close/>
                </a:path>
                <a:path w="6191250" h="1678304">
                  <a:moveTo>
                    <a:pt x="2115924" y="1629069"/>
                  </a:moveTo>
                  <a:lnTo>
                    <a:pt x="1177943" y="1629069"/>
                  </a:lnTo>
                  <a:lnTo>
                    <a:pt x="1373576" y="1631264"/>
                  </a:lnTo>
                  <a:lnTo>
                    <a:pt x="1431915" y="1631745"/>
                  </a:lnTo>
                  <a:lnTo>
                    <a:pt x="1558840" y="1632481"/>
                  </a:lnTo>
                  <a:lnTo>
                    <a:pt x="1775169" y="1632481"/>
                  </a:lnTo>
                  <a:lnTo>
                    <a:pt x="1966969" y="1630771"/>
                  </a:lnTo>
                  <a:lnTo>
                    <a:pt x="2072744" y="1629500"/>
                  </a:lnTo>
                  <a:lnTo>
                    <a:pt x="2072253" y="1629500"/>
                  </a:lnTo>
                  <a:lnTo>
                    <a:pt x="2115924" y="1629069"/>
                  </a:lnTo>
                  <a:close/>
                </a:path>
                <a:path w="6191250" h="1678304">
                  <a:moveTo>
                    <a:pt x="2329109" y="1627623"/>
                  </a:moveTo>
                  <a:lnTo>
                    <a:pt x="1075813" y="1627623"/>
                  </a:lnTo>
                  <a:lnTo>
                    <a:pt x="1124214" y="1628334"/>
                  </a:lnTo>
                  <a:lnTo>
                    <a:pt x="1177504" y="1629069"/>
                  </a:lnTo>
                  <a:lnTo>
                    <a:pt x="2114215" y="1629069"/>
                  </a:lnTo>
                  <a:lnTo>
                    <a:pt x="2249803" y="1628033"/>
                  </a:lnTo>
                  <a:lnTo>
                    <a:pt x="2329109" y="1627623"/>
                  </a:lnTo>
                  <a:close/>
                </a:path>
                <a:path w="6191250" h="1678304">
                  <a:moveTo>
                    <a:pt x="4756967" y="40622"/>
                  </a:moveTo>
                  <a:lnTo>
                    <a:pt x="4647945" y="40622"/>
                  </a:lnTo>
                  <a:lnTo>
                    <a:pt x="4489589" y="41485"/>
                  </a:lnTo>
                  <a:lnTo>
                    <a:pt x="4490778" y="41485"/>
                  </a:lnTo>
                  <a:lnTo>
                    <a:pt x="4341738" y="43041"/>
                  </a:lnTo>
                  <a:lnTo>
                    <a:pt x="4341943" y="43041"/>
                  </a:lnTo>
                  <a:lnTo>
                    <a:pt x="3326470" y="58373"/>
                  </a:lnTo>
                  <a:lnTo>
                    <a:pt x="3262396" y="58837"/>
                  </a:lnTo>
                  <a:lnTo>
                    <a:pt x="3177851" y="59176"/>
                  </a:lnTo>
                  <a:lnTo>
                    <a:pt x="5495278" y="59176"/>
                  </a:lnTo>
                  <a:lnTo>
                    <a:pt x="5460196" y="57354"/>
                  </a:lnTo>
                  <a:lnTo>
                    <a:pt x="5460386" y="57354"/>
                  </a:lnTo>
                  <a:lnTo>
                    <a:pt x="5255688" y="48900"/>
                  </a:lnTo>
                  <a:lnTo>
                    <a:pt x="5155733" y="45956"/>
                  </a:lnTo>
                  <a:lnTo>
                    <a:pt x="5155925" y="45956"/>
                  </a:lnTo>
                  <a:lnTo>
                    <a:pt x="5108385" y="44814"/>
                  </a:lnTo>
                  <a:lnTo>
                    <a:pt x="5109141" y="44814"/>
                  </a:lnTo>
                  <a:lnTo>
                    <a:pt x="5053945" y="43675"/>
                  </a:lnTo>
                  <a:lnTo>
                    <a:pt x="5054092" y="43675"/>
                  </a:lnTo>
                  <a:lnTo>
                    <a:pt x="4989784" y="42558"/>
                  </a:lnTo>
                  <a:lnTo>
                    <a:pt x="4987004" y="42558"/>
                  </a:lnTo>
                  <a:lnTo>
                    <a:pt x="4952820" y="42070"/>
                  </a:lnTo>
                  <a:lnTo>
                    <a:pt x="4953067" y="42070"/>
                  </a:lnTo>
                  <a:lnTo>
                    <a:pt x="4853477" y="41072"/>
                  </a:lnTo>
                  <a:lnTo>
                    <a:pt x="4810836" y="40797"/>
                  </a:lnTo>
                  <a:lnTo>
                    <a:pt x="4756967" y="40622"/>
                  </a:lnTo>
                  <a:close/>
                </a:path>
              </a:pathLst>
            </a:custGeom>
            <a:solidFill>
              <a:srgbClr val="83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00375" y="2074194"/>
              <a:ext cx="6191250" cy="1765300"/>
            </a:xfrm>
            <a:custGeom>
              <a:avLst/>
              <a:gdLst/>
              <a:ahLst/>
              <a:cxnLst/>
              <a:rect l="l" t="t" r="r" b="b"/>
              <a:pathLst>
                <a:path w="6191250" h="1765300">
                  <a:moveTo>
                    <a:pt x="5847120" y="1752600"/>
                  </a:moveTo>
                  <a:lnTo>
                    <a:pt x="4955237" y="1752600"/>
                  </a:lnTo>
                  <a:lnTo>
                    <a:pt x="5005073" y="1765300"/>
                  </a:lnTo>
                  <a:lnTo>
                    <a:pt x="5795691" y="1765300"/>
                  </a:lnTo>
                  <a:lnTo>
                    <a:pt x="5847120" y="1752600"/>
                  </a:lnTo>
                  <a:close/>
                </a:path>
                <a:path w="6191250" h="1765300">
                  <a:moveTo>
                    <a:pt x="408036" y="0"/>
                  </a:moveTo>
                  <a:lnTo>
                    <a:pt x="361102" y="0"/>
                  </a:lnTo>
                  <a:lnTo>
                    <a:pt x="267979" y="25399"/>
                  </a:lnTo>
                  <a:lnTo>
                    <a:pt x="223286" y="50799"/>
                  </a:lnTo>
                  <a:lnTo>
                    <a:pt x="183032" y="88899"/>
                  </a:lnTo>
                  <a:lnTo>
                    <a:pt x="148376" y="126999"/>
                  </a:lnTo>
                  <a:lnTo>
                    <a:pt x="118825" y="165099"/>
                  </a:lnTo>
                  <a:lnTo>
                    <a:pt x="93883" y="215899"/>
                  </a:lnTo>
                  <a:lnTo>
                    <a:pt x="73057" y="266699"/>
                  </a:lnTo>
                  <a:lnTo>
                    <a:pt x="55854" y="317499"/>
                  </a:lnTo>
                  <a:lnTo>
                    <a:pt x="41777" y="368299"/>
                  </a:lnTo>
                  <a:lnTo>
                    <a:pt x="28567" y="406399"/>
                  </a:lnTo>
                  <a:lnTo>
                    <a:pt x="16367" y="457199"/>
                  </a:lnTo>
                  <a:lnTo>
                    <a:pt x="5176" y="507999"/>
                  </a:lnTo>
                  <a:lnTo>
                    <a:pt x="0" y="533399"/>
                  </a:lnTo>
                  <a:lnTo>
                    <a:pt x="0" y="1485899"/>
                  </a:lnTo>
                  <a:lnTo>
                    <a:pt x="1609" y="1498599"/>
                  </a:lnTo>
                  <a:lnTo>
                    <a:pt x="19119" y="1536700"/>
                  </a:lnTo>
                  <a:lnTo>
                    <a:pt x="41634" y="1587500"/>
                  </a:lnTo>
                  <a:lnTo>
                    <a:pt x="70013" y="1625600"/>
                  </a:lnTo>
                  <a:lnTo>
                    <a:pt x="107565" y="1663700"/>
                  </a:lnTo>
                  <a:lnTo>
                    <a:pt x="148142" y="1676400"/>
                  </a:lnTo>
                  <a:lnTo>
                    <a:pt x="190513" y="1701800"/>
                  </a:lnTo>
                  <a:lnTo>
                    <a:pt x="275705" y="1701800"/>
                  </a:lnTo>
                  <a:lnTo>
                    <a:pt x="316060" y="1714500"/>
                  </a:lnTo>
                  <a:lnTo>
                    <a:pt x="1002578" y="1714500"/>
                  </a:lnTo>
                  <a:lnTo>
                    <a:pt x="1053557" y="1727200"/>
                  </a:lnTo>
                  <a:lnTo>
                    <a:pt x="3759631" y="1727200"/>
                  </a:lnTo>
                  <a:lnTo>
                    <a:pt x="3860654" y="1739900"/>
                  </a:lnTo>
                  <a:lnTo>
                    <a:pt x="4262325" y="1739900"/>
                  </a:lnTo>
                  <a:lnTo>
                    <a:pt x="4805522" y="1752600"/>
                  </a:lnTo>
                  <a:lnTo>
                    <a:pt x="5898549" y="1752600"/>
                  </a:lnTo>
                  <a:lnTo>
                    <a:pt x="5986231" y="1727200"/>
                  </a:lnTo>
                  <a:lnTo>
                    <a:pt x="6027993" y="1714500"/>
                  </a:lnTo>
                  <a:lnTo>
                    <a:pt x="6067277" y="1701800"/>
                  </a:lnTo>
                  <a:lnTo>
                    <a:pt x="6103266" y="1676400"/>
                  </a:lnTo>
                  <a:lnTo>
                    <a:pt x="5057282" y="1676400"/>
                  </a:lnTo>
                  <a:lnTo>
                    <a:pt x="5007390" y="1663700"/>
                  </a:lnTo>
                  <a:lnTo>
                    <a:pt x="4806777" y="1663700"/>
                  </a:lnTo>
                  <a:lnTo>
                    <a:pt x="4263580" y="1651000"/>
                  </a:lnTo>
                  <a:lnTo>
                    <a:pt x="3816768" y="1651000"/>
                  </a:lnTo>
                  <a:lnTo>
                    <a:pt x="3716800" y="1638300"/>
                  </a:lnTo>
                  <a:lnTo>
                    <a:pt x="1310691" y="1638300"/>
                  </a:lnTo>
                  <a:lnTo>
                    <a:pt x="1259513" y="1625600"/>
                  </a:lnTo>
                  <a:lnTo>
                    <a:pt x="650852" y="1625600"/>
                  </a:lnTo>
                  <a:lnTo>
                    <a:pt x="318749" y="1612900"/>
                  </a:lnTo>
                  <a:lnTo>
                    <a:pt x="231515" y="1612900"/>
                  </a:lnTo>
                  <a:lnTo>
                    <a:pt x="189027" y="1600200"/>
                  </a:lnTo>
                  <a:lnTo>
                    <a:pt x="149443" y="1587500"/>
                  </a:lnTo>
                  <a:lnTo>
                    <a:pt x="114378" y="1549400"/>
                  </a:lnTo>
                  <a:lnTo>
                    <a:pt x="90017" y="1524000"/>
                  </a:lnTo>
                  <a:lnTo>
                    <a:pt x="71141" y="1473200"/>
                  </a:lnTo>
                  <a:lnTo>
                    <a:pt x="56782" y="1435100"/>
                  </a:lnTo>
                  <a:lnTo>
                    <a:pt x="45972" y="1384299"/>
                  </a:lnTo>
                  <a:lnTo>
                    <a:pt x="37744" y="1333499"/>
                  </a:lnTo>
                  <a:lnTo>
                    <a:pt x="31508" y="1282699"/>
                  </a:lnTo>
                  <a:lnTo>
                    <a:pt x="26385" y="1231899"/>
                  </a:lnTo>
                  <a:lnTo>
                    <a:pt x="22370" y="1181099"/>
                  </a:lnTo>
                  <a:lnTo>
                    <a:pt x="19458" y="1130299"/>
                  </a:lnTo>
                  <a:lnTo>
                    <a:pt x="17645" y="1079499"/>
                  </a:lnTo>
                  <a:lnTo>
                    <a:pt x="16926" y="1028699"/>
                  </a:lnTo>
                  <a:lnTo>
                    <a:pt x="17295" y="990599"/>
                  </a:lnTo>
                  <a:lnTo>
                    <a:pt x="18749" y="939799"/>
                  </a:lnTo>
                  <a:lnTo>
                    <a:pt x="21283" y="888999"/>
                  </a:lnTo>
                  <a:lnTo>
                    <a:pt x="24891" y="838199"/>
                  </a:lnTo>
                  <a:lnTo>
                    <a:pt x="29570" y="787399"/>
                  </a:lnTo>
                  <a:lnTo>
                    <a:pt x="35315" y="736599"/>
                  </a:lnTo>
                  <a:lnTo>
                    <a:pt x="42120" y="685799"/>
                  </a:lnTo>
                  <a:lnTo>
                    <a:pt x="49981" y="634999"/>
                  </a:lnTo>
                  <a:lnTo>
                    <a:pt x="58894" y="584199"/>
                  </a:lnTo>
                  <a:lnTo>
                    <a:pt x="68854" y="533399"/>
                  </a:lnTo>
                  <a:lnTo>
                    <a:pt x="79855" y="495299"/>
                  </a:lnTo>
                  <a:lnTo>
                    <a:pt x="91894" y="444499"/>
                  </a:lnTo>
                  <a:lnTo>
                    <a:pt x="104966" y="393699"/>
                  </a:lnTo>
                  <a:lnTo>
                    <a:pt x="125825" y="330199"/>
                  </a:lnTo>
                  <a:lnTo>
                    <a:pt x="148140" y="279399"/>
                  </a:lnTo>
                  <a:lnTo>
                    <a:pt x="172025" y="228599"/>
                  </a:lnTo>
                  <a:lnTo>
                    <a:pt x="197590" y="190499"/>
                  </a:lnTo>
                  <a:lnTo>
                    <a:pt x="224948" y="152399"/>
                  </a:lnTo>
                  <a:lnTo>
                    <a:pt x="254210" y="126999"/>
                  </a:lnTo>
                  <a:lnTo>
                    <a:pt x="297957" y="101599"/>
                  </a:lnTo>
                  <a:lnTo>
                    <a:pt x="344736" y="101600"/>
                  </a:lnTo>
                  <a:lnTo>
                    <a:pt x="393710" y="88900"/>
                  </a:lnTo>
                  <a:lnTo>
                    <a:pt x="5815793" y="88900"/>
                  </a:lnTo>
                  <a:lnTo>
                    <a:pt x="5765579" y="76200"/>
                  </a:lnTo>
                  <a:lnTo>
                    <a:pt x="5614763" y="76200"/>
                  </a:lnTo>
                  <a:lnTo>
                    <a:pt x="5564444" y="63500"/>
                  </a:lnTo>
                  <a:lnTo>
                    <a:pt x="2277669" y="63500"/>
                  </a:lnTo>
                  <a:lnTo>
                    <a:pt x="2225711" y="50800"/>
                  </a:lnTo>
                  <a:lnTo>
                    <a:pt x="1046027" y="50800"/>
                  </a:lnTo>
                  <a:lnTo>
                    <a:pt x="996373" y="38100"/>
                  </a:lnTo>
                  <a:lnTo>
                    <a:pt x="747438" y="38100"/>
                  </a:lnTo>
                  <a:lnTo>
                    <a:pt x="697634" y="25400"/>
                  </a:lnTo>
                  <a:lnTo>
                    <a:pt x="598143" y="25400"/>
                  </a:lnTo>
                  <a:lnTo>
                    <a:pt x="548489" y="12700"/>
                  </a:lnTo>
                  <a:lnTo>
                    <a:pt x="454224" y="12700"/>
                  </a:lnTo>
                  <a:lnTo>
                    <a:pt x="408036" y="0"/>
                  </a:lnTo>
                  <a:close/>
                </a:path>
                <a:path w="6191250" h="1765300">
                  <a:moveTo>
                    <a:pt x="6006875" y="101600"/>
                  </a:moveTo>
                  <a:lnTo>
                    <a:pt x="494884" y="101600"/>
                  </a:lnTo>
                  <a:lnTo>
                    <a:pt x="544891" y="114300"/>
                  </a:lnTo>
                  <a:lnTo>
                    <a:pt x="645069" y="114300"/>
                  </a:lnTo>
                  <a:lnTo>
                    <a:pt x="695209" y="127000"/>
                  </a:lnTo>
                  <a:lnTo>
                    <a:pt x="945812" y="127000"/>
                  </a:lnTo>
                  <a:lnTo>
                    <a:pt x="995807" y="139700"/>
                  </a:lnTo>
                  <a:lnTo>
                    <a:pt x="5295242" y="139700"/>
                  </a:lnTo>
                  <a:lnTo>
                    <a:pt x="5346759" y="152400"/>
                  </a:lnTo>
                  <a:lnTo>
                    <a:pt x="5501232" y="152400"/>
                  </a:lnTo>
                  <a:lnTo>
                    <a:pt x="5552686" y="165100"/>
                  </a:lnTo>
                  <a:lnTo>
                    <a:pt x="5706889" y="165100"/>
                  </a:lnTo>
                  <a:lnTo>
                    <a:pt x="5758225" y="177800"/>
                  </a:lnTo>
                  <a:lnTo>
                    <a:pt x="5860782" y="177800"/>
                  </a:lnTo>
                  <a:lnTo>
                    <a:pt x="5911995" y="190500"/>
                  </a:lnTo>
                  <a:lnTo>
                    <a:pt x="5956101" y="190500"/>
                  </a:lnTo>
                  <a:lnTo>
                    <a:pt x="5997284" y="203200"/>
                  </a:lnTo>
                  <a:lnTo>
                    <a:pt x="6035172" y="215900"/>
                  </a:lnTo>
                  <a:lnTo>
                    <a:pt x="6069396" y="228600"/>
                  </a:lnTo>
                  <a:lnTo>
                    <a:pt x="6077464" y="241300"/>
                  </a:lnTo>
                  <a:lnTo>
                    <a:pt x="6101877" y="266700"/>
                  </a:lnTo>
                  <a:lnTo>
                    <a:pt x="6122840" y="304800"/>
                  </a:lnTo>
                  <a:lnTo>
                    <a:pt x="6140456" y="342900"/>
                  </a:lnTo>
                  <a:lnTo>
                    <a:pt x="6154830" y="393700"/>
                  </a:lnTo>
                  <a:lnTo>
                    <a:pt x="6166067" y="457200"/>
                  </a:lnTo>
                  <a:lnTo>
                    <a:pt x="6174271" y="520700"/>
                  </a:lnTo>
                  <a:lnTo>
                    <a:pt x="6178245" y="571500"/>
                  </a:lnTo>
                  <a:lnTo>
                    <a:pt x="6181224" y="622300"/>
                  </a:lnTo>
                  <a:lnTo>
                    <a:pt x="6183270" y="673100"/>
                  </a:lnTo>
                  <a:lnTo>
                    <a:pt x="6184445" y="723900"/>
                  </a:lnTo>
                  <a:lnTo>
                    <a:pt x="6184811" y="774700"/>
                  </a:lnTo>
                  <a:lnTo>
                    <a:pt x="6184429" y="825500"/>
                  </a:lnTo>
                  <a:lnTo>
                    <a:pt x="6183362" y="876300"/>
                  </a:lnTo>
                  <a:lnTo>
                    <a:pt x="6181672" y="927100"/>
                  </a:lnTo>
                  <a:lnTo>
                    <a:pt x="6179421" y="965200"/>
                  </a:lnTo>
                  <a:lnTo>
                    <a:pt x="6176670" y="1016000"/>
                  </a:lnTo>
                  <a:lnTo>
                    <a:pt x="6173482" y="1066800"/>
                  </a:lnTo>
                  <a:lnTo>
                    <a:pt x="6169918" y="1117600"/>
                  </a:lnTo>
                  <a:lnTo>
                    <a:pt x="6166040" y="1168400"/>
                  </a:lnTo>
                  <a:lnTo>
                    <a:pt x="6161912" y="1219200"/>
                  </a:lnTo>
                  <a:lnTo>
                    <a:pt x="6157593" y="1270000"/>
                  </a:lnTo>
                  <a:lnTo>
                    <a:pt x="6153147" y="1320800"/>
                  </a:lnTo>
                  <a:lnTo>
                    <a:pt x="6148635" y="1358900"/>
                  </a:lnTo>
                  <a:lnTo>
                    <a:pt x="6144069" y="1409700"/>
                  </a:lnTo>
                  <a:lnTo>
                    <a:pt x="6137251" y="1460500"/>
                  </a:lnTo>
                  <a:lnTo>
                    <a:pt x="6126400" y="1511300"/>
                  </a:lnTo>
                  <a:lnTo>
                    <a:pt x="6109733" y="1549400"/>
                  </a:lnTo>
                  <a:lnTo>
                    <a:pt x="6079569" y="1587500"/>
                  </a:lnTo>
                  <a:lnTo>
                    <a:pt x="6040654" y="1612900"/>
                  </a:lnTo>
                  <a:lnTo>
                    <a:pt x="5995165" y="1638300"/>
                  </a:lnTo>
                  <a:lnTo>
                    <a:pt x="5945278" y="1651000"/>
                  </a:lnTo>
                  <a:lnTo>
                    <a:pt x="5893171" y="1663700"/>
                  </a:lnTo>
                  <a:lnTo>
                    <a:pt x="5844189" y="1663700"/>
                  </a:lnTo>
                  <a:lnTo>
                    <a:pt x="5795076" y="1676400"/>
                  </a:lnTo>
                  <a:lnTo>
                    <a:pt x="6103266" y="1676400"/>
                  </a:lnTo>
                  <a:lnTo>
                    <a:pt x="6135140" y="1638300"/>
                  </a:lnTo>
                  <a:lnTo>
                    <a:pt x="6162081" y="1600200"/>
                  </a:lnTo>
                  <a:lnTo>
                    <a:pt x="6181346" y="1562100"/>
                  </a:lnTo>
                  <a:lnTo>
                    <a:pt x="6191249" y="1524000"/>
                  </a:lnTo>
                  <a:lnTo>
                    <a:pt x="6191249" y="279400"/>
                  </a:lnTo>
                  <a:lnTo>
                    <a:pt x="6179279" y="254000"/>
                  </a:lnTo>
                  <a:lnTo>
                    <a:pt x="6159593" y="215900"/>
                  </a:lnTo>
                  <a:lnTo>
                    <a:pt x="6137318" y="190500"/>
                  </a:lnTo>
                  <a:lnTo>
                    <a:pt x="6112422" y="165100"/>
                  </a:lnTo>
                  <a:lnTo>
                    <a:pt x="6101665" y="152400"/>
                  </a:lnTo>
                  <a:lnTo>
                    <a:pt x="6055278" y="127000"/>
                  </a:lnTo>
                  <a:lnTo>
                    <a:pt x="6006875" y="101600"/>
                  </a:lnTo>
                  <a:close/>
                </a:path>
                <a:path w="6191250" h="1765300">
                  <a:moveTo>
                    <a:pt x="2760101" y="1625600"/>
                  </a:moveTo>
                  <a:lnTo>
                    <a:pt x="2347116" y="1625600"/>
                  </a:lnTo>
                  <a:lnTo>
                    <a:pt x="2134593" y="1638300"/>
                  </a:lnTo>
                  <a:lnTo>
                    <a:pt x="2810612" y="1638300"/>
                  </a:lnTo>
                  <a:lnTo>
                    <a:pt x="2760101" y="1625600"/>
                  </a:lnTo>
                  <a:close/>
                </a:path>
                <a:path w="6191250" h="1765300">
                  <a:moveTo>
                    <a:pt x="3861205" y="139700"/>
                  </a:moveTo>
                  <a:lnTo>
                    <a:pt x="2120910" y="139700"/>
                  </a:lnTo>
                  <a:lnTo>
                    <a:pt x="2173461" y="152400"/>
                  </a:lnTo>
                  <a:lnTo>
                    <a:pt x="3809468" y="152400"/>
                  </a:lnTo>
                  <a:lnTo>
                    <a:pt x="3861205" y="139700"/>
                  </a:lnTo>
                  <a:close/>
                </a:path>
                <a:path w="6191250" h="1765300">
                  <a:moveTo>
                    <a:pt x="5916118" y="88900"/>
                  </a:moveTo>
                  <a:lnTo>
                    <a:pt x="393710" y="88900"/>
                  </a:lnTo>
                  <a:lnTo>
                    <a:pt x="444039" y="101600"/>
                  </a:lnTo>
                  <a:lnTo>
                    <a:pt x="5959479" y="101600"/>
                  </a:lnTo>
                  <a:lnTo>
                    <a:pt x="5916118" y="88900"/>
                  </a:lnTo>
                  <a:close/>
                </a:path>
                <a:path w="6191250" h="1765300">
                  <a:moveTo>
                    <a:pt x="5312627" y="50800"/>
                  </a:moveTo>
                  <a:lnTo>
                    <a:pt x="3808096" y="50800"/>
                  </a:lnTo>
                  <a:lnTo>
                    <a:pt x="3756251" y="63500"/>
                  </a:lnTo>
                  <a:lnTo>
                    <a:pt x="5363010" y="63500"/>
                  </a:lnTo>
                  <a:lnTo>
                    <a:pt x="5312627" y="50800"/>
                  </a:lnTo>
                  <a:close/>
                </a:path>
              </a:pathLst>
            </a:custGeom>
            <a:solidFill>
              <a:srgbClr val="F5D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23180" y="2624074"/>
            <a:ext cx="2957195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spc="-254" dirty="0">
                <a:solidFill>
                  <a:srgbClr val="FFFFFF"/>
                </a:solidFill>
                <a:latin typeface="Arial Black"/>
                <a:cs typeface="Arial Black"/>
              </a:rPr>
              <a:t>PREGUNTAS</a:t>
            </a:r>
            <a:r>
              <a:rPr sz="3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400" dirty="0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5979" y="2968053"/>
            <a:ext cx="287591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225" dirty="0">
                <a:solidFill>
                  <a:srgbClr val="FFFFFF"/>
                </a:solidFill>
                <a:latin typeface="Arial Black"/>
                <a:cs typeface="Arial Black"/>
              </a:rPr>
              <a:t>INQUIETUDES</a:t>
            </a:r>
            <a:endParaRPr sz="3200">
              <a:latin typeface="Arial Black"/>
              <a:cs typeface="Arial Black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886450"/>
            <a:ext cx="12192000" cy="971550"/>
            <a:chOff x="0" y="5886450"/>
            <a:chExt cx="12192000" cy="9715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86450"/>
              <a:ext cx="12192000" cy="9715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8975" y="6105525"/>
              <a:ext cx="1943100" cy="619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6325" y="6134100"/>
              <a:ext cx="1828800" cy="5048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075" y="6134100"/>
              <a:ext cx="1285875" cy="5905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7350" y="6219825"/>
              <a:ext cx="1771650" cy="4095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53800" y="6038848"/>
              <a:ext cx="695325" cy="7143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1624" y="6229350"/>
              <a:ext cx="1476375" cy="4953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115049"/>
              <a:ext cx="1590674" cy="742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2339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4F610DF914D746A131BE7715C39EDA" ma:contentTypeVersion="16" ma:contentTypeDescription="Create a new document." ma:contentTypeScope="" ma:versionID="e002ab95232aeeac86cb3f095ce81a0f">
  <xsd:schema xmlns:xsd="http://www.w3.org/2001/XMLSchema" xmlns:xs="http://www.w3.org/2001/XMLSchema" xmlns:p="http://schemas.microsoft.com/office/2006/metadata/properties" xmlns:ns2="ff745956-3dde-46af-91a5-0a523337915c" xmlns:ns3="985ec44e-1bab-4c0b-9df0-6ba128686fc9" xmlns:ns4="de99d74f-df2c-468c-923d-f4a17d9b041f" targetNamespace="http://schemas.microsoft.com/office/2006/metadata/properties" ma:root="true" ma:fieldsID="04c5316999f927c63ca0de89c65c3022" ns2:_="" ns3:_="" ns4:_="">
    <xsd:import namespace="ff745956-3dde-46af-91a5-0a523337915c"/>
    <xsd:import namespace="985ec44e-1bab-4c0b-9df0-6ba128686fc9"/>
    <xsd:import namespace="de99d74f-df2c-468c-923d-f4a17d9b04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45956-3dde-46af-91a5-0a52333791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a0bc92c-6148-48b1-9834-ac510eb49265}" ma:internalName="TaxCatchAll" ma:showField="CatchAllData" ma:web="de99d74f-df2c-468c-923d-f4a17d9b04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9d74f-df2c-468c-923d-f4a17d9b041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ff745956-3dde-46af-91a5-0a52333791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326D39-8FAC-43BA-A85C-05BBA5A22E49}"/>
</file>

<file path=customXml/itemProps2.xml><?xml version="1.0" encoding="utf-8"?>
<ds:datastoreItem xmlns:ds="http://schemas.openxmlformats.org/officeDocument/2006/customXml" ds:itemID="{BAED55D9-6B8D-4B7D-B4A3-878A10606E76}"/>
</file>

<file path=customXml/itemProps3.xml><?xml version="1.0" encoding="utf-8"?>
<ds:datastoreItem xmlns:ds="http://schemas.openxmlformats.org/officeDocument/2006/customXml" ds:itemID="{136DBFA4-AD0B-4F0E-99DC-1D5241CE36C4}"/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</TotalTime>
  <Words>2890</Words>
  <Application>Microsoft Office PowerPoint</Application>
  <PresentationFormat>Widescreen</PresentationFormat>
  <Paragraphs>469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Aptos</vt:lpstr>
      <vt:lpstr>Arial</vt:lpstr>
      <vt:lpstr>Arial Black</vt:lpstr>
      <vt:lpstr>Arial MT</vt:lpstr>
      <vt:lpstr>Calibri</vt:lpstr>
      <vt:lpstr>Google Sans</vt:lpstr>
      <vt:lpstr>Nunito</vt:lpstr>
      <vt:lpstr>Nunito Black</vt:lpstr>
      <vt:lpstr>Times New Roman</vt:lpstr>
      <vt:lpstr>Verdana</vt:lpstr>
      <vt:lpstr>Wingdings</vt:lpstr>
      <vt:lpstr>Office Theme</vt:lpstr>
      <vt:lpstr>Noviembre de 2025</vt:lpstr>
      <vt:lpstr>CONSEJO DE SEGURIDAD DE LAS NACIONES UNIDAS</vt:lpstr>
      <vt:lpstr>PowerPoint Presentation</vt:lpstr>
      <vt:lpstr>¿QUÉ ES LA RESOLUCIÓN 1325 DE MUJERES, PAZ Y SEGURIDAD DEL CONSEJO DE SEGURIDAD DE LAS NACIONES UNIDAS?</vt:lpstr>
      <vt:lpstr>Pilares de la Resolución 1325</vt:lpstr>
      <vt:lpstr>PowerPoint Presentation</vt:lpstr>
      <vt:lpstr>Resoluciones conexas</vt:lpstr>
      <vt:lpstr>COLOMBIA EN EL MUNDO</vt:lpstr>
      <vt:lpstr>Plan Nacional de Acción Mujeres Paz y Seguridad Resolución 1325 PAN 1325 Colombia</vt:lpstr>
      <vt:lpstr>PowerPoint Presentation</vt:lpstr>
      <vt:lpstr>7 ENCUENTROSTERRITORIALES</vt:lpstr>
      <vt:lpstr>PowerPoint Presentation</vt:lpstr>
      <vt:lpstr>PowerPoint Presentation</vt:lpstr>
      <vt:lpstr>ENTIDADES CORRESPONSABLES DE LA IMPLEMENTACIÓN DEL PAN1325</vt:lpstr>
      <vt:lpstr>2024 - 2034</vt:lpstr>
      <vt:lpstr>8 objetivos priorizados por las mujeres</vt:lpstr>
      <vt:lpstr>ENFOQUES PAN 1325 COLOMBIA</vt:lpstr>
      <vt:lpstr>PowerPoint Presentation</vt:lpstr>
      <vt:lpstr>Línea Temática 1: Mujeres como guardianas y participantes en negociaciones</vt:lpstr>
      <vt:lpstr>Línea Temática 2: Salud y bienestar integral para mujeres y niñas en sus diversidades</vt:lpstr>
      <vt:lpstr>Línea Temática 3: Vida libre de violencias contra las mujeres y las niñas</vt:lpstr>
      <vt:lpstr>Línea Temática 4: Acceso a la justicia de las mujeres y niñas víctimas de todas las violencias</vt:lpstr>
      <vt:lpstr>Línea Temática 5: Protección del territorio de grupos armados</vt:lpstr>
      <vt:lpstr>Línea Temática 6: Autonomía económica de las mujeres para la construcción de paz y seguridad</vt:lpstr>
      <vt:lpstr>PowerPoint Presentation</vt:lpstr>
      <vt:lpstr>Salvaguardas</vt:lpstr>
      <vt:lpstr>Elementos de innovación</vt:lpstr>
      <vt:lpstr>AVANCES EN LA IMPLEMENTACION DESDE EL GOBIERNO NACIONAL</vt:lpstr>
      <vt:lpstr>PowerPoint Presentation</vt:lpstr>
      <vt:lpstr>CÓMITE DE MONITOREO Y SEGUIMIENTO</vt:lpstr>
      <vt:lpstr>PowerPoint Presentation</vt:lpstr>
      <vt:lpstr>Garantías para el control social</vt:lpstr>
      <vt:lpstr>SOCIALIZACIÓN E IMPULSO A LA TERRITORIALIZACIÓN DEL PAN 1325</vt:lpstr>
      <vt:lpstr>Planes Nacionales y Territoriales de Desarrollo.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Octubre de 2025</dc:title>
  <dc:creator>Guillermina Gutnisky</dc:creator>
  <cp:lastModifiedBy>Guillermina Gutnisky</cp:lastModifiedBy>
  <cp:revision>10</cp:revision>
  <dcterms:created xsi:type="dcterms:W3CDTF">2025-10-23T20:53:17Z</dcterms:created>
  <dcterms:modified xsi:type="dcterms:W3CDTF">2025-11-28T18:19:11Z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2025-10-23T00:00:00Z</vt:filetime>
  </property>
  <property fmtid="{D5CDD505-2E9C-101B-9397-08002B2CF9AE}" pid="3" name="LastSaved">
    <vt:filetime>2025-10-23T00:00:00Z</vt:filetime>
  </property>
  <property fmtid="{D5CDD505-2E9C-101B-9397-08002B2CF9AE}" pid="4" name="MSIP_Label_2508848f-e3d4-44a9-a12f-4a1a74f6d42d_ActionId">
    <vt:lpwstr>41c3d5ce-06fe-42c2-bfae-2795d28000ab</vt:lpwstr>
  </property>
  <property fmtid="{D5CDD505-2E9C-101B-9397-08002B2CF9AE}" pid="5" name="MSIP_Label_2508848f-e3d4-44a9-a12f-4a1a74f6d42d_ContentBits">
    <vt:lpwstr>0</vt:lpwstr>
  </property>
  <property fmtid="{D5CDD505-2E9C-101B-9397-08002B2CF9AE}" pid="6" name="MSIP_Label_2508848f-e3d4-44a9-a12f-4a1a74f6d42d_Enabled">
    <vt:lpwstr>true</vt:lpwstr>
  </property>
  <property fmtid="{D5CDD505-2E9C-101B-9397-08002B2CF9AE}" pid="7" name="MSIP_Label_2508848f-e3d4-44a9-a12f-4a1a74f6d42d_Method">
    <vt:lpwstr>Standard</vt:lpwstr>
  </property>
  <property fmtid="{D5CDD505-2E9C-101B-9397-08002B2CF9AE}" pid="8" name="MSIP_Label_2508848f-e3d4-44a9-a12f-4a1a74f6d42d_Name">
    <vt:lpwstr>defa4170-0d19-0005-0004-bc88714345d2</vt:lpwstr>
  </property>
  <property fmtid="{D5CDD505-2E9C-101B-9397-08002B2CF9AE}" pid="9" name="MSIP_Label_2508848f-e3d4-44a9-a12f-4a1a74f6d42d_SetDate">
    <vt:lpwstr>2025-07-07T21:28:48Z</vt:lpwstr>
  </property>
  <property fmtid="{D5CDD505-2E9C-101B-9397-08002B2CF9AE}" pid="10" name="MSIP_Label_2508848f-e3d4-44a9-a12f-4a1a74f6d42d_SiteId">
    <vt:lpwstr>4a5ce61f-7f84-4a60-9df8-89d9cf4e5d2b</vt:lpwstr>
  </property>
  <property fmtid="{D5CDD505-2E9C-101B-9397-08002B2CF9AE}" pid="11" name="MSIP_Label_2508848f-e3d4-44a9-a12f-4a1a74f6d42d_Tag">
    <vt:lpwstr>10, 3, 0, 1</vt:lpwstr>
  </property>
  <property fmtid="{D5CDD505-2E9C-101B-9397-08002B2CF9AE}" pid="12" name="MSIP_Label_8b77875e-5908-45a0-9cb4-dec9ae074618_ContentBits">
    <vt:lpwstr>0</vt:lpwstr>
  </property>
  <property fmtid="{D5CDD505-2E9C-101B-9397-08002B2CF9AE}" pid="13" name="MSIP_Label_8b77875e-5908-45a0-9cb4-dec9ae074618_Enabled">
    <vt:lpwstr>true</vt:lpwstr>
  </property>
  <property fmtid="{D5CDD505-2E9C-101B-9397-08002B2CF9AE}" pid="14" name="MSIP_Label_8b77875e-5908-45a0-9cb4-dec9ae074618_Method">
    <vt:lpwstr>Privileged</vt:lpwstr>
  </property>
  <property fmtid="{D5CDD505-2E9C-101B-9397-08002B2CF9AE}" pid="15" name="MSIP_Label_8b77875e-5908-45a0-9cb4-dec9ae074618_SiteId">
    <vt:lpwstr>0f9e35db-544f-4f60-bdcc-5ea416e6dc70</vt:lpwstr>
  </property>
  <property fmtid="{D5CDD505-2E9C-101B-9397-08002B2CF9AE}" pid="16" name="ContentTypeId">
    <vt:lpwstr>0x010100864F610DF914D746A131BE7715C39EDA</vt:lpwstr>
  </property>
</Properties>
</file>